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6.jpg" ContentType="image/jpeg"/>
  <Override PartName="/ppt/media/image27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65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3"/>
  </p:notesMasterIdLst>
  <p:sldIdLst>
    <p:sldId id="2490" r:id="rId2"/>
    <p:sldId id="261" r:id="rId3"/>
    <p:sldId id="2492" r:id="rId4"/>
    <p:sldId id="2494" r:id="rId5"/>
    <p:sldId id="2495" r:id="rId6"/>
    <p:sldId id="2501" r:id="rId7"/>
    <p:sldId id="2502" r:id="rId8"/>
    <p:sldId id="2504" r:id="rId9"/>
    <p:sldId id="2503" r:id="rId10"/>
    <p:sldId id="277" r:id="rId11"/>
    <p:sldId id="2500" r:id="rId12"/>
    <p:sldId id="271" r:id="rId13"/>
    <p:sldId id="272" r:id="rId14"/>
    <p:sldId id="279" r:id="rId15"/>
    <p:sldId id="2519" r:id="rId16"/>
    <p:sldId id="2505" r:id="rId17"/>
    <p:sldId id="2506" r:id="rId18"/>
    <p:sldId id="2520" r:id="rId19"/>
    <p:sldId id="2509" r:id="rId20"/>
    <p:sldId id="289" r:id="rId21"/>
    <p:sldId id="2510" r:id="rId22"/>
    <p:sldId id="2475" r:id="rId23"/>
    <p:sldId id="2476" r:id="rId24"/>
    <p:sldId id="2489" r:id="rId25"/>
    <p:sldId id="2483" r:id="rId26"/>
    <p:sldId id="258" r:id="rId27"/>
    <p:sldId id="2511" r:id="rId28"/>
    <p:sldId id="2512" r:id="rId29"/>
    <p:sldId id="2482" r:id="rId30"/>
    <p:sldId id="2521" r:id="rId31"/>
    <p:sldId id="2513" r:id="rId32"/>
    <p:sldId id="2531" r:id="rId33"/>
    <p:sldId id="2517" r:id="rId34"/>
    <p:sldId id="2514" r:id="rId35"/>
    <p:sldId id="2515" r:id="rId36"/>
    <p:sldId id="2493" r:id="rId37"/>
    <p:sldId id="2529" r:id="rId38"/>
    <p:sldId id="2516" r:id="rId39"/>
    <p:sldId id="2507" r:id="rId40"/>
    <p:sldId id="2451" r:id="rId41"/>
    <p:sldId id="2552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Gilroy" panose="00000500000000000000" pitchFamily="2" charset="-52"/>
      <p:regular r:id="rId50"/>
      <p:bold r:id="rId51"/>
      <p:italic r:id="rId52"/>
      <p:boldItalic r:id="rId53"/>
    </p:embeddedFont>
    <p:embeddedFont>
      <p:font typeface="GILROY-LIGHT" panose="020B0604020202020204" charset="-52"/>
      <p:regular r:id="rId54"/>
    </p:embeddedFont>
    <p:embeddedFont>
      <p:font typeface="GILROY-LIGHT" panose="020B0604020202020204" charset="-52"/>
      <p:regular r:id="rId54"/>
    </p:embeddedFont>
    <p:embeddedFont>
      <p:font typeface="GILROY-MEDIUM" panose="00000600000000000000" pitchFamily="2" charset="-52"/>
      <p:regular r:id="rId55"/>
    </p:embeddedFont>
    <p:embeddedFont>
      <p:font typeface="Gilroy-Regular" panose="00000500000000000000" pitchFamily="2" charset="-52"/>
      <p:regular r:id="rId56"/>
      <p:italic r:id="rId57"/>
    </p:embeddedFont>
    <p:embeddedFont>
      <p:font typeface="Gilroy-RegularItalic" panose="020B0604020202020204" charset="-52"/>
      <p:italic r:id="rId58"/>
    </p:embeddedFont>
    <p:embeddedFont>
      <p:font typeface="GILROY-SEMIBOLD" panose="020B0604020202020204" charset="-52"/>
      <p:regular r:id="rId59"/>
      <p:bold r:id="rId60"/>
    </p:embeddedFont>
    <p:embeddedFont>
      <p:font typeface="Helvetica" panose="020B0604020202020204" pitchFamily="34" charset="0"/>
      <p:regular r:id="rId61"/>
      <p:bold r:id="rId62"/>
      <p:italic r:id="rId63"/>
      <p:boldItalic r:id="rId64"/>
    </p:embeddedFont>
    <p:embeddedFont>
      <p:font typeface="Montserrat" panose="020B0604020202020204" charset="-52"/>
      <p:regular r:id="rId65"/>
      <p:bold r:id="rId66"/>
      <p:italic r:id="rId67"/>
      <p:boldItalic r:id="rId6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56"/>
    <p:restoredTop sz="95781"/>
  </p:normalViewPr>
  <p:slideViewPr>
    <p:cSldViewPr snapToGrid="0" showGuides="1">
      <p:cViewPr varScale="1">
        <p:scale>
          <a:sx n="109" d="100"/>
          <a:sy n="109" d="100"/>
        </p:scale>
        <p:origin x="186" y="9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1F0F9-43C5-AF47-BDD1-BE3E6ABC067C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14B00-1E50-714D-BDB4-E833BE261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823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Образ слайда 1">
            <a:extLst>
              <a:ext uri="{FF2B5EF4-FFF2-40B4-BE49-F238E27FC236}">
                <a16:creationId xmlns:a16="http://schemas.microsoft.com/office/drawing/2014/main" id="{E89291E7-8C72-F3EF-C2EE-561CD678C3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Заметки 2">
            <a:extLst>
              <a:ext uri="{FF2B5EF4-FFF2-40B4-BE49-F238E27FC236}">
                <a16:creationId xmlns:a16="http://schemas.microsoft.com/office/drawing/2014/main" id="{EB7FE792-C794-7ABB-180A-E752E75A5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/>
              <a:t>Добрый день уважаемые коллеги! Меня зовут Виктор Киселев, операционный директор ООО «РТК Радиология». Благодарю за возможность выступить сегодня на этом замечательном мероприятии.</a:t>
            </a:r>
          </a:p>
        </p:txBody>
      </p:sp>
      <p:sp>
        <p:nvSpPr>
          <p:cNvPr id="5123" name="Номер слайда 3">
            <a:extLst>
              <a:ext uri="{FF2B5EF4-FFF2-40B4-BE49-F238E27FC236}">
                <a16:creationId xmlns:a16="http://schemas.microsoft.com/office/drawing/2014/main" id="{2C828AA1-FFCA-224D-640E-3BC6C2ACB0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F8316C-32C8-4145-9AF2-AA6D44475F20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Образ слайда 1">
            <a:extLst>
              <a:ext uri="{FF2B5EF4-FFF2-40B4-BE49-F238E27FC236}">
                <a16:creationId xmlns:a16="http://schemas.microsoft.com/office/drawing/2014/main" id="{FACF2597-A447-E3DF-AB43-D2D69CFD59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6" name="Заметки 2">
            <a:extLst>
              <a:ext uri="{FF2B5EF4-FFF2-40B4-BE49-F238E27FC236}">
                <a16:creationId xmlns:a16="http://schemas.microsoft.com/office/drawing/2014/main" id="{32C3F4DB-F941-645C-5805-DD638E50C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z="1800"/>
          </a:p>
        </p:txBody>
      </p:sp>
      <p:sp>
        <p:nvSpPr>
          <p:cNvPr id="11267" name="Номер слайда 3">
            <a:extLst>
              <a:ext uri="{FF2B5EF4-FFF2-40B4-BE49-F238E27FC236}">
                <a16:creationId xmlns:a16="http://schemas.microsoft.com/office/drawing/2014/main" id="{FE76155A-2FF2-FD14-B14C-6D78F94EC9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975013-A7DE-3F48-8859-434F7F9C1E23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Образ слайда 1">
            <a:extLst>
              <a:ext uri="{FF2B5EF4-FFF2-40B4-BE49-F238E27FC236}">
                <a16:creationId xmlns:a16="http://schemas.microsoft.com/office/drawing/2014/main" id="{96687E88-2441-0C6A-AA43-19E80BCADB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Заметки 2">
            <a:extLst>
              <a:ext uri="{FF2B5EF4-FFF2-40B4-BE49-F238E27FC236}">
                <a16:creationId xmlns:a16="http://schemas.microsoft.com/office/drawing/2014/main" id="{BF1FA9D7-F3DF-7BF3-6F59-1DF02FEF7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z="1800"/>
          </a:p>
        </p:txBody>
      </p:sp>
      <p:sp>
        <p:nvSpPr>
          <p:cNvPr id="13315" name="Номер слайда 3">
            <a:extLst>
              <a:ext uri="{FF2B5EF4-FFF2-40B4-BE49-F238E27FC236}">
                <a16:creationId xmlns:a16="http://schemas.microsoft.com/office/drawing/2014/main" id="{5048EF5D-45B0-EF27-50F7-E08E35BBA2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CECCD1-8433-E64A-B153-5F6B53FD6AD6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>
            <a:extLst>
              <a:ext uri="{FF2B5EF4-FFF2-40B4-BE49-F238E27FC236}">
                <a16:creationId xmlns:a16="http://schemas.microsoft.com/office/drawing/2014/main" id="{8E465190-E402-88FB-20F5-E3273B3775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Заметки 2">
            <a:extLst>
              <a:ext uri="{FF2B5EF4-FFF2-40B4-BE49-F238E27FC236}">
                <a16:creationId xmlns:a16="http://schemas.microsoft.com/office/drawing/2014/main" id="{7972A4F0-A7ED-6862-7C56-1B11957AAF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z="1800"/>
          </a:p>
        </p:txBody>
      </p:sp>
      <p:sp>
        <p:nvSpPr>
          <p:cNvPr id="15363" name="Номер слайда 3">
            <a:extLst>
              <a:ext uri="{FF2B5EF4-FFF2-40B4-BE49-F238E27FC236}">
                <a16:creationId xmlns:a16="http://schemas.microsoft.com/office/drawing/2014/main" id="{DD6EDEAB-96FC-63A0-EEA1-7399AB49C6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72CEA1C-4999-F644-B1C0-3EDAE92AECC6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4165934"/>
          </a:xfrm>
        </p:spPr>
        <p:txBody>
          <a:bodyPr>
            <a:normAutofit fontScale="92500"/>
          </a:bodyPr>
          <a:lstStyle/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Переход на цифру избавляет от банальных потерь на логистике. Не нужно ждать пока снимок перекочует из одного кабинета в другой. Можно забыть про ситуации, когда документация где-то теряется в стопках и лежит там пока ее не «раскопают» и т.п.</a:t>
            </a:r>
          </a:p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Одновременно с этим цифра помогает решить множество вопросов и на административно-управленческом уровне.</a:t>
            </a:r>
          </a:p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точности понимая каким парком оборудования обладает служба лучевой диагностики можно с достаточной точностью прогнозировать количество исследований, которое способна выполнять как вся служба в целом, так и отдельно взятые ее подразделения в разных подразделениях медицинских организаций.</a:t>
            </a:r>
          </a:p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точности понимая каким количеством персонала располагает система, а точнее доступным количеством рабочего времени врачей-рентгенологов и средней скоростью подготовки ими протоколов, можно прогнозировать пропускную способность системы (сколько протоколов в день усредненно способна выдавать система).</a:t>
            </a:r>
          </a:p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Имея возможности контроля за соблюдением нормативных показателей проведения исследований и подготовки протоколов, можно оценивать емкость системы и ее наполнение. Здесь следует пояснить, что под емкостью системы понимается количество исследований, которое может одновременно находиться в работе (с момента оформления направления), при условии, что каждое из этих исследований будет завершено (сформирован и подписан протокол) в установленный нормативом срок.</a:t>
            </a:r>
          </a:p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контролируя эти показатели и отслеживая тренд количества вновь поступающих на исполнение исследований можно с достаточно высокой степенью точности спрогнозировать момент переполнения системы, когда каждое вновь поступившее исследование с высокой степенью вероятности не будет обработано в срок. Такие знания дают управленческому персоналу огромный запас по времени для принятия конкретных решений о том, где и каким образом нужно и можно «усилить» систему, чтобы она справилась с нагрузкой, не генерируя при этом просрочек и как следствие негатива у пациентов или снижения качества диагностики, что еще хуже, т.к. может привести к пагубному воздействию на состояние их здоровья.</a:t>
            </a:r>
          </a:p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Работая с этими показателями превентивно, а не постфактум, можно существенно увеличить удовлетворенность пациентов и сохранить здоровую атмосферу в коллективе (не допуская неоправданные перегрузки и т.п.).</a:t>
            </a:r>
          </a:p>
          <a:p>
            <a:endParaRPr lang="ru-RU" sz="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5B867-0CE0-7B4B-8601-1FE76A7F966F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647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Наша компания, являясь поставщиком решений по автоматизации процессов работы службы лучевой диагностики для Московской области и еще 46 регионов приложит все усилия для достижения нашими заказчиками наилучших результатов в ближайшем обозримом будущем.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приглашаем всех заинтересованных в успехе цифровой трансформации процессов здравоохранения к открытому диалогу, готовы делиться знаниями, прорабатывать новые идеи и воплощать их в жизнь.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5B867-0CE0-7B4B-8601-1FE76A7F966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565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5B867-0CE0-7B4B-8601-1FE76A7F966F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48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FE838-7F2F-BA76-10D8-A0812649A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DE2D413-7BA9-BA50-70DD-EF7F6E0B3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5BA05D-2AFF-875A-46FE-CC166379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EC963E-C657-7BA6-183C-8777DD8F2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3CDD6A-406C-B4C0-1229-3F8B9C88D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52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CBEE1-CEAB-C2A7-08EC-CDBEA608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D2A9F2-DF1F-2F6E-36EE-DCE8DA82F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063917-315A-DDDA-5617-E5E87D0AF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E1E4BD-2153-CD2B-EAEE-A35D9079C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A8F2D-46E4-8131-F858-D5C3487A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89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37D11E-DC2D-F2F7-B173-A84B6E2CB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A4DDB8-FA44-D6E9-52E6-A3FC2A1B6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A94D51-0596-1D1D-4E87-C44015FD8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AEED0D-E2C8-13F1-614D-166CE6AF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516A7-DAC9-E31B-D270-EA52ABF5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1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65996B-F693-2113-0226-1F2263C5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7518C-AB0E-3083-2857-53E354BCA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67F27F-85E5-816C-FB98-C43DAF471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880BC4-4891-5F39-2C50-82A66C8C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4041AE-DF3A-3ED4-1076-2C74D00B0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8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508A7-A5ED-620C-4063-BECB48596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F66711-F191-51BE-930A-7F4752590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1F419B-C13E-3391-D869-413D55CA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633DFA-814E-B0E1-776C-548D81A4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A15E0-5BEC-9086-E6FE-7B72CE639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5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09960-322A-0287-8AEF-32D6D30B0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F74656-4899-7527-A81B-52C636776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BD7FFE-6337-7A42-2C97-02D1C4CB4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4F4424-A5D5-B720-4C8A-FA32656B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D693C5-A7A8-D9C6-B5DC-B5FE8CE7C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99A455-0838-7EF4-85C9-5E632E5D9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2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DBC57-D82F-3BFE-BE7E-A0A63A5A5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D518B3-4979-F0E2-317E-A8194B9C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69CC47-E714-4F73-90A9-C6D5ED599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543900-E17B-F3C1-9E84-19842F9BF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FFFCB8-949E-78FB-D93E-C41F876DA1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404A9CD-C135-EFD7-905C-44E52FA7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52366ED-8706-0D18-47A1-AFA7866A6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77420B-F793-A006-18B8-F48B5E55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296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EE4E13-EE75-5AE5-D999-69687FBA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A1A050E-84ED-A2BD-F1E8-C4581794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32CB06-1AD5-5B07-5FF8-B7D667E9B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D634D4-6F7E-9FE6-6938-E9162D5D3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40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9C1AFF8-4C50-10C6-A919-479E5CE2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659115-36A8-D05C-A032-7154C6E2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0D7E75-4D29-6FCF-D532-BFD6D599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9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0572C-C83D-D5D7-1DAA-02AE40204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5C125-8E51-653E-1BDD-23253B4DE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02315D-A2A4-59C6-1362-8B9CD4272C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51DF7D-124D-F619-9AC7-D5CA63B0C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40207B-C695-22BB-A7EB-5380854B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2AAE85-6FDD-BAD4-1E20-96C478F9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16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791EE-70DE-950E-6DC7-F9A2A31CA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E863E6-B87F-2D04-D6EB-B39510745D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3034C1-2E17-0C4B-10BA-4DC707C9C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2E8387-FEEF-479A-487D-EB828EAA5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DC30F5-6B86-BF13-582D-F45712A4A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E95EA9-CFC8-7E67-DD5D-2DB0ED5C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58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08376-DF8A-32E5-30D1-CD2CC7838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F5F062-D06B-1298-D92B-969B35F1F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02DEF3-C3AA-BE0A-8046-4C89C5FAC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BA91A-EE5A-424E-8624-5682319E3403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93EC00-7507-8F64-B129-28F17A86B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321F4C-9FF1-595C-C006-78C24079C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98B19-66A3-7147-BF67-39C16F6EDB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31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5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1.wdp"/><Relationship Id="rId5" Type="http://schemas.openxmlformats.org/officeDocument/2006/relationships/image" Target="../media/image28.png"/><Relationship Id="rId15" Type="http://schemas.microsoft.com/office/2007/relationships/hdphoto" Target="../media/hdphoto4.wdp"/><Relationship Id="rId10" Type="http://schemas.openxmlformats.org/officeDocument/2006/relationships/image" Target="../media/image33.png"/><Relationship Id="rId4" Type="http://schemas.openxmlformats.org/officeDocument/2006/relationships/image" Target="../media/image36.png"/><Relationship Id="rId9" Type="http://schemas.openxmlformats.org/officeDocument/2006/relationships/image" Target="../media/image32.png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4.svg"/><Relationship Id="rId7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6.wdp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!Прямоугольник 5">
            <a:extLst>
              <a:ext uri="{FF2B5EF4-FFF2-40B4-BE49-F238E27FC236}">
                <a16:creationId xmlns:a16="http://schemas.microsoft.com/office/drawing/2014/main" id="{E6216016-0940-4524-E2FD-868FCD887802}"/>
              </a:ext>
            </a:extLst>
          </p:cNvPr>
          <p:cNvSpPr/>
          <p:nvPr/>
        </p:nvSpPr>
        <p:spPr>
          <a:xfrm>
            <a:off x="397" y="-4541"/>
            <a:ext cx="12191207" cy="686231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pic>
        <p:nvPicPr>
          <p:cNvPr id="4100" name="!!ЧБЛого" descr="page1image42185312">
            <a:extLst>
              <a:ext uri="{FF2B5EF4-FFF2-40B4-BE49-F238E27FC236}">
                <a16:creationId xmlns:a16="http://schemas.microsoft.com/office/drawing/2014/main" id="{57F39A78-73F9-D4EE-EFF8-2D9E4A02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0" y="398660"/>
            <a:ext cx="1219121" cy="41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1E9F457-7172-2077-82C2-E4F71350408C}"/>
              </a:ext>
            </a:extLst>
          </p:cNvPr>
          <p:cNvSpPr txBox="1">
            <a:spLocks/>
          </p:cNvSpPr>
          <p:nvPr/>
        </p:nvSpPr>
        <p:spPr>
          <a:xfrm>
            <a:off x="408358" y="4402075"/>
            <a:ext cx="4571703" cy="2152510"/>
          </a:xfrm>
          <a:prstGeom prst="rect">
            <a:avLst/>
          </a:prstGeom>
        </p:spPr>
        <p:txBody>
          <a:bodyPr lIns="0" tIns="0" rIns="0" bIns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Gilroy" pitchFamily="2" charset="0"/>
              </a:rPr>
              <a:t>ООО «РТК Радиология», 2023</a:t>
            </a:r>
          </a:p>
        </p:txBody>
      </p:sp>
      <p:sp>
        <p:nvSpPr>
          <p:cNvPr id="14" name="!!TextBox 13">
            <a:extLst>
              <a:ext uri="{FF2B5EF4-FFF2-40B4-BE49-F238E27FC236}">
                <a16:creationId xmlns:a16="http://schemas.microsoft.com/office/drawing/2014/main" id="{167AA466-8E29-C3A3-68C9-C4E5E2E67D3A}"/>
              </a:ext>
            </a:extLst>
          </p:cNvPr>
          <p:cNvSpPr txBox="1"/>
          <p:nvPr/>
        </p:nvSpPr>
        <p:spPr>
          <a:xfrm>
            <a:off x="346450" y="2102523"/>
            <a:ext cx="5548526" cy="1996362"/>
          </a:xfrm>
          <a:prstGeom prst="rect">
            <a:avLst/>
          </a:prstGeom>
        </p:spPr>
        <p:txBody>
          <a:bodyPr vert="horz" lIns="91434" tIns="45717" rIns="91434" bIns="45717" rtlCol="0" anchor="b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Gilroy" pitchFamily="2" charset="0"/>
                <a:ea typeface="+mj-ea"/>
                <a:cs typeface="+mj-cs"/>
              </a:defRPr>
            </a:lvl1pPr>
          </a:lstStyle>
          <a:p>
            <a:r>
              <a:rPr lang="ru-RU" sz="3200" dirty="0"/>
              <a:t>НОВЫЙ УРОВЕНЬ </a:t>
            </a:r>
            <a:br>
              <a:rPr lang="ru-RU" sz="3200" dirty="0"/>
            </a:br>
            <a:r>
              <a:rPr lang="ru-RU" sz="3200" dirty="0"/>
              <a:t>ЛУЧЕВОЙ ДИАГНОСТИКИ</a:t>
            </a:r>
          </a:p>
          <a:p>
            <a:r>
              <a:rPr lang="ru-RU" sz="2000" b="0" dirty="0"/>
              <a:t>ИТ-решения, меняющие все</a:t>
            </a:r>
            <a:endParaRPr lang="ru-RU" sz="1400" b="0" dirty="0"/>
          </a:p>
        </p:txBody>
      </p:sp>
      <p:pic>
        <p:nvPicPr>
          <p:cNvPr id="4099" name="Picture 1" descr="page1image42185104">
            <a:extLst>
              <a:ext uri="{FF2B5EF4-FFF2-40B4-BE49-F238E27FC236}">
                <a16:creationId xmlns:a16="http://schemas.microsoft.com/office/drawing/2014/main" id="{C5341091-D85A-E636-A443-01F3A7718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935" y="224"/>
            <a:ext cx="7195669" cy="686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19">
            <a:extLst>
              <a:ext uri="{FF2B5EF4-FFF2-40B4-BE49-F238E27FC236}">
                <a16:creationId xmlns:a16="http://schemas.microsoft.com/office/drawing/2014/main" id="{DB05AE59-FDE2-CCCA-E923-DDAEAC4DB738}"/>
              </a:ext>
            </a:extLst>
          </p:cNvPr>
          <p:cNvSpPr/>
          <p:nvPr/>
        </p:nvSpPr>
        <p:spPr>
          <a:xfrm rot="54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054A6-1BC1-ABD2-20DF-8C6BFA760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1631" y="2791390"/>
            <a:ext cx="2568482" cy="1107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dirty="0" err="1">
                <a:latin typeface="Gilroy" pitchFamily="2" charset="0"/>
              </a:rPr>
              <a:t>Pro</a:t>
            </a:r>
            <a:r>
              <a:rPr lang="en-US" sz="4000" baseline="-25000" dirty="0" err="1">
                <a:latin typeface="Gilroy" pitchFamily="2" charset="0"/>
              </a:rPr>
              <a:t>Admin</a:t>
            </a:r>
            <a:endParaRPr lang="ru-RU" sz="4000" baseline="-25000" dirty="0">
              <a:latin typeface="Gilroy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C1B0A-4C2F-D808-9134-8EEEEECE48D0}"/>
              </a:ext>
            </a:extLst>
          </p:cNvPr>
          <p:cNvSpPr txBox="1"/>
          <p:nvPr/>
        </p:nvSpPr>
        <p:spPr>
          <a:xfrm>
            <a:off x="4629954" y="2702877"/>
            <a:ext cx="205857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Gilroy" pitchFamily="2" charset="0"/>
              </a:rPr>
              <a:t>S3</a:t>
            </a:r>
            <a:r>
              <a:rPr lang="en-US" sz="4000" baseline="-25000" dirty="0">
                <a:latin typeface="Gilroy" pitchFamily="2" charset="0"/>
              </a:rPr>
              <a:t>ready</a:t>
            </a:r>
            <a:endParaRPr lang="ru-RU" sz="4000" baseline="-25000" dirty="0">
              <a:latin typeface="Gilroy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ED7CDB-E8CF-E74B-3915-B67D1C24C76D}"/>
              </a:ext>
            </a:extLst>
          </p:cNvPr>
          <p:cNvSpPr txBox="1"/>
          <p:nvPr/>
        </p:nvSpPr>
        <p:spPr>
          <a:xfrm>
            <a:off x="313665" y="2460813"/>
            <a:ext cx="15766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9600" b="1" i="0" dirty="0">
                <a:solidFill>
                  <a:srgbClr val="202122"/>
                </a:solidFill>
                <a:effectLst/>
                <a:latin typeface="Gilroy" pitchFamily="2" charset="0"/>
              </a:rPr>
              <a:t>∞</a:t>
            </a:r>
            <a:r>
              <a:rPr lang="ru-RU" sz="4000" baseline="-25000" dirty="0">
                <a:solidFill>
                  <a:srgbClr val="202122"/>
                </a:solidFill>
                <a:latin typeface="Gilroy" pitchFamily="2" charset="0"/>
              </a:rPr>
              <a:t>Гб</a:t>
            </a:r>
            <a:endParaRPr lang="ru-RU" sz="9600" baseline="-25000" dirty="0">
              <a:effectLst/>
              <a:latin typeface="Gilroy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ED4AA2-9753-325A-4139-15C7532E83D3}"/>
              </a:ext>
            </a:extLst>
          </p:cNvPr>
          <p:cNvSpPr txBox="1"/>
          <p:nvPr/>
        </p:nvSpPr>
        <p:spPr>
          <a:xfrm>
            <a:off x="1332025" y="4290011"/>
            <a:ext cx="2447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Gilroy" pitchFamily="2" charset="0"/>
              </a:rPr>
              <a:t>Нет</a:t>
            </a:r>
            <a:r>
              <a:rPr lang="ru-RU" sz="1200" dirty="0">
                <a:effectLst/>
                <a:latin typeface="Gilroy" pitchFamily="2" charset="0"/>
              </a:rPr>
              <a:t> ограничений по объем</a:t>
            </a:r>
            <a:r>
              <a:rPr lang="ru-RU" sz="1200" dirty="0">
                <a:latin typeface="Gilroy" pitchFamily="2" charset="0"/>
              </a:rPr>
              <a:t>у</a:t>
            </a:r>
            <a:r>
              <a:rPr lang="ru-RU" sz="1200" dirty="0">
                <a:effectLst/>
                <a:latin typeface="Gilroy" pitchFamily="2" charset="0"/>
              </a:rPr>
              <a:t> хранимой информации* </a:t>
            </a:r>
            <a:br>
              <a:rPr lang="ru-RU" sz="1200" dirty="0">
                <a:effectLst/>
                <a:latin typeface="Gilroy" pitchFamily="2" charset="0"/>
              </a:rPr>
            </a:br>
            <a:r>
              <a:rPr lang="ru-RU" sz="1200" dirty="0">
                <a:effectLst/>
                <a:latin typeface="Gilroy" pitchFamily="2" charset="0"/>
              </a:rPr>
              <a:t>и числу пользователей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07121C-96CE-E1A6-A46B-1929260E0DB5}"/>
              </a:ext>
            </a:extLst>
          </p:cNvPr>
          <p:cNvSpPr txBox="1"/>
          <p:nvPr/>
        </p:nvSpPr>
        <p:spPr>
          <a:xfrm>
            <a:off x="314573" y="6207084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Gilroy" pitchFamily="2" charset="0"/>
              </a:rPr>
              <a:t>* </a:t>
            </a:r>
            <a:r>
              <a:rPr lang="ru-RU" sz="1200" dirty="0">
                <a:effectLst/>
                <a:latin typeface="Gilroy" pitchFamily="2" charset="0"/>
              </a:rPr>
              <a:t>ограничивается только возможностями ИТ-инфраструктуры Заказчика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E3C356-133C-BD58-6A72-AD171176A198}"/>
              </a:ext>
            </a:extLst>
          </p:cNvPr>
          <p:cNvSpPr txBox="1"/>
          <p:nvPr/>
        </p:nvSpPr>
        <p:spPr>
          <a:xfrm>
            <a:off x="5578560" y="3787368"/>
            <a:ext cx="15212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Gilroy" pitchFamily="2" charset="0"/>
              </a:rPr>
              <a:t>Поддержка технологии объектного хранения </a:t>
            </a:r>
            <a:r>
              <a:rPr lang="en-US" sz="1200" dirty="0">
                <a:effectLst/>
                <a:latin typeface="Gilroy" pitchFamily="2" charset="0"/>
              </a:rPr>
              <a:t>S3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7300BF-67F0-2140-41FE-40E55ED9BF11}"/>
              </a:ext>
            </a:extLst>
          </p:cNvPr>
          <p:cNvSpPr txBox="1"/>
          <p:nvPr/>
        </p:nvSpPr>
        <p:spPr>
          <a:xfrm>
            <a:off x="1291251" y="3554093"/>
            <a:ext cx="27388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aseline="-25000" dirty="0">
                <a:solidFill>
                  <a:srgbClr val="202122"/>
                </a:solidFill>
                <a:latin typeface="Gilroy" pitchFamily="2" charset="0"/>
              </a:rPr>
              <a:t>Пользователей</a:t>
            </a:r>
            <a:endParaRPr lang="ru-RU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7B07A6-054C-3D34-5C16-55DDC0216377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F608C99-AFE2-A85B-CA33-808B32596FD0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!!Номер слайда">
            <a:extLst>
              <a:ext uri="{FF2B5EF4-FFF2-40B4-BE49-F238E27FC236}">
                <a16:creationId xmlns:a16="http://schemas.microsoft.com/office/drawing/2014/main" id="{78C8ADA1-3DD6-A519-937C-C9EE3FE30546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10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15" name="!!Заголовок 10">
            <a:extLst>
              <a:ext uri="{FF2B5EF4-FFF2-40B4-BE49-F238E27FC236}">
                <a16:creationId xmlns:a16="http://schemas.microsoft.com/office/drawing/2014/main" id="{1C481172-2480-BF9A-08EF-1B898765B70E}"/>
              </a:ext>
            </a:extLst>
          </p:cNvPr>
          <p:cNvSpPr txBox="1">
            <a:spLocks/>
          </p:cNvSpPr>
          <p:nvPr/>
        </p:nvSpPr>
        <p:spPr>
          <a:xfrm>
            <a:off x="313200" y="489600"/>
            <a:ext cx="11457000" cy="1325563"/>
          </a:xfrm>
          <a:prstGeom prst="rect">
            <a:avLst/>
          </a:prstGeom>
        </p:spPr>
        <p:txBody>
          <a:bodyPr vert="horz" lIns="90000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Центральный архив медицинских изображений</a:t>
            </a:r>
            <a:br>
              <a:rPr lang="ru-RU" sz="2800" dirty="0">
                <a:latin typeface="GILROY-MEDIUM" pitchFamily="2" charset="0"/>
              </a:rPr>
            </a:br>
            <a:r>
              <a:rPr lang="ru-RU" sz="1600" dirty="0">
                <a:latin typeface="GILROY-MEDIUM" pitchFamily="2" charset="0"/>
              </a:rPr>
              <a:t>Хранилище данных </a:t>
            </a:r>
            <a:r>
              <a:rPr lang="en-US" sz="1600" dirty="0">
                <a:latin typeface="GILROY-MEDIUM" pitchFamily="2" charset="0"/>
              </a:rPr>
              <a:t>PACS</a:t>
            </a:r>
            <a:endParaRPr lang="ru-RU" sz="2800" dirty="0">
              <a:latin typeface="GILROY-MEDIUM" pitchFamily="2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774275B-047D-D83D-C5DC-4CCC7F8CA705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22" name="ЕРИС">
            <a:extLst>
              <a:ext uri="{FF2B5EF4-FFF2-40B4-BE49-F238E27FC236}">
                <a16:creationId xmlns:a16="http://schemas.microsoft.com/office/drawing/2014/main" id="{51765E5F-E2B7-514C-BFF8-98A63D65A825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02DF0E-3A02-80A0-6B46-6D8F6CFCD9FF}"/>
              </a:ext>
            </a:extLst>
          </p:cNvPr>
          <p:cNvSpPr txBox="1"/>
          <p:nvPr/>
        </p:nvSpPr>
        <p:spPr>
          <a:xfrm>
            <a:off x="9695873" y="3810873"/>
            <a:ext cx="2447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200" dirty="0">
                <a:latin typeface="Gilroy" pitchFamily="2" charset="0"/>
              </a:rPr>
              <a:t>Широкие </a:t>
            </a:r>
            <a:br>
              <a:rPr lang="ru-RU" sz="1200" dirty="0">
                <a:latin typeface="Gilroy" pitchFamily="2" charset="0"/>
              </a:rPr>
            </a:br>
            <a:r>
              <a:rPr lang="ru-RU" sz="1200" dirty="0">
                <a:latin typeface="Gilroy" pitchFamily="2" charset="0"/>
              </a:rPr>
              <a:t>возможности администрирования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414002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2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4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3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9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67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84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8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4" grpId="0" build="p"/>
          <p:bldP spid="6" grpId="0" build="p"/>
          <p:bldP spid="10" grpId="0" build="p"/>
          <p:bldP spid="12" grpId="0" build="p"/>
          <p:bldP spid="18" grpId="0" build="p"/>
          <p:bldP spid="9" grpId="0" build="p"/>
          <p:bldP spid="15" grpId="0"/>
          <p:bldP spid="1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2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4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3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9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67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84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1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8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4" grpId="0" build="p"/>
          <p:bldP spid="6" grpId="0" build="p"/>
          <p:bldP spid="10" grpId="0" build="p"/>
          <p:bldP spid="12" grpId="0" build="p"/>
          <p:bldP spid="18" grpId="0" build="p"/>
          <p:bldP spid="9" grpId="0" build="p"/>
          <p:bldP spid="15" grpId="0"/>
          <p:bldP spid="16" grpId="0" build="p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 23">
            <a:extLst>
              <a:ext uri="{FF2B5EF4-FFF2-40B4-BE49-F238E27FC236}">
                <a16:creationId xmlns:a16="http://schemas.microsoft.com/office/drawing/2014/main" id="{95304503-467A-2AE1-6ABE-7694050DE014}"/>
              </a:ext>
            </a:extLst>
          </p:cNvPr>
          <p:cNvSpPr/>
          <p:nvPr/>
        </p:nvSpPr>
        <p:spPr>
          <a:xfrm rot="54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7B7200AF-AEAE-3840-4785-AF3C59239D75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26" name="ЕРИС">
            <a:extLst>
              <a:ext uri="{FF2B5EF4-FFF2-40B4-BE49-F238E27FC236}">
                <a16:creationId xmlns:a16="http://schemas.microsoft.com/office/drawing/2014/main" id="{8F9DB7BF-B286-3136-0CE1-5D75890ACD25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7B07A6-054C-3D34-5C16-55DDC0216377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F608C99-AFE2-A85B-CA33-808B32596FD0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!!Номер слайда">
            <a:extLst>
              <a:ext uri="{FF2B5EF4-FFF2-40B4-BE49-F238E27FC236}">
                <a16:creationId xmlns:a16="http://schemas.microsoft.com/office/drawing/2014/main" id="{78C8ADA1-3DD6-A519-937C-C9EE3FE30546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11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15" name="!!Заголовок 10">
            <a:extLst>
              <a:ext uri="{FF2B5EF4-FFF2-40B4-BE49-F238E27FC236}">
                <a16:creationId xmlns:a16="http://schemas.microsoft.com/office/drawing/2014/main" id="{1C481172-2480-BF9A-08EF-1B898765B70E}"/>
              </a:ext>
            </a:extLst>
          </p:cNvPr>
          <p:cNvSpPr txBox="1">
            <a:spLocks/>
          </p:cNvSpPr>
          <p:nvPr/>
        </p:nvSpPr>
        <p:spPr>
          <a:xfrm>
            <a:off x="313200" y="489600"/>
            <a:ext cx="11457000" cy="1325563"/>
          </a:xfrm>
          <a:prstGeom prst="rect">
            <a:avLst/>
          </a:prstGeom>
        </p:spPr>
        <p:txBody>
          <a:bodyPr vert="horz" lIns="90000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Легкая интеграция в любую ИТ-экосистему</a:t>
            </a:r>
          </a:p>
        </p:txBody>
      </p:sp>
      <p:pic>
        <p:nvPicPr>
          <p:cNvPr id="19" name="Объект 8">
            <a:extLst>
              <a:ext uri="{FF2B5EF4-FFF2-40B4-BE49-F238E27FC236}">
                <a16:creationId xmlns:a16="http://schemas.microsoft.com/office/drawing/2014/main" id="{F209570B-BA60-0A99-05FE-B6C32871A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555" y="1824702"/>
            <a:ext cx="6465315" cy="43513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3A7A2B-5E25-106D-E151-3B756DA14245}"/>
              </a:ext>
            </a:extLst>
          </p:cNvPr>
          <p:cNvSpPr txBox="1"/>
          <p:nvPr/>
        </p:nvSpPr>
        <p:spPr>
          <a:xfrm>
            <a:off x="7194214" y="1815163"/>
            <a:ext cx="45329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2400" b="1" dirty="0" err="1">
                <a:latin typeface="Gilroy" pitchFamily="2" charset="0"/>
              </a:rPr>
              <a:t>Вендоронезависимость</a:t>
            </a:r>
            <a:endParaRPr lang="ru-RU" sz="2000" b="1" dirty="0">
              <a:latin typeface="Gilroy" pitchFamily="2" charset="0"/>
            </a:endParaRPr>
          </a:p>
          <a:p>
            <a:pPr marL="360363"/>
            <a:r>
              <a:rPr lang="ru-RU" sz="1400" dirty="0">
                <a:effectLst/>
                <a:latin typeface="Gilroy" pitchFamily="2" charset="0"/>
              </a:rPr>
              <a:t>Поддержка всех основных </a:t>
            </a:r>
            <a:r>
              <a:rPr lang="ru-RU" sz="1400" dirty="0">
                <a:latin typeface="Gilroy" pitchFamily="2" charset="0"/>
              </a:rPr>
              <a:t>стандартов индустрии </a:t>
            </a:r>
            <a:r>
              <a:rPr lang="en-US" sz="1400" dirty="0">
                <a:latin typeface="Gilroy" pitchFamily="2" charset="0"/>
              </a:rPr>
              <a:t>(DICOM, FHIR</a:t>
            </a:r>
            <a:r>
              <a:rPr lang="ru-RU" sz="1400" dirty="0">
                <a:latin typeface="Gilroy" pitchFamily="2" charset="0"/>
              </a:rPr>
              <a:t> и т.д.)</a:t>
            </a:r>
          </a:p>
          <a:p>
            <a:endParaRPr lang="ru-RU" dirty="0">
              <a:effectLst/>
              <a:latin typeface="Gilroy" pitchFamily="2" charset="0"/>
            </a:endParaRPr>
          </a:p>
          <a:p>
            <a:endParaRPr lang="ru-RU" dirty="0">
              <a:effectLst/>
              <a:latin typeface="Gilroy" pitchFamily="2" charset="0"/>
            </a:endParaRPr>
          </a:p>
          <a:p>
            <a:pPr marL="342900" indent="-34290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2400" b="1" dirty="0">
                <a:effectLst/>
                <a:latin typeface="Gilroy" pitchFamily="2" charset="0"/>
              </a:rPr>
              <a:t>Подключение</a:t>
            </a:r>
            <a:endParaRPr lang="ru-RU" b="1" dirty="0">
              <a:effectLst/>
              <a:latin typeface="Gilroy" pitchFamily="2" charset="0"/>
            </a:endParaRPr>
          </a:p>
          <a:p>
            <a:pPr marL="668338" lvl="1" indent="-307975">
              <a:buFont typeface="Arial" panose="020B0604020202020204" pitchFamily="34" charset="0"/>
              <a:buChar char="•"/>
            </a:pPr>
            <a:r>
              <a:rPr lang="ru-RU" sz="1400" dirty="0">
                <a:effectLst/>
                <a:latin typeface="Gilroy" pitchFamily="2" charset="0"/>
              </a:rPr>
              <a:t>любых модальностей (КТ, МРТ и др.)</a:t>
            </a:r>
            <a:endParaRPr lang="en-US" sz="1400" dirty="0">
              <a:effectLst/>
              <a:latin typeface="Gilroy" pitchFamily="2" charset="0"/>
            </a:endParaRPr>
          </a:p>
          <a:p>
            <a:pPr marL="668338" lvl="1" indent="-307975">
              <a:buFont typeface="Arial" panose="020B0604020202020204" pitchFamily="34" charset="0"/>
              <a:buChar char="•"/>
            </a:pPr>
            <a:r>
              <a:rPr lang="ru-RU" sz="1400" dirty="0">
                <a:latin typeface="Gilroy" pitchFamily="2" charset="0"/>
              </a:rPr>
              <a:t>внешних </a:t>
            </a:r>
            <a:r>
              <a:rPr lang="en-US" sz="1400" dirty="0">
                <a:latin typeface="Gilroy" pitchFamily="2" charset="0"/>
              </a:rPr>
              <a:t>PACS</a:t>
            </a:r>
            <a:endParaRPr lang="ru-RU" sz="1400" dirty="0">
              <a:latin typeface="Gilroy" pitchFamily="2" charset="0"/>
            </a:endParaRPr>
          </a:p>
          <a:p>
            <a:pPr marL="668338" lvl="1" indent="-307975">
              <a:buFont typeface="Arial" panose="020B0604020202020204" pitchFamily="34" charset="0"/>
              <a:buChar char="•"/>
            </a:pPr>
            <a:r>
              <a:rPr lang="ru-RU" sz="1400" dirty="0">
                <a:latin typeface="Gilroy" pitchFamily="2" charset="0"/>
              </a:rPr>
              <a:t>внешних рабочих станций Врача</a:t>
            </a:r>
            <a:endParaRPr lang="en-US" sz="1400" dirty="0">
              <a:latin typeface="Gilroy" pitchFamily="2" charset="0"/>
            </a:endParaRPr>
          </a:p>
          <a:p>
            <a:endParaRPr lang="ru-RU" dirty="0">
              <a:latin typeface="Gilroy" pitchFamily="2" charset="0"/>
            </a:endParaRPr>
          </a:p>
          <a:p>
            <a:pPr marL="342900" indent="-342900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2400" b="1" dirty="0">
                <a:latin typeface="Gilroy" pitchFamily="2" charset="0"/>
              </a:rPr>
              <a:t>С</a:t>
            </a:r>
            <a:r>
              <a:rPr lang="en-US" sz="2400" b="1" dirty="0">
                <a:latin typeface="Gilroy" pitchFamily="2" charset="0"/>
              </a:rPr>
              <a:t>ache/Proxy</a:t>
            </a:r>
            <a:endParaRPr lang="ru-RU" sz="2400" b="1" dirty="0">
              <a:latin typeface="Gilroy" pitchFamily="2" charset="0"/>
            </a:endParaRPr>
          </a:p>
          <a:p>
            <a:pPr marL="355600" lvl="1"/>
            <a:r>
              <a:rPr lang="ru-RU" sz="1400" dirty="0">
                <a:latin typeface="Gilroy" pitchFamily="2" charset="0"/>
              </a:rPr>
              <a:t>Работа в режимах промежуточного хранения и/или передачи</a:t>
            </a:r>
          </a:p>
        </p:txBody>
      </p:sp>
    </p:spTree>
    <p:extLst>
      <p:ext uri="{BB962C8B-B14F-4D97-AF65-F5344CB8AC3E}">
        <p14:creationId xmlns:p14="http://schemas.microsoft.com/office/powerpoint/2010/main" val="2060571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9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2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2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63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00"/>
                                            <p:tgtEl>
                                              <p:spTgt spid="20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83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20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18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20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38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20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0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9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2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2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63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00"/>
                                            <p:tgtEl>
                                              <p:spTgt spid="20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83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20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18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20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38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20">
                                                <p:txEl>
                                                  <p:pRg st="10" end="1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0" grpId="0" build="p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олилиния 39">
            <a:extLst>
              <a:ext uri="{FF2B5EF4-FFF2-40B4-BE49-F238E27FC236}">
                <a16:creationId xmlns:a16="http://schemas.microsoft.com/office/drawing/2014/main" id="{36C099E0-C526-E001-DB3B-F1958B408CC1}"/>
              </a:ext>
            </a:extLst>
          </p:cNvPr>
          <p:cNvSpPr/>
          <p:nvPr/>
        </p:nvSpPr>
        <p:spPr>
          <a:xfrm rot="54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3DC60657-B85D-F8D5-C342-E51EE1392E8C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42" name="ЕРИС">
            <a:extLst>
              <a:ext uri="{FF2B5EF4-FFF2-40B4-BE49-F238E27FC236}">
                <a16:creationId xmlns:a16="http://schemas.microsoft.com/office/drawing/2014/main" id="{C3C7309E-DE08-6556-6372-92757C072731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DAA38442-5BA6-4D6C-EB8E-DF5923C61103}"/>
              </a:ext>
            </a:extLst>
          </p:cNvPr>
          <p:cNvSpPr/>
          <p:nvPr/>
        </p:nvSpPr>
        <p:spPr>
          <a:xfrm>
            <a:off x="8115299" y="1814712"/>
            <a:ext cx="3611881" cy="182815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10CDB-DF00-FD18-40A4-EAB81B46C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05156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Гарантированная доставка изображений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61A048-A752-8B49-F3B3-B9A4CA7B8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00" y="4174673"/>
            <a:ext cx="10515600" cy="2414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latin typeface="Gilroy" pitchFamily="2" charset="0"/>
              </a:rPr>
              <a:t>DIGIPAX.Proxy</a:t>
            </a:r>
            <a:r>
              <a:rPr lang="en-US" sz="2000" dirty="0">
                <a:latin typeface="Gilroy" pitchFamily="2" charset="0"/>
              </a:rPr>
              <a:t> – </a:t>
            </a:r>
            <a:r>
              <a:rPr lang="ru-RU" sz="2000" dirty="0">
                <a:latin typeface="Gilroy" pitchFamily="2" charset="0"/>
              </a:rPr>
              <a:t>программно-аппаратный комплекс:</a:t>
            </a:r>
          </a:p>
          <a:p>
            <a:pPr>
              <a:buClr>
                <a:srgbClr val="F15A2C"/>
              </a:buClr>
              <a:buFontTx/>
              <a:buChar char="-"/>
            </a:pPr>
            <a:r>
              <a:rPr lang="ru-RU" sz="2000" dirty="0">
                <a:latin typeface="Gilroy" pitchFamily="2" charset="0"/>
              </a:rPr>
              <a:t>Устанавливается в локальной сети медицинской организации</a:t>
            </a:r>
            <a:br>
              <a:rPr lang="ru-RU" sz="2000" dirty="0">
                <a:latin typeface="Gilroy" pitchFamily="2" charset="0"/>
              </a:rPr>
            </a:br>
            <a:r>
              <a:rPr lang="ru-RU" sz="1400" dirty="0">
                <a:latin typeface="Gilroy" pitchFamily="2" charset="0"/>
              </a:rPr>
              <a:t>минимальная вероятность сбоя при получении изображения с диагностического оборудования</a:t>
            </a:r>
          </a:p>
          <a:p>
            <a:pPr>
              <a:buClr>
                <a:srgbClr val="F15A2C"/>
              </a:buClr>
              <a:buFontTx/>
              <a:buChar char="-"/>
            </a:pPr>
            <a:r>
              <a:rPr lang="ru-RU" sz="2000" dirty="0">
                <a:latin typeface="Gilroy" pitchFamily="2" charset="0"/>
              </a:rPr>
              <a:t>Обеспечивает временное хранение изображений</a:t>
            </a:r>
            <a:br>
              <a:rPr lang="ru-RU" sz="2000" dirty="0">
                <a:latin typeface="Gilroy" pitchFamily="2" charset="0"/>
              </a:rPr>
            </a:br>
            <a:r>
              <a:rPr lang="ru-RU" sz="1400" dirty="0">
                <a:latin typeface="Gilroy" pitchFamily="2" charset="0"/>
              </a:rPr>
              <a:t>а также быстрый доступ для просмотра и анализа</a:t>
            </a:r>
            <a:r>
              <a:rPr lang="en-US" sz="1400" dirty="0">
                <a:latin typeface="Gilroy" pitchFamily="2" charset="0"/>
              </a:rPr>
              <a:t> </a:t>
            </a:r>
            <a:r>
              <a:rPr lang="ru-RU" sz="1400" dirty="0">
                <a:latin typeface="Gilroy" pitchFamily="2" charset="0"/>
              </a:rPr>
              <a:t>внутри медицинской организации</a:t>
            </a:r>
            <a:endParaRPr lang="ru-RU" sz="2000" dirty="0">
              <a:latin typeface="Gilroy" pitchFamily="2" charset="0"/>
            </a:endParaRPr>
          </a:p>
          <a:p>
            <a:pPr>
              <a:buClr>
                <a:srgbClr val="F15A2C"/>
              </a:buClr>
              <a:buFontTx/>
              <a:buChar char="-"/>
            </a:pPr>
            <a:r>
              <a:rPr lang="ru-RU" sz="2000" dirty="0">
                <a:latin typeface="Gilroy" pitchFamily="2" charset="0"/>
              </a:rPr>
              <a:t>Совершает множество попыток отправки данных, до 100% успешной загрузки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A9B8F4-1BB0-3328-60B2-968855677597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E9AA2AE-B864-07DE-D63B-9F3D3A3A009E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!!Номер слайда">
            <a:extLst>
              <a:ext uri="{FF2B5EF4-FFF2-40B4-BE49-F238E27FC236}">
                <a16:creationId xmlns:a16="http://schemas.microsoft.com/office/drawing/2014/main" id="{0B7EE9BC-2254-0692-FE17-C4C0195E8D49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12</a:t>
            </a:fld>
            <a:endParaRPr lang="ru-RU" sz="1050" dirty="0">
              <a:latin typeface="Gilroy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DCE0BD-1061-6DE8-1F08-594C1C3EC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316" y="2104798"/>
            <a:ext cx="842477" cy="842477"/>
          </a:xfrm>
          <a:prstGeom prst="rect">
            <a:avLst/>
          </a:prstGeom>
        </p:spPr>
      </p:pic>
      <p:pic>
        <p:nvPicPr>
          <p:cNvPr id="19" name="Рисунок 18" descr="Сервер контур">
            <a:extLst>
              <a:ext uri="{FF2B5EF4-FFF2-40B4-BE49-F238E27FC236}">
                <a16:creationId xmlns:a16="http://schemas.microsoft.com/office/drawing/2014/main" id="{5C4384FA-2E69-4504-B042-E2CE84191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6600" y="2068837"/>
            <a:ext cx="914400" cy="914400"/>
          </a:xfrm>
          <a:prstGeom prst="rect">
            <a:avLst/>
          </a:prstGeom>
        </p:spPr>
      </p:pic>
      <p:pic>
        <p:nvPicPr>
          <p:cNvPr id="21" name="Рисунок 20" descr="База данных контур">
            <a:extLst>
              <a:ext uri="{FF2B5EF4-FFF2-40B4-BE49-F238E27FC236}">
                <a16:creationId xmlns:a16="http://schemas.microsoft.com/office/drawing/2014/main" id="{E8F9A011-668A-86B7-AF0F-A5DF83B16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2137" y="2075515"/>
            <a:ext cx="914400" cy="9144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6B106FD-CB9A-9864-826F-532C97CE1432}"/>
              </a:ext>
            </a:extLst>
          </p:cNvPr>
          <p:cNvSpPr/>
          <p:nvPr/>
        </p:nvSpPr>
        <p:spPr>
          <a:xfrm>
            <a:off x="407988" y="1815163"/>
            <a:ext cx="6292850" cy="1828150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1C60FC-97D7-7463-B2A9-4CD898723224}"/>
              </a:ext>
            </a:extLst>
          </p:cNvPr>
          <p:cNvSpPr txBox="1"/>
          <p:nvPr/>
        </p:nvSpPr>
        <p:spPr>
          <a:xfrm>
            <a:off x="518253" y="1643991"/>
            <a:ext cx="31454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latin typeface="Gilroy" pitchFamily="2" charset="0"/>
              </a:rPr>
              <a:t>Медицинская организация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A830D9-93DB-6C7E-E831-209DBE89599C}"/>
              </a:ext>
            </a:extLst>
          </p:cNvPr>
          <p:cNvSpPr txBox="1"/>
          <p:nvPr/>
        </p:nvSpPr>
        <p:spPr>
          <a:xfrm>
            <a:off x="746080" y="3010423"/>
            <a:ext cx="222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Gilroy" pitchFamily="2" charset="0"/>
              </a:rPr>
              <a:t>Диагностическое оборудование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A324DB-BA36-238A-32E8-84D629DB164C}"/>
              </a:ext>
            </a:extLst>
          </p:cNvPr>
          <p:cNvSpPr txBox="1"/>
          <p:nvPr/>
        </p:nvSpPr>
        <p:spPr>
          <a:xfrm>
            <a:off x="4001326" y="3010423"/>
            <a:ext cx="2224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Gilroy" pitchFamily="2" charset="0"/>
              </a:rPr>
              <a:t>DIGIPAX.Proxy</a:t>
            </a:r>
            <a:endParaRPr lang="ru-RU" sz="1200" dirty="0">
              <a:latin typeface="Gilroy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7DE0DB-D1A6-D4CE-A8A7-BF66EB6A9FF8}"/>
              </a:ext>
            </a:extLst>
          </p:cNvPr>
          <p:cNvSpPr txBox="1"/>
          <p:nvPr/>
        </p:nvSpPr>
        <p:spPr>
          <a:xfrm>
            <a:off x="8826863" y="3010423"/>
            <a:ext cx="222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Gilroy" pitchFamily="2" charset="0"/>
              </a:rPr>
              <a:t>Центральный архив медицинских изображений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8562E3-F6C3-73F0-3D01-2537648B0A10}"/>
              </a:ext>
            </a:extLst>
          </p:cNvPr>
          <p:cNvSpPr txBox="1"/>
          <p:nvPr/>
        </p:nvSpPr>
        <p:spPr>
          <a:xfrm>
            <a:off x="8238645" y="1643991"/>
            <a:ext cx="688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latin typeface="Gilroy" pitchFamily="2" charset="0"/>
              </a:rPr>
              <a:t>ЦОД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27E80367-3B75-83B5-784E-28861A5A5198}"/>
              </a:ext>
            </a:extLst>
          </p:cNvPr>
          <p:cNvCxnSpPr>
            <a:stCxn id="14" idx="3"/>
            <a:endCxn id="19" idx="1"/>
          </p:cNvCxnSpPr>
          <p:nvPr/>
        </p:nvCxnSpPr>
        <p:spPr>
          <a:xfrm>
            <a:off x="2279793" y="2526037"/>
            <a:ext cx="237680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229A758E-D27B-A593-BA02-0C26ACD94A51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>
          <a:xfrm>
            <a:off x="5571000" y="2526037"/>
            <a:ext cx="3911137" cy="66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430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3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86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96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18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1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680"/>
                                </p:stCondLst>
                                <p:childTnLst>
                                  <p:par>
                                    <p:cTn id="4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1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1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68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6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22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1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" grpId="0"/>
          <p:bldP spid="3" grpId="0" build="p"/>
          <p:bldP spid="22" grpId="0" uiExpand="1" build="p" animBg="1"/>
          <p:bldP spid="23" grpId="0" autoUpdateAnimBg="0"/>
          <p:bldP spid="24" grpId="0"/>
          <p:bldP spid="25" grpId="0" build="p"/>
          <p:bldP spid="27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3">
                                                <p:txEl>
                                                  <p:charRg st="4294967295" end="429496729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860"/>
                                </p:stCondLst>
                                <p:childTnLst>
                                  <p:par>
                                    <p:cTn id="2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960"/>
                                </p:stCondLst>
                                <p:childTnLst>
                                  <p:par>
                                    <p:cTn id="3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18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1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680"/>
                                </p:stCondLst>
                                <p:childTnLst>
                                  <p:par>
                                    <p:cTn id="4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1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1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1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68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6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22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1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" grpId="0"/>
          <p:bldP spid="3" grpId="0" build="p"/>
          <p:bldP spid="22" grpId="0" uiExpand="1" build="p" animBg="1"/>
          <p:bldP spid="23" grpId="0" autoUpdateAnimBg="0"/>
          <p:bldP spid="24" grpId="0"/>
          <p:bldP spid="25" grpId="0" build="p"/>
          <p:bldP spid="27" grpId="0"/>
          <p:bldP spid="2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олилиния 41">
            <a:extLst>
              <a:ext uri="{FF2B5EF4-FFF2-40B4-BE49-F238E27FC236}">
                <a16:creationId xmlns:a16="http://schemas.microsoft.com/office/drawing/2014/main" id="{C101FA3F-C9B8-BE12-08CA-83D3F068F5A2}"/>
              </a:ext>
            </a:extLst>
          </p:cNvPr>
          <p:cNvSpPr/>
          <p:nvPr/>
        </p:nvSpPr>
        <p:spPr>
          <a:xfrm rot="54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9C71BD08-B5CE-6F44-B321-B81D818A0B15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44" name="ЕРИС">
            <a:extLst>
              <a:ext uri="{FF2B5EF4-FFF2-40B4-BE49-F238E27FC236}">
                <a16:creationId xmlns:a16="http://schemas.microsoft.com/office/drawing/2014/main" id="{04BD988A-2E4C-7680-2C13-986076B774F5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D547A-8538-B7DF-931F-C7835A78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0863263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GILROY-MEDIUM" pitchFamily="2" charset="0"/>
              </a:rPr>
              <a:t>Оптимальное использование каналов связи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293E73-19FB-7BF9-485C-6532F5904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00" y="1825625"/>
            <a:ext cx="11040600" cy="4351338"/>
          </a:xfrm>
        </p:spPr>
        <p:txBody>
          <a:bodyPr>
            <a:normAutofit/>
          </a:bodyPr>
          <a:lstStyle/>
          <a:p>
            <a:pPr>
              <a:buClr>
                <a:srgbClr val="F15A2C"/>
              </a:buClr>
              <a:buFont typeface="Wingdings" pitchFamily="2" charset="2"/>
              <a:buChar char="§"/>
            </a:pPr>
            <a:r>
              <a:rPr lang="ru-RU" sz="2400" dirty="0">
                <a:latin typeface="GILROY-LIGHT" pitchFamily="2" charset="0"/>
              </a:rPr>
              <a:t>Отправка по расписанию</a:t>
            </a:r>
            <a:br>
              <a:rPr lang="ru-RU" sz="2400" dirty="0">
                <a:latin typeface="GILROY-LIGHT" pitchFamily="2" charset="0"/>
              </a:rPr>
            </a:br>
            <a:r>
              <a:rPr lang="ru-RU" sz="1600" dirty="0">
                <a:latin typeface="GILROY-LIGHT" pitchFamily="2" charset="0"/>
              </a:rPr>
              <a:t>в часы наименьшей нагрузки</a:t>
            </a:r>
            <a:endParaRPr lang="ru-RU" sz="2400" dirty="0">
              <a:latin typeface="GILROY-LIGHT" pitchFamily="2" charset="0"/>
            </a:endParaRPr>
          </a:p>
          <a:p>
            <a:pPr>
              <a:buClr>
                <a:srgbClr val="F15A2C"/>
              </a:buClr>
              <a:buFont typeface="Wingdings" pitchFamily="2" charset="2"/>
              <a:buChar char="§"/>
            </a:pPr>
            <a:r>
              <a:rPr lang="ru-RU" sz="2400" dirty="0">
                <a:latin typeface="GILROY-LIGHT" pitchFamily="2" charset="0"/>
              </a:rPr>
              <a:t>Многоканальная передача</a:t>
            </a:r>
            <a:br>
              <a:rPr lang="ru-RU" sz="2400" dirty="0">
                <a:latin typeface="GILROY-LIGHT" pitchFamily="2" charset="0"/>
              </a:rPr>
            </a:br>
            <a:r>
              <a:rPr lang="ru-RU" sz="1600" dirty="0">
                <a:latin typeface="GILROY-LIGHT" pitchFamily="2" charset="0"/>
              </a:rPr>
              <a:t>передача в несколько потоков с использованием всех имеющихся каналов связи</a:t>
            </a:r>
          </a:p>
          <a:p>
            <a:pPr>
              <a:buClr>
                <a:srgbClr val="F15A2C"/>
              </a:buClr>
              <a:buFont typeface="Wingdings" pitchFamily="2" charset="2"/>
              <a:buChar char="§"/>
            </a:pPr>
            <a:r>
              <a:rPr lang="ru-RU" sz="2400" dirty="0">
                <a:latin typeface="GILROY-LIGHT" pitchFamily="2" charset="0"/>
              </a:rPr>
              <a:t>Сжатие при передаче изображений</a:t>
            </a:r>
            <a:br>
              <a:rPr lang="ru-RU" sz="2400" dirty="0">
                <a:latin typeface="GILROY-LIGHT" pitchFamily="2" charset="0"/>
              </a:rPr>
            </a:br>
            <a:r>
              <a:rPr lang="ru-RU" sz="1600" dirty="0">
                <a:latin typeface="GILROY-LIGHT" pitchFamily="2" charset="0"/>
              </a:rPr>
              <a:t>без потери диагностического качества</a:t>
            </a:r>
            <a:r>
              <a:rPr lang="ru-RU" sz="1400" dirty="0">
                <a:latin typeface="GILROY-LIGHT" pitchFamily="2" charset="0"/>
              </a:rPr>
              <a:t>, </a:t>
            </a:r>
            <a:r>
              <a:rPr lang="ru-RU" sz="1600" dirty="0">
                <a:latin typeface="GILROY-LIGHT" pitchFamily="2" charset="0"/>
              </a:rPr>
              <a:t>минимизирует неэффективную нагрузку на каналы связи</a:t>
            </a:r>
            <a:endParaRPr lang="ru-RU" sz="2400" dirty="0">
              <a:latin typeface="GILROY-LIGH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DC50C-8E2B-F00D-0AC9-08B20DD237C5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EB4C3DD4-8868-863C-6216-27FC646B4DF0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!!Номер слайда">
            <a:extLst>
              <a:ext uri="{FF2B5EF4-FFF2-40B4-BE49-F238E27FC236}">
                <a16:creationId xmlns:a16="http://schemas.microsoft.com/office/drawing/2014/main" id="{D7A15B7B-D78A-F9DD-C394-C56822F814FA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13</a:t>
            </a:fld>
            <a:endParaRPr lang="ru-RU" sz="1050" dirty="0">
              <a:latin typeface="Gilroy" pitchFamily="2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D27756E-3E73-549A-9CFC-36B928717382}"/>
              </a:ext>
            </a:extLst>
          </p:cNvPr>
          <p:cNvGrpSpPr/>
          <p:nvPr/>
        </p:nvGrpSpPr>
        <p:grpSpPr>
          <a:xfrm>
            <a:off x="407988" y="4550979"/>
            <a:ext cx="11338405" cy="1560447"/>
            <a:chOff x="407988" y="4550979"/>
            <a:chExt cx="11338405" cy="1560447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1EEDB78-66C3-8AE6-9DD6-BCDBF08D7FCF}"/>
                </a:ext>
              </a:extLst>
            </p:cNvPr>
            <p:cNvSpPr/>
            <p:nvPr/>
          </p:nvSpPr>
          <p:spPr>
            <a:xfrm>
              <a:off x="407988" y="4702366"/>
              <a:ext cx="1321341" cy="105291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latin typeface="Gilroy" pitchFamily="2" charset="0"/>
                </a:rPr>
                <a:t>Исследование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57D79CE-C75E-5879-DB15-C7D3B310F848}"/>
                </a:ext>
              </a:extLst>
            </p:cNvPr>
            <p:cNvSpPr/>
            <p:nvPr/>
          </p:nvSpPr>
          <p:spPr>
            <a:xfrm>
              <a:off x="2663522" y="4931652"/>
              <a:ext cx="1321341" cy="59434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latin typeface="Gilroy" pitchFamily="2" charset="0"/>
                </a:rPr>
                <a:t>Исследование</a:t>
              </a:r>
              <a:br>
                <a:rPr lang="ru-RU" sz="1200" dirty="0">
                  <a:solidFill>
                    <a:schemeClr val="tx1"/>
                  </a:solidFill>
                  <a:latin typeface="Gilroy" pitchFamily="2" charset="0"/>
                </a:rPr>
              </a:br>
              <a:r>
                <a:rPr lang="ru-RU" sz="1200" dirty="0">
                  <a:solidFill>
                    <a:schemeClr val="tx1"/>
                  </a:solidFill>
                  <a:latin typeface="Gilroy" pitchFamily="2" charset="0"/>
                </a:rPr>
                <a:t>(сжатое)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BAEBDDE0-18A8-B539-57B2-EC9BA494828E}"/>
                </a:ext>
              </a:extLst>
            </p:cNvPr>
            <p:cNvSpPr/>
            <p:nvPr/>
          </p:nvSpPr>
          <p:spPr>
            <a:xfrm>
              <a:off x="4947179" y="4931651"/>
              <a:ext cx="2340837" cy="594343"/>
            </a:xfrm>
            <a:prstGeom prst="rect">
              <a:avLst/>
            </a:prstGeom>
            <a:solidFill>
              <a:srgbClr val="00B0F0">
                <a:alpha val="30267"/>
              </a:srgbClr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latin typeface="Gilroy" pitchFamily="2" charset="0"/>
                </a:rPr>
                <a:t>Канал передачи данных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0B0F053-D22E-0530-8956-455CAF7A9C91}"/>
                </a:ext>
              </a:extLst>
            </p:cNvPr>
            <p:cNvSpPr/>
            <p:nvPr/>
          </p:nvSpPr>
          <p:spPr>
            <a:xfrm>
              <a:off x="7896278" y="4702366"/>
              <a:ext cx="1321341" cy="1052916"/>
            </a:xfrm>
            <a:prstGeom prst="rect">
              <a:avLst/>
            </a:prstGeom>
            <a:solidFill>
              <a:schemeClr val="bg1">
                <a:alpha val="79807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  <a:latin typeface="Gilroy" pitchFamily="2" charset="0"/>
                </a:rPr>
                <a:t>Исследование</a:t>
              </a:r>
            </a:p>
          </p:txBody>
        </p:sp>
        <p:pic>
          <p:nvPicPr>
            <p:cNvPr id="15" name="Рисунок 14" descr="База данных контур">
              <a:extLst>
                <a:ext uri="{FF2B5EF4-FFF2-40B4-BE49-F238E27FC236}">
                  <a16:creationId xmlns:a16="http://schemas.microsoft.com/office/drawing/2014/main" id="{8C182F94-C098-C0A7-4F8B-77015A416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092827" y="4804879"/>
              <a:ext cx="831273" cy="83127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8EDC05-C2A9-0058-5BD0-C3A628FDE22F}"/>
                </a:ext>
              </a:extLst>
            </p:cNvPr>
            <p:cNvSpPr txBox="1"/>
            <p:nvPr/>
          </p:nvSpPr>
          <p:spPr>
            <a:xfrm>
              <a:off x="9298951" y="5691731"/>
              <a:ext cx="2447442" cy="4196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latin typeface="Gilroy" pitchFamily="2" charset="0"/>
                </a:rPr>
                <a:t>Центральный архив медицинских изображений</a:t>
              </a:r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F0230532-8F50-1599-728B-8EFA1AF35CA9}"/>
                </a:ext>
              </a:extLst>
            </p:cNvPr>
            <p:cNvCxnSpPr>
              <a:stCxn id="11" idx="3"/>
              <a:endCxn id="12" idx="1"/>
            </p:cNvCxnSpPr>
            <p:nvPr/>
          </p:nvCxnSpPr>
          <p:spPr>
            <a:xfrm>
              <a:off x="1729329" y="5228824"/>
              <a:ext cx="934193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36220B93-B47A-9FDF-1252-0A960D431AF7}"/>
                </a:ext>
              </a:extLst>
            </p:cNvPr>
            <p:cNvCxnSpPr>
              <a:cxnSpLocks/>
              <a:stCxn id="12" idx="3"/>
              <a:endCxn id="14" idx="1"/>
            </p:cNvCxnSpPr>
            <p:nvPr/>
          </p:nvCxnSpPr>
          <p:spPr>
            <a:xfrm>
              <a:off x="3984863" y="5228824"/>
              <a:ext cx="391141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1155A6CA-4FE5-2A17-1621-A3B9DCF43610}"/>
                </a:ext>
              </a:extLst>
            </p:cNvPr>
            <p:cNvCxnSpPr>
              <a:cxnSpLocks/>
            </p:cNvCxnSpPr>
            <p:nvPr/>
          </p:nvCxnSpPr>
          <p:spPr>
            <a:xfrm>
              <a:off x="4937964" y="5520788"/>
              <a:ext cx="2350052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96461E5C-0174-07E4-C3D9-7B3EECE4FD23}"/>
                </a:ext>
              </a:extLst>
            </p:cNvPr>
            <p:cNvCxnSpPr>
              <a:cxnSpLocks/>
            </p:cNvCxnSpPr>
            <p:nvPr/>
          </p:nvCxnSpPr>
          <p:spPr>
            <a:xfrm>
              <a:off x="4937964" y="4931651"/>
              <a:ext cx="2350052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14515FBF-A3C7-7BBE-1C47-5CD9BB48E272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3324193" y="4550979"/>
              <a:ext cx="0" cy="380673"/>
            </a:xfrm>
            <a:prstGeom prst="straightConnector1">
              <a:avLst/>
            </a:prstGeom>
            <a:ln w="1905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6A01E87F-820A-A329-8518-39D89E66AC5E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V="1">
              <a:off x="3324193" y="5525995"/>
              <a:ext cx="0" cy="380673"/>
            </a:xfrm>
            <a:prstGeom prst="straightConnector1">
              <a:avLst/>
            </a:prstGeom>
            <a:ln w="19050"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>
              <a:extLst>
                <a:ext uri="{FF2B5EF4-FFF2-40B4-BE49-F238E27FC236}">
                  <a16:creationId xmlns:a16="http://schemas.microsoft.com/office/drawing/2014/main" id="{84D36C35-A84D-A0A7-A835-92D33ECAE498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 flipV="1">
              <a:off x="9217619" y="5220516"/>
              <a:ext cx="875208" cy="830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806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2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48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2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2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48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2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2EA55E38-4941-4C01-60DB-4EC0B9AC10E1}"/>
              </a:ext>
            </a:extLst>
          </p:cNvPr>
          <p:cNvSpPr/>
          <p:nvPr/>
        </p:nvSpPr>
        <p:spPr>
          <a:xfrm rot="54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74FDB596-89BA-B2CE-1EC1-9029502E5FB0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7" name="ЕРИС">
            <a:extLst>
              <a:ext uri="{FF2B5EF4-FFF2-40B4-BE49-F238E27FC236}">
                <a16:creationId xmlns:a16="http://schemas.microsoft.com/office/drawing/2014/main" id="{22DB5507-10F0-8C96-8CF7-B4B29EF1DBA5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3" name="!!Объект 2">
            <a:extLst>
              <a:ext uri="{FF2B5EF4-FFF2-40B4-BE49-F238E27FC236}">
                <a16:creationId xmlns:a16="http://schemas.microsoft.com/office/drawing/2014/main" id="{6352F2AF-B7DE-99DD-108B-4120802F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250" y="1723217"/>
            <a:ext cx="8531445" cy="968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Gilroy" pitchFamily="2" charset="0"/>
              </a:rPr>
              <a:t>Храните в </a:t>
            </a:r>
            <a:r>
              <a:rPr lang="ru-RU" sz="4200" b="1" dirty="0">
                <a:solidFill>
                  <a:srgbClr val="F15A2D"/>
                </a:solidFill>
                <a:latin typeface="Gilroy" pitchFamily="2" charset="0"/>
              </a:rPr>
              <a:t>х1,5</a:t>
            </a:r>
            <a:r>
              <a:rPr lang="ru-RU" sz="2400" dirty="0">
                <a:latin typeface="Gilroy" pitchFamily="2" charset="0"/>
              </a:rPr>
              <a:t> раза больше данных на тех же мощностях</a:t>
            </a:r>
          </a:p>
          <a:p>
            <a:pPr marL="0" indent="0">
              <a:buNone/>
            </a:pPr>
            <a:r>
              <a:rPr lang="ru-RU" sz="2400" dirty="0">
                <a:latin typeface="Gilroy" pitchFamily="2" charset="0"/>
              </a:rPr>
              <a:t>Все равно не помещается? Переносите на «ленту»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90D4ED-A4F4-33DD-7CE6-F2E0F4ADC7AD}"/>
              </a:ext>
            </a:extLst>
          </p:cNvPr>
          <p:cNvSpPr txBox="1"/>
          <p:nvPr/>
        </p:nvSpPr>
        <p:spPr>
          <a:xfrm>
            <a:off x="314643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806DD9B7-3661-1948-F496-489B16F214E2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14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11" name="!Заголовок 4">
            <a:extLst>
              <a:ext uri="{FF2B5EF4-FFF2-40B4-BE49-F238E27FC236}">
                <a16:creationId xmlns:a16="http://schemas.microsoft.com/office/drawing/2014/main" id="{89BD88E8-7EF7-42AB-303A-3F3E5ADE348D}"/>
              </a:ext>
            </a:extLst>
          </p:cNvPr>
          <p:cNvSpPr txBox="1">
            <a:spLocks noChangeArrowheads="1"/>
          </p:cNvSpPr>
          <p:nvPr/>
        </p:nvSpPr>
        <p:spPr>
          <a:xfrm>
            <a:off x="314702" y="476443"/>
            <a:ext cx="11411795" cy="1325477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ru-RU" altLang="ru-RU" sz="2800" dirty="0">
                <a:latin typeface="GILROY-MEDIUM" pitchFamily="2" charset="0"/>
                <a:sym typeface="Calibri" panose="020F0502020204030204" pitchFamily="34" charset="0"/>
              </a:rPr>
              <a:t>Организация долгосрочного хранения данных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10DE7375-B460-18A0-9970-BB8F851A0D18}"/>
              </a:ext>
            </a:extLst>
          </p:cNvPr>
          <p:cNvSpPr txBox="1">
            <a:spLocks/>
          </p:cNvSpPr>
          <p:nvPr/>
        </p:nvSpPr>
        <p:spPr>
          <a:xfrm>
            <a:off x="3168250" y="2859939"/>
            <a:ext cx="8531445" cy="2112699"/>
          </a:xfrm>
          <a:prstGeom prst="rect">
            <a:avLst/>
          </a:prstGeom>
        </p:spPr>
        <p:txBody>
          <a:bodyPr vert="horz" lIns="91434" tIns="45717" rIns="91434" bIns="45717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latin typeface="Gilroy" pitchFamily="2" charset="0"/>
              </a:rPr>
              <a:t>ЕРИС поддержит любую схему:</a:t>
            </a:r>
          </a:p>
          <a:p>
            <a:pPr marL="323834" indent="-323834">
              <a:buClr>
                <a:srgbClr val="F15A2C"/>
              </a:buClr>
              <a:buFont typeface="+mj-lt"/>
              <a:buAutoNum type="arabicPeriod"/>
            </a:pPr>
            <a:r>
              <a:rPr lang="ru-RU" sz="1800" dirty="0">
                <a:latin typeface="Gilroy" pitchFamily="2" charset="0"/>
              </a:rPr>
              <a:t>Гибкая настройка правил архивирования</a:t>
            </a:r>
            <a:br>
              <a:rPr lang="ru-RU" sz="1800" dirty="0">
                <a:latin typeface="Gilroy" pitchFamily="2" charset="0"/>
              </a:rPr>
            </a:br>
            <a:r>
              <a:rPr lang="ru-RU" sz="1200" dirty="0">
                <a:latin typeface="Gilroy" pitchFamily="2" charset="0"/>
              </a:rPr>
              <a:t>по срокам хранения, видам исследований, наличию/отсутствию выявленных патологий и др.</a:t>
            </a:r>
          </a:p>
          <a:p>
            <a:pPr marL="323834" indent="-323834">
              <a:buClr>
                <a:srgbClr val="F15A2C"/>
              </a:buClr>
              <a:buFont typeface="+mj-lt"/>
              <a:buAutoNum type="arabicPeriod"/>
            </a:pPr>
            <a:r>
              <a:rPr lang="ru-RU" sz="1800" dirty="0">
                <a:latin typeface="Gilroy" pitchFamily="2" charset="0"/>
              </a:rPr>
              <a:t>Архивирование и восстановление без потери диагностического качества медицинских изображений</a:t>
            </a:r>
          </a:p>
          <a:p>
            <a:pPr marL="323834" indent="-323834">
              <a:buClr>
                <a:srgbClr val="F15A2C"/>
              </a:buClr>
              <a:buFont typeface="+mj-lt"/>
              <a:buAutoNum type="arabicPeriod"/>
            </a:pPr>
            <a:r>
              <a:rPr lang="ru-RU" sz="1800" dirty="0">
                <a:latin typeface="Gilroy" pitchFamily="2" charset="0"/>
              </a:rPr>
              <a:t>Восстановление из долгосрочного архива только необходимых исследований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5A4572-A8BF-BF6A-78C8-275BEC8D47CA}"/>
              </a:ext>
            </a:extLst>
          </p:cNvPr>
          <p:cNvSpPr txBox="1"/>
          <p:nvPr/>
        </p:nvSpPr>
        <p:spPr>
          <a:xfrm>
            <a:off x="3168250" y="5278625"/>
            <a:ext cx="85296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Gilroy" pitchFamily="2" charset="0"/>
              </a:rPr>
              <a:t>Оптимизируйте трудовые и финансовые затраты на хранение медицинских изображений и соблюдение требований регулятора по длительности хранения информации</a:t>
            </a:r>
          </a:p>
        </p:txBody>
      </p:sp>
      <p:sp>
        <p:nvSpPr>
          <p:cNvPr id="16" name="!!Прямоугольник красный">
            <a:extLst>
              <a:ext uri="{FF2B5EF4-FFF2-40B4-BE49-F238E27FC236}">
                <a16:creationId xmlns:a16="http://schemas.microsoft.com/office/drawing/2014/main" id="{A4F1C7DB-5EFF-C7FE-46A9-019DCECF8E05}"/>
              </a:ext>
            </a:extLst>
          </p:cNvPr>
          <p:cNvSpPr/>
          <p:nvPr/>
        </p:nvSpPr>
        <p:spPr>
          <a:xfrm>
            <a:off x="1086708" y="1897727"/>
            <a:ext cx="1047151" cy="388349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7" name="!!Прямоугольник желтый">
            <a:extLst>
              <a:ext uri="{FF2B5EF4-FFF2-40B4-BE49-F238E27FC236}">
                <a16:creationId xmlns:a16="http://schemas.microsoft.com/office/drawing/2014/main" id="{8BABD05B-1066-90D9-241A-5BA2C46D1CF1}"/>
              </a:ext>
            </a:extLst>
          </p:cNvPr>
          <p:cNvSpPr/>
          <p:nvPr/>
        </p:nvSpPr>
        <p:spPr>
          <a:xfrm>
            <a:off x="1086707" y="2591208"/>
            <a:ext cx="1047151" cy="388349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8" name="!!Прямоугольник зеленый">
            <a:extLst>
              <a:ext uri="{FF2B5EF4-FFF2-40B4-BE49-F238E27FC236}">
                <a16:creationId xmlns:a16="http://schemas.microsoft.com/office/drawing/2014/main" id="{4D71E9BA-5A79-776D-106A-78CE96C740EA}"/>
              </a:ext>
            </a:extLst>
          </p:cNvPr>
          <p:cNvSpPr/>
          <p:nvPr/>
        </p:nvSpPr>
        <p:spPr>
          <a:xfrm>
            <a:off x="1086706" y="3281334"/>
            <a:ext cx="1047151" cy="388349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sp>
        <p:nvSpPr>
          <p:cNvPr id="19" name="!!Прямоугольник голубой">
            <a:extLst>
              <a:ext uri="{FF2B5EF4-FFF2-40B4-BE49-F238E27FC236}">
                <a16:creationId xmlns:a16="http://schemas.microsoft.com/office/drawing/2014/main" id="{A721D6F0-B332-313B-6E56-CC105A4FA8D4}"/>
              </a:ext>
            </a:extLst>
          </p:cNvPr>
          <p:cNvSpPr/>
          <p:nvPr/>
        </p:nvSpPr>
        <p:spPr>
          <a:xfrm>
            <a:off x="1086705" y="3971460"/>
            <a:ext cx="1047151" cy="388349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9FDCFD-8C83-CB28-36B0-012A48C36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59" y="1406276"/>
            <a:ext cx="2194330" cy="4683800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6C14FF2-8631-DFDF-013E-D2F5CFF7BCD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479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2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8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1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1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31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1" grpId="0"/>
          <p:bldP spid="13" grpId="0" uiExpand="1" build="p"/>
          <p:bldP spid="15" grpId="0" build="p"/>
          <p:bldP spid="16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2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408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1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1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31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11" grpId="0"/>
          <p:bldP spid="13" grpId="0" uiExpand="1" build="p"/>
          <p:bldP spid="15" grpId="0" build="p"/>
          <p:bldP spid="16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Безопасность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9FD1C6-47B0-FE1D-FDEA-A02FD6D19E65}"/>
              </a:ext>
            </a:extLst>
          </p:cNvPr>
          <p:cNvSpPr txBox="1">
            <a:spLocks/>
          </p:cNvSpPr>
          <p:nvPr/>
        </p:nvSpPr>
        <p:spPr>
          <a:xfrm>
            <a:off x="313199" y="1906096"/>
            <a:ext cx="7114296" cy="3598382"/>
          </a:xfrm>
          <a:prstGeom prst="rect">
            <a:avLst/>
          </a:prstGeom>
        </p:spPr>
        <p:txBody>
          <a:bodyPr vert="horz" lIns="90000" tIns="22860" rIns="45720" bIns="22860" rtlCol="0">
            <a:normAutofit/>
          </a:bodyPr>
          <a:lstStyle>
            <a:lvl1pPr marL="490538" indent="-490538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  <a:defRPr sz="2200">
                <a:latin typeface="GILROY-LIGHT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Защита передаваемых данных</a:t>
            </a:r>
            <a:br>
              <a:rPr lang="ru-RU" dirty="0"/>
            </a:br>
            <a:r>
              <a:rPr lang="ru-RU" sz="1200" dirty="0"/>
              <a:t>анонимизация и </a:t>
            </a:r>
            <a:r>
              <a:rPr lang="ru-RU" sz="1200" dirty="0" err="1"/>
              <a:t>деидентификация</a:t>
            </a:r>
            <a:r>
              <a:rPr lang="ru-RU" sz="1200" dirty="0"/>
              <a:t> траффика</a:t>
            </a:r>
            <a:endParaRPr lang="ru-RU" dirty="0"/>
          </a:p>
          <a:p>
            <a:r>
              <a:rPr lang="ru-RU" dirty="0"/>
              <a:t>Ролевая модель доступа к данным</a:t>
            </a:r>
            <a:br>
              <a:rPr lang="ru-RU" dirty="0"/>
            </a:br>
            <a:r>
              <a:rPr lang="ru-RU" sz="1200" dirty="0"/>
              <a:t>доступ пользователей к данным согласно их роли/должности/уровню полномочий</a:t>
            </a:r>
            <a:endParaRPr lang="ru-RU" dirty="0"/>
          </a:p>
          <a:p>
            <a:r>
              <a:rPr lang="ru-RU" dirty="0"/>
              <a:t>Отсутствие ограничений по использованию любых внешних инструментов защиты информации</a:t>
            </a:r>
          </a:p>
        </p:txBody>
      </p:sp>
      <p:sp>
        <p:nvSpPr>
          <p:cNvPr id="33" name="!!Номер слайда">
            <a:extLst>
              <a:ext uri="{FF2B5EF4-FFF2-40B4-BE49-F238E27FC236}">
                <a16:creationId xmlns:a16="http://schemas.microsoft.com/office/drawing/2014/main" id="{706DC786-E337-0891-AD84-5214311CD5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15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0" name="Полилиния 79">
            <a:extLst>
              <a:ext uri="{FF2B5EF4-FFF2-40B4-BE49-F238E27FC236}">
                <a16:creationId xmlns:a16="http://schemas.microsoft.com/office/drawing/2014/main" id="{1785DA8C-1A59-1A8F-6D95-3F6A7D94CF4D}"/>
              </a:ext>
            </a:extLst>
          </p:cNvPr>
          <p:cNvSpPr/>
          <p:nvPr/>
        </p:nvSpPr>
        <p:spPr>
          <a:xfrm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20141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C5BD586A-B185-5D97-7B78-D914869A356C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82" name="ЕРИС">
            <a:extLst>
              <a:ext uri="{FF2B5EF4-FFF2-40B4-BE49-F238E27FC236}">
                <a16:creationId xmlns:a16="http://schemas.microsoft.com/office/drawing/2014/main" id="{12051789-6C0C-66F1-CF0A-FE0611A1F4FA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19799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19799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19799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19799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19799"/>
                </a:srgbClr>
              </a:solidFill>
              <a:latin typeface="Gilro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037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69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72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69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72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uiExpand="1" build="p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Защита передаваемых данных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!!Номер слайда">
            <a:extLst>
              <a:ext uri="{FF2B5EF4-FFF2-40B4-BE49-F238E27FC236}">
                <a16:creationId xmlns:a16="http://schemas.microsoft.com/office/drawing/2014/main" id="{706DC786-E337-0891-AD84-5214311CD5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16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0" name="Полилиния 79">
            <a:extLst>
              <a:ext uri="{FF2B5EF4-FFF2-40B4-BE49-F238E27FC236}">
                <a16:creationId xmlns:a16="http://schemas.microsoft.com/office/drawing/2014/main" id="{1785DA8C-1A59-1A8F-6D95-3F6A7D94CF4D}"/>
              </a:ext>
            </a:extLst>
          </p:cNvPr>
          <p:cNvSpPr/>
          <p:nvPr/>
        </p:nvSpPr>
        <p:spPr>
          <a:xfrm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C5BD586A-B185-5D97-7B78-D914869A356C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D5687-3AE0-9FA0-A75F-852EAE0BBC03}"/>
              </a:ext>
            </a:extLst>
          </p:cNvPr>
          <p:cNvSpPr txBox="1"/>
          <p:nvPr/>
        </p:nvSpPr>
        <p:spPr>
          <a:xfrm>
            <a:off x="313200" y="1808350"/>
            <a:ext cx="4245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Gilroy" pitchFamily="2" charset="0"/>
              </a:rPr>
              <a:t>Анонимизация</a:t>
            </a:r>
          </a:p>
          <a:p>
            <a:r>
              <a:rPr lang="ru-RU" dirty="0">
                <a:latin typeface="Gilroy" pitchFamily="2" charset="0"/>
              </a:rPr>
              <a:t>раздельная передача изображений и персональных данных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87CE5-FA20-16FD-A5D2-9EF552CB205A}"/>
              </a:ext>
            </a:extLst>
          </p:cNvPr>
          <p:cNvSpPr txBox="1"/>
          <p:nvPr/>
        </p:nvSpPr>
        <p:spPr>
          <a:xfrm>
            <a:off x="4880747" y="1808349"/>
            <a:ext cx="4245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Gilroy" pitchFamily="2" charset="0"/>
              </a:rPr>
              <a:t>Деидентификация</a:t>
            </a:r>
            <a:endParaRPr lang="ru-RU" b="1" dirty="0">
              <a:latin typeface="Gilroy" pitchFamily="2" charset="0"/>
            </a:endParaRPr>
          </a:p>
          <a:p>
            <a:r>
              <a:rPr lang="ru-RU" dirty="0">
                <a:latin typeface="Gilroy" pitchFamily="2" charset="0"/>
              </a:rPr>
              <a:t>раздельная передача изображений и идентификационных сведений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BC9D65-8D91-BB1C-D05E-ABBE77E8227F}"/>
              </a:ext>
            </a:extLst>
          </p:cNvPr>
          <p:cNvSpPr/>
          <p:nvPr/>
        </p:nvSpPr>
        <p:spPr>
          <a:xfrm>
            <a:off x="7839129" y="4224247"/>
            <a:ext cx="1287030" cy="1052916"/>
          </a:xfrm>
          <a:prstGeom prst="rect">
            <a:avLst/>
          </a:prstGeom>
          <a:solidFill>
            <a:schemeClr val="bg1">
              <a:alpha val="79807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  <a:latin typeface="Gilroy" pitchFamily="2" charset="0"/>
            </a:endParaRPr>
          </a:p>
        </p:txBody>
      </p:sp>
      <p:pic>
        <p:nvPicPr>
          <p:cNvPr id="6" name="Объект 4" descr="Изображение выглядит как текст, ноутбук, тем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BEA96C4-31C3-7644-1A19-7C2400EB6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62582"/>
            <a:ext cx="10515600" cy="2366758"/>
          </a:xfrm>
        </p:spPr>
      </p:pic>
      <p:sp>
        <p:nvSpPr>
          <p:cNvPr id="82" name="ЕРИС">
            <a:extLst>
              <a:ext uri="{FF2B5EF4-FFF2-40B4-BE49-F238E27FC236}">
                <a16:creationId xmlns:a16="http://schemas.microsoft.com/office/drawing/2014/main" id="{12051789-6C0C-66F1-CF0A-FE0611A1F4FA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8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2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66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 build="p"/>
          <p:bldP spid="8" grpId="0" build="p"/>
          <p:bldP spid="9" grpId="0" uiExpand="1" build="p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8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2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66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grpId="0" nodeType="withEffect">
                                      <p:stCondLst>
                                        <p:cond delay="1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 build="p"/>
          <p:bldP spid="8" grpId="0" build="p"/>
          <p:bldP spid="9" grpId="0" uiExpand="1" build="p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Ролевая модель доступа к данным</a:t>
            </a:r>
            <a:br>
              <a:rPr lang="ru-RU" sz="2800" dirty="0">
                <a:latin typeface="GILROY-MEDIUM" pitchFamily="2" charset="0"/>
              </a:rPr>
            </a:br>
            <a:r>
              <a:rPr lang="ru-RU" sz="1600" dirty="0">
                <a:latin typeface="GILROY-MEDIUM" pitchFamily="2" charset="0"/>
              </a:rPr>
              <a:t>мощный инструмент для защиты хранимой информации</a:t>
            </a:r>
            <a:endParaRPr lang="ru-RU" sz="2800" dirty="0">
              <a:latin typeface="GILROY-MEDIUM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!!Номер слайда">
            <a:extLst>
              <a:ext uri="{FF2B5EF4-FFF2-40B4-BE49-F238E27FC236}">
                <a16:creationId xmlns:a16="http://schemas.microsoft.com/office/drawing/2014/main" id="{706DC786-E337-0891-AD84-5214311CD5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17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0" name="Полилиния 79">
            <a:extLst>
              <a:ext uri="{FF2B5EF4-FFF2-40B4-BE49-F238E27FC236}">
                <a16:creationId xmlns:a16="http://schemas.microsoft.com/office/drawing/2014/main" id="{1785DA8C-1A59-1A8F-6D95-3F6A7D94CF4D}"/>
              </a:ext>
            </a:extLst>
          </p:cNvPr>
          <p:cNvSpPr/>
          <p:nvPr/>
        </p:nvSpPr>
        <p:spPr>
          <a:xfrm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19877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C5BD586A-B185-5D97-7B78-D914869A356C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82" name="ЕРИС">
            <a:extLst>
              <a:ext uri="{FF2B5EF4-FFF2-40B4-BE49-F238E27FC236}">
                <a16:creationId xmlns:a16="http://schemas.microsoft.com/office/drawing/2014/main" id="{12051789-6C0C-66F1-CF0A-FE0611A1F4FA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19624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19624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19624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19624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19624"/>
                </a:srgbClr>
              </a:solidFill>
              <a:latin typeface="Gilroy" pitchFamily="2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A8D15813-E189-8529-4D13-31C2FFD4E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00" y="1840114"/>
            <a:ext cx="9364200" cy="4351338"/>
          </a:xfrm>
        </p:spPr>
        <p:txBody>
          <a:bodyPr vert="horz" lIns="90000" tIns="22860" rIns="45720" bIns="22860" rtlCol="0">
            <a:normAutofit/>
          </a:bodyPr>
          <a:lstStyle/>
          <a:p>
            <a:pPr marL="490538" indent="-490538"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</a:pPr>
            <a:r>
              <a:rPr lang="ru-RU" sz="2200" dirty="0">
                <a:latin typeface="GILROY-LIGHT" pitchFamily="2" charset="0"/>
              </a:rPr>
              <a:t>Настраиваемый доступ к хранимой информации </a:t>
            </a:r>
            <a:br>
              <a:rPr lang="ru-RU" sz="2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в соответствии с ролями пользователей, их должностями и уровнем полномочий</a:t>
            </a:r>
          </a:p>
          <a:p>
            <a:pPr marL="490538" indent="-490538"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</a:pPr>
            <a:r>
              <a:rPr lang="ru-RU" sz="2200" dirty="0">
                <a:latin typeface="GILROY-LIGHT" pitchFamily="2" charset="0"/>
              </a:rPr>
              <a:t>Возможность быстрой адаптации модели доступа</a:t>
            </a:r>
            <a:br>
              <a:rPr lang="ru-RU" sz="2200" dirty="0">
                <a:latin typeface="GILROY-LIGHT" pitchFamily="2" charset="0"/>
              </a:rPr>
            </a:br>
            <a:r>
              <a:rPr lang="ru-RU" sz="2200" dirty="0">
                <a:latin typeface="GILROY-LIGHT" pitchFamily="2" charset="0"/>
              </a:rPr>
              <a:t>к изменениям в медицинской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3809818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12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12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1" grpId="0" build="p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Медицина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9FD1C6-47B0-FE1D-FDEA-A02FD6D19E65}"/>
              </a:ext>
            </a:extLst>
          </p:cNvPr>
          <p:cNvSpPr txBox="1">
            <a:spLocks/>
          </p:cNvSpPr>
          <p:nvPr/>
        </p:nvSpPr>
        <p:spPr>
          <a:xfrm>
            <a:off x="313199" y="1906096"/>
            <a:ext cx="6809105" cy="3598382"/>
          </a:xfrm>
          <a:prstGeom prst="rect">
            <a:avLst/>
          </a:prstGeom>
        </p:spPr>
        <p:txBody>
          <a:bodyPr vert="horz" lIns="90000" tIns="22860" rIns="45720" bIns="22860" rtlCol="0">
            <a:normAutofit/>
          </a:bodyPr>
          <a:lstStyle>
            <a:lvl1pPr marL="490538" indent="-490538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  <a:defRPr sz="2200">
                <a:latin typeface="GILROY-LIGHT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Инструменты просмотра и анализа медицинских изображений</a:t>
            </a:r>
            <a:br>
              <a:rPr lang="ru-RU" dirty="0"/>
            </a:br>
            <a:r>
              <a:rPr lang="ru-RU" sz="1600" dirty="0"/>
              <a:t>базовый и экспертный уровень</a:t>
            </a:r>
            <a:endParaRPr lang="ru-RU" sz="2800" dirty="0"/>
          </a:p>
          <a:p>
            <a:r>
              <a:rPr lang="ru-RU" dirty="0"/>
              <a:t>Удаленный анализ и «второе» мнение</a:t>
            </a:r>
            <a:br>
              <a:rPr lang="ru-RU" dirty="0"/>
            </a:br>
            <a:r>
              <a:rPr lang="ru-RU" sz="1600" dirty="0"/>
              <a:t>врачу не нужно быть возле аппарата, а при необходимости можно направить исследование на консультацию эксперту</a:t>
            </a:r>
          </a:p>
          <a:p>
            <a:r>
              <a:rPr lang="ru-RU" dirty="0"/>
              <a:t>СППВР на базе технологий ИИ </a:t>
            </a:r>
            <a:br>
              <a:rPr lang="ru-RU" dirty="0"/>
            </a:br>
            <a:r>
              <a:rPr lang="ru-RU" dirty="0"/>
              <a:t>и компьютерного зрения для различных нозологий</a:t>
            </a:r>
          </a:p>
        </p:txBody>
      </p:sp>
      <p:sp>
        <p:nvSpPr>
          <p:cNvPr id="33" name="!!Номер слайда">
            <a:extLst>
              <a:ext uri="{FF2B5EF4-FFF2-40B4-BE49-F238E27FC236}">
                <a16:creationId xmlns:a16="http://schemas.microsoft.com/office/drawing/2014/main" id="{706DC786-E337-0891-AD84-5214311CD5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18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0" name="Полилиния 79">
            <a:extLst>
              <a:ext uri="{FF2B5EF4-FFF2-40B4-BE49-F238E27FC236}">
                <a16:creationId xmlns:a16="http://schemas.microsoft.com/office/drawing/2014/main" id="{1785DA8C-1A59-1A8F-6D95-3F6A7D94CF4D}"/>
              </a:ext>
            </a:extLst>
          </p:cNvPr>
          <p:cNvSpPr/>
          <p:nvPr/>
        </p:nvSpPr>
        <p:spPr>
          <a:xfrm rot="162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20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C5BD586A-B185-5D97-7B78-D914869A356C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82" name="ЕРИС">
            <a:extLst>
              <a:ext uri="{FF2B5EF4-FFF2-40B4-BE49-F238E27FC236}">
                <a16:creationId xmlns:a16="http://schemas.microsoft.com/office/drawing/2014/main" id="{12051789-6C0C-66F1-CF0A-FE0611A1F4FA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20000"/>
                </a:srgbClr>
              </a:solidFill>
              <a:latin typeface="Gilro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80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84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18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84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18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uiExpand="1" build="p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Подсистема анализа изображений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!!Номер слайда">
            <a:extLst>
              <a:ext uri="{FF2B5EF4-FFF2-40B4-BE49-F238E27FC236}">
                <a16:creationId xmlns:a16="http://schemas.microsoft.com/office/drawing/2014/main" id="{706DC786-E337-0891-AD84-5214311CD5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19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0" name="Полилиния 79">
            <a:extLst>
              <a:ext uri="{FF2B5EF4-FFF2-40B4-BE49-F238E27FC236}">
                <a16:creationId xmlns:a16="http://schemas.microsoft.com/office/drawing/2014/main" id="{1785DA8C-1A59-1A8F-6D95-3F6A7D94CF4D}"/>
              </a:ext>
            </a:extLst>
          </p:cNvPr>
          <p:cNvSpPr/>
          <p:nvPr/>
        </p:nvSpPr>
        <p:spPr>
          <a:xfrm rot="162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C5BD586A-B185-5D97-7B78-D914869A356C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82" name="ЕРИС">
            <a:extLst>
              <a:ext uri="{FF2B5EF4-FFF2-40B4-BE49-F238E27FC236}">
                <a16:creationId xmlns:a16="http://schemas.microsoft.com/office/drawing/2014/main" id="{12051789-6C0C-66F1-CF0A-FE0611A1F4FA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pic>
        <p:nvPicPr>
          <p:cNvPr id="7" name="Рисунок 6" descr="Изображение выглядит как текст, снимок экрана, Мультимедийное программное обеспечение, Графическ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5B69ECB3-4C09-CD62-C279-D7694BB65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42" y="1759471"/>
            <a:ext cx="5806279" cy="3266032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Мультимедийное программное обеспечение, Графическое программное обеспечение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53A81A7B-43A8-9586-E255-433D8595C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03" y="3091312"/>
            <a:ext cx="5806279" cy="3266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9FD1C6-47B0-FE1D-FDEA-A02FD6D19E65}"/>
              </a:ext>
            </a:extLst>
          </p:cNvPr>
          <p:cNvSpPr txBox="1">
            <a:spLocks/>
          </p:cNvSpPr>
          <p:nvPr/>
        </p:nvSpPr>
        <p:spPr>
          <a:xfrm>
            <a:off x="7190070" y="1759471"/>
            <a:ext cx="4537110" cy="4597873"/>
          </a:xfrm>
          <a:prstGeom prst="rect">
            <a:avLst/>
          </a:prstGeom>
        </p:spPr>
        <p:txBody>
          <a:bodyPr vert="horz" lIns="90000" tIns="22860" rIns="45720" bIns="22860" rtlCol="0">
            <a:normAutofit/>
          </a:bodyPr>
          <a:lstStyle>
            <a:lvl1pPr marL="490538" indent="-490538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  <a:defRPr sz="2200">
                <a:latin typeface="GILROY-LIGHT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14325" indent="-314325"/>
            <a:r>
              <a:rPr lang="ru-RU" sz="2000" dirty="0"/>
              <a:t>Работает в обычном </a:t>
            </a:r>
            <a:br>
              <a:rPr lang="ru-RU" sz="2000" dirty="0"/>
            </a:br>
            <a:r>
              <a:rPr lang="ru-RU" sz="2000" dirty="0"/>
              <a:t>Интернет-браузере</a:t>
            </a:r>
            <a:br>
              <a:rPr lang="ru-RU" sz="2000" dirty="0"/>
            </a:br>
            <a:r>
              <a:rPr lang="ru-RU" sz="1400" dirty="0"/>
              <a:t>не требует администрирования или установки дополнительного ПО</a:t>
            </a:r>
          </a:p>
          <a:p>
            <a:pPr marL="314325" indent="-314325"/>
            <a:r>
              <a:rPr lang="ru-RU" sz="2000" dirty="0"/>
              <a:t>Множество специализированных инструментов</a:t>
            </a:r>
            <a:r>
              <a:rPr lang="en-US" sz="2000" dirty="0"/>
              <a:t> </a:t>
            </a:r>
            <a:r>
              <a:rPr lang="ru-RU" sz="2000" dirty="0"/>
              <a:t>и режимов </a:t>
            </a:r>
            <a:br>
              <a:rPr lang="ru-RU" sz="2000" dirty="0"/>
            </a:br>
            <a:r>
              <a:rPr lang="ru-RU" sz="1400" dirty="0"/>
              <a:t>для просмотра изображений различных модальностей и выполнения необходимых измерений</a:t>
            </a:r>
          </a:p>
          <a:p>
            <a:pPr marL="314325" indent="-314325"/>
            <a:r>
              <a:rPr lang="ru-RU" sz="2000" dirty="0"/>
              <a:t>Не зависит от производителя оборудования</a:t>
            </a:r>
            <a:br>
              <a:rPr lang="ru-RU" sz="2000" dirty="0"/>
            </a:br>
            <a:r>
              <a:rPr lang="ru-RU" sz="1200" dirty="0"/>
              <a:t>возможен просмотр любых изображений сохраненных </a:t>
            </a:r>
            <a:br>
              <a:rPr lang="en-US" sz="1200" dirty="0"/>
            </a:br>
            <a:r>
              <a:rPr lang="ru-RU" sz="1200" dirty="0"/>
              <a:t>в отраслевом стандарте </a:t>
            </a:r>
            <a:r>
              <a:rPr lang="en-US" sz="1200" dirty="0"/>
              <a:t>DICOM</a:t>
            </a:r>
            <a:endParaRPr lang="ru-RU" sz="2000" dirty="0"/>
          </a:p>
          <a:p>
            <a:pPr marL="314325" indent="-314325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12570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97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28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97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28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build="p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Ключевые проблемы отрасли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53A74E-5A88-52EE-DFA9-849B9D364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99" y="1825625"/>
            <a:ext cx="4713802" cy="4351338"/>
          </a:xfrm>
        </p:spPr>
        <p:txBody>
          <a:bodyPr vert="horz" lIns="90000" tIns="22860" rIns="45720" bIns="22860" rtlCol="0">
            <a:normAutofit/>
          </a:bodyPr>
          <a:lstStyle/>
          <a:p>
            <a:pPr marL="490538" indent="-490538"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</a:pPr>
            <a:r>
              <a:rPr lang="ru-RU" sz="2200" dirty="0">
                <a:latin typeface="GILROY-LIGHT" pitchFamily="2" charset="0"/>
              </a:rPr>
              <a:t>Кадровый дефицит</a:t>
            </a:r>
            <a:br>
              <a:rPr lang="ru-RU" sz="2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Дефицит квалифицированных медицинских кадров </a:t>
            </a:r>
            <a:br>
              <a:rPr lang="ru-RU" sz="1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для удовлетворение постоянно растущего спроса </a:t>
            </a:r>
            <a:br>
              <a:rPr lang="ru-RU" sz="1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на проведение инструментальных исследований </a:t>
            </a:r>
            <a:br>
              <a:rPr lang="ru-RU" sz="1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с применением методов лучевой диагностики</a:t>
            </a:r>
            <a:endParaRPr lang="ru-RU" sz="2200" dirty="0">
              <a:latin typeface="GILROY-LIGHT" pitchFamily="2" charset="0"/>
            </a:endParaRPr>
          </a:p>
          <a:p>
            <a:pPr marL="490538" indent="-490538"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</a:pPr>
            <a:r>
              <a:rPr lang="ru-RU" sz="2200" dirty="0">
                <a:latin typeface="GILROY-LIGHT" pitchFamily="2" charset="0"/>
              </a:rPr>
              <a:t>Вопросы в управлении</a:t>
            </a:r>
            <a:br>
              <a:rPr lang="ru-RU" sz="2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Имеющиеся ресурсы (технические и кадровые) служб лучевой диагностики не задействованы на полную мощность</a:t>
            </a:r>
            <a:endParaRPr lang="ru-RU" sz="2200" dirty="0">
              <a:latin typeface="GILROY-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6" name="!!Номер слайда">
            <a:extLst>
              <a:ext uri="{FF2B5EF4-FFF2-40B4-BE49-F238E27FC236}">
                <a16:creationId xmlns:a16="http://schemas.microsoft.com/office/drawing/2014/main" id="{236CDC09-9616-7626-56C7-F055D8057D5D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2</a:t>
            </a:fld>
            <a:endParaRPr lang="ru-RU" sz="1050" dirty="0">
              <a:latin typeface="Gilroy" pitchFamily="2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7ECC380-2724-803F-CCDC-93C73E9C3762}"/>
              </a:ext>
            </a:extLst>
          </p:cNvPr>
          <p:cNvGrpSpPr/>
          <p:nvPr/>
        </p:nvGrpSpPr>
        <p:grpSpPr>
          <a:xfrm>
            <a:off x="5465396" y="1912639"/>
            <a:ext cx="578501" cy="296863"/>
            <a:chOff x="929439" y="2318879"/>
            <a:chExt cx="578501" cy="296863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4EBFA05-8320-E3D4-C12D-93D0536C31B8}"/>
                </a:ext>
              </a:extLst>
            </p:cNvPr>
            <p:cNvGrpSpPr/>
            <p:nvPr/>
          </p:nvGrpSpPr>
          <p:grpSpPr>
            <a:xfrm rot="13500000">
              <a:off x="1206782" y="2318879"/>
              <a:ext cx="296863" cy="296863"/>
              <a:chOff x="631825" y="2352675"/>
              <a:chExt cx="269875" cy="269875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14F5D437-4AEB-1120-AD2D-06F176E27745}"/>
                  </a:ext>
                </a:extLst>
              </p:cNvPr>
              <p:cNvSpPr/>
              <p:nvPr/>
            </p:nvSpPr>
            <p:spPr>
              <a:xfrm>
                <a:off x="631825" y="2352675"/>
                <a:ext cx="45719" cy="269875"/>
              </a:xfrm>
              <a:prstGeom prst="rect">
                <a:avLst/>
              </a:prstGeom>
              <a:solidFill>
                <a:srgbClr val="F15A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A45326B3-3C85-6D80-7424-AD9F33D4A94F}"/>
                  </a:ext>
                </a:extLst>
              </p:cNvPr>
              <p:cNvSpPr/>
              <p:nvPr/>
            </p:nvSpPr>
            <p:spPr>
              <a:xfrm rot="5400000">
                <a:off x="743903" y="2464753"/>
                <a:ext cx="45719" cy="269875"/>
              </a:xfrm>
              <a:prstGeom prst="rect">
                <a:avLst/>
              </a:prstGeom>
              <a:solidFill>
                <a:srgbClr val="F15A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4ED340A-3221-5635-AAB2-3D8872FD227A}"/>
                </a:ext>
              </a:extLst>
            </p:cNvPr>
            <p:cNvSpPr/>
            <p:nvPr/>
          </p:nvSpPr>
          <p:spPr>
            <a:xfrm rot="16200000">
              <a:off x="1193544" y="2173693"/>
              <a:ext cx="50292" cy="578501"/>
            </a:xfrm>
            <a:prstGeom prst="rect">
              <a:avLst/>
            </a:prstGeom>
            <a:solidFill>
              <a:srgbClr val="F15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Объект 2">
            <a:extLst>
              <a:ext uri="{FF2B5EF4-FFF2-40B4-BE49-F238E27FC236}">
                <a16:creationId xmlns:a16="http://schemas.microsoft.com/office/drawing/2014/main" id="{42782B1C-7D55-226D-112F-285BC9DE0156}"/>
              </a:ext>
            </a:extLst>
          </p:cNvPr>
          <p:cNvSpPr txBox="1">
            <a:spLocks/>
          </p:cNvSpPr>
          <p:nvPr/>
        </p:nvSpPr>
        <p:spPr>
          <a:xfrm>
            <a:off x="6491297" y="1800763"/>
            <a:ext cx="5281100" cy="1983834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Wingdings" pitchFamily="2" charset="2"/>
              <a:buChar char="§"/>
            </a:pPr>
            <a:r>
              <a:rPr lang="ru-RU" sz="2200" dirty="0">
                <a:latin typeface="GILROY-LIGHT" pitchFamily="2" charset="0"/>
              </a:rPr>
              <a:t>Очереди</a:t>
            </a:r>
            <a:br>
              <a:rPr lang="ru-RU" sz="2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- длительное ожидание возможности попасть на исследование</a:t>
            </a:r>
            <a:br>
              <a:rPr lang="ru-RU" sz="1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- длительное ожидание результатов</a:t>
            </a:r>
            <a:endParaRPr lang="ru-RU" sz="2000" dirty="0">
              <a:latin typeface="GILROY-LIGHT" pitchFamily="2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Wingdings" pitchFamily="2" charset="2"/>
              <a:buChar char="§"/>
            </a:pPr>
            <a:r>
              <a:rPr lang="ru-RU" sz="2200" dirty="0">
                <a:latin typeface="GILROY-LIGHT" pitchFamily="2" charset="0"/>
              </a:rPr>
              <a:t>Низкое качество</a:t>
            </a:r>
            <a:br>
              <a:rPr lang="ru-RU" sz="2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- ошибки при проведении исследований лаборантами</a:t>
            </a:r>
            <a:br>
              <a:rPr lang="ru-RU" sz="1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- ошибки при подготовке заключений (пропуск патологий, ложно-положительные/отрицательные результаты исследований)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8DC1702-5E6E-910D-3AE5-D0D781855A06}"/>
              </a:ext>
            </a:extLst>
          </p:cNvPr>
          <p:cNvGrpSpPr/>
          <p:nvPr/>
        </p:nvGrpSpPr>
        <p:grpSpPr>
          <a:xfrm rot="5400000">
            <a:off x="8529622" y="4241745"/>
            <a:ext cx="578501" cy="296863"/>
            <a:chOff x="929439" y="2318879"/>
            <a:chExt cx="578501" cy="296863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FDC9E47C-E263-F215-5181-99C430C777DE}"/>
                </a:ext>
              </a:extLst>
            </p:cNvPr>
            <p:cNvGrpSpPr/>
            <p:nvPr/>
          </p:nvGrpSpPr>
          <p:grpSpPr>
            <a:xfrm rot="13500000">
              <a:off x="1206782" y="2318879"/>
              <a:ext cx="296863" cy="296863"/>
              <a:chOff x="631825" y="2352675"/>
              <a:chExt cx="269875" cy="269875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8A3F7314-5D26-C4FF-B2B1-4CEFF0E38DE5}"/>
                  </a:ext>
                </a:extLst>
              </p:cNvPr>
              <p:cNvSpPr/>
              <p:nvPr/>
            </p:nvSpPr>
            <p:spPr>
              <a:xfrm>
                <a:off x="631825" y="2352675"/>
                <a:ext cx="45719" cy="269875"/>
              </a:xfrm>
              <a:prstGeom prst="rect">
                <a:avLst/>
              </a:prstGeom>
              <a:solidFill>
                <a:srgbClr val="F15A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35A782DD-08A1-0B2B-EC34-8B19A3E6C046}"/>
                  </a:ext>
                </a:extLst>
              </p:cNvPr>
              <p:cNvSpPr/>
              <p:nvPr/>
            </p:nvSpPr>
            <p:spPr>
              <a:xfrm rot="5400000">
                <a:off x="743903" y="2464753"/>
                <a:ext cx="45719" cy="269875"/>
              </a:xfrm>
              <a:prstGeom prst="rect">
                <a:avLst/>
              </a:prstGeom>
              <a:solidFill>
                <a:srgbClr val="F15A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F989830-E988-F42F-F663-4E4F1791A6AC}"/>
                </a:ext>
              </a:extLst>
            </p:cNvPr>
            <p:cNvSpPr/>
            <p:nvPr/>
          </p:nvSpPr>
          <p:spPr>
            <a:xfrm rot="16200000">
              <a:off x="1193544" y="2173693"/>
              <a:ext cx="50292" cy="578501"/>
            </a:xfrm>
            <a:prstGeom prst="rect">
              <a:avLst/>
            </a:prstGeom>
            <a:solidFill>
              <a:srgbClr val="F15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Объект 2">
            <a:extLst>
              <a:ext uri="{FF2B5EF4-FFF2-40B4-BE49-F238E27FC236}">
                <a16:creationId xmlns:a16="http://schemas.microsoft.com/office/drawing/2014/main" id="{7C8861D1-3101-2DCA-1E63-C9EBDE95F0FA}"/>
              </a:ext>
            </a:extLst>
          </p:cNvPr>
          <p:cNvSpPr txBox="1">
            <a:spLocks/>
          </p:cNvSpPr>
          <p:nvPr/>
        </p:nvSpPr>
        <p:spPr>
          <a:xfrm>
            <a:off x="6491297" y="4995756"/>
            <a:ext cx="3973503" cy="1493944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Wingdings" pitchFamily="2" charset="2"/>
              <a:buChar char="§"/>
            </a:pPr>
            <a:r>
              <a:rPr lang="ru-RU" sz="2200" dirty="0">
                <a:latin typeface="GILROY-LIGHT" pitchFamily="2" charset="0"/>
              </a:rPr>
              <a:t>Отрицательное влияние </a:t>
            </a:r>
            <a:br>
              <a:rPr lang="ru-RU" sz="2200" dirty="0">
                <a:latin typeface="GILROY-LIGHT" pitchFamily="2" charset="0"/>
              </a:rPr>
            </a:br>
            <a:r>
              <a:rPr lang="ru-RU" sz="2200" dirty="0">
                <a:latin typeface="GILROY-LIGHT" pitchFamily="2" charset="0"/>
              </a:rPr>
              <a:t>на ключевые показатели</a:t>
            </a:r>
            <a:br>
              <a:rPr lang="ru-RU" sz="2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- ранней выявляемости заболеваний</a:t>
            </a:r>
            <a:br>
              <a:rPr lang="ru-RU" sz="1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- смертности</a:t>
            </a:r>
            <a:br>
              <a:rPr lang="ru-RU" sz="1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- удовлетворенности пациентов</a:t>
            </a:r>
            <a:endParaRPr lang="ru-RU" sz="2200" dirty="0">
              <a:latin typeface="GILROY-LIGH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929B12-9398-CACF-91DB-D1A6442B2857}"/>
              </a:ext>
            </a:extLst>
          </p:cNvPr>
          <p:cNvSpPr txBox="1"/>
          <p:nvPr/>
        </p:nvSpPr>
        <p:spPr>
          <a:xfrm>
            <a:off x="10731069" y="4995756"/>
            <a:ext cx="5661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F15A2C"/>
                </a:solidFill>
                <a:latin typeface="Gilroy" pitchFamily="2" charset="0"/>
              </a:rPr>
              <a:t>:(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!!!Прямоугольник 5">
            <a:extLst>
              <a:ext uri="{FF2B5EF4-FFF2-40B4-BE49-F238E27FC236}">
                <a16:creationId xmlns:a16="http://schemas.microsoft.com/office/drawing/2014/main" id="{1059D513-968B-DB6A-7773-B49B8EB0C30D}"/>
              </a:ext>
            </a:extLst>
          </p:cNvPr>
          <p:cNvSpPr/>
          <p:nvPr/>
        </p:nvSpPr>
        <p:spPr>
          <a:xfrm>
            <a:off x="16964035" y="-4541"/>
            <a:ext cx="12191207" cy="686231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pic>
        <p:nvPicPr>
          <p:cNvPr id="7" name="!!ЧБЛого" descr="page1image42185312">
            <a:extLst>
              <a:ext uri="{FF2B5EF4-FFF2-40B4-BE49-F238E27FC236}">
                <a16:creationId xmlns:a16="http://schemas.microsoft.com/office/drawing/2014/main" id="{0FD506A1-A623-30D7-CF59-9CCF4633B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3201" y="398660"/>
            <a:ext cx="1219121" cy="41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5E36D85F-C52F-AF8E-A76C-D86CC7DDF6D5}"/>
              </a:ext>
            </a:extLst>
          </p:cNvPr>
          <p:cNvSpPr txBox="1">
            <a:spLocks/>
          </p:cNvSpPr>
          <p:nvPr/>
        </p:nvSpPr>
        <p:spPr>
          <a:xfrm>
            <a:off x="-5477963" y="4402075"/>
            <a:ext cx="4571703" cy="2152510"/>
          </a:xfrm>
          <a:prstGeom prst="rect">
            <a:avLst/>
          </a:prstGeom>
        </p:spPr>
        <p:txBody>
          <a:bodyPr lIns="0" tIns="0" rIns="0" bIns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200" dirty="0">
                <a:solidFill>
                  <a:schemeClr val="bg1">
                    <a:lumMod val="75000"/>
                  </a:schemeClr>
                </a:solidFill>
                <a:latin typeface="Gilroy" pitchFamily="2" charset="0"/>
              </a:rPr>
              <a:t>ООО «РТК Радиология», 2023</a:t>
            </a:r>
          </a:p>
        </p:txBody>
      </p:sp>
      <p:sp>
        <p:nvSpPr>
          <p:cNvPr id="20" name="!!TextBox 13">
            <a:extLst>
              <a:ext uri="{FF2B5EF4-FFF2-40B4-BE49-F238E27FC236}">
                <a16:creationId xmlns:a16="http://schemas.microsoft.com/office/drawing/2014/main" id="{C2A4783E-A283-E376-2B68-8C50920E890A}"/>
              </a:ext>
            </a:extLst>
          </p:cNvPr>
          <p:cNvSpPr txBox="1"/>
          <p:nvPr/>
        </p:nvSpPr>
        <p:spPr>
          <a:xfrm>
            <a:off x="-5539871" y="2102523"/>
            <a:ext cx="5548526" cy="1996362"/>
          </a:xfrm>
          <a:prstGeom prst="rect">
            <a:avLst/>
          </a:prstGeom>
        </p:spPr>
        <p:txBody>
          <a:bodyPr vert="horz" lIns="91434" tIns="45717" rIns="91434" bIns="45717" rtlCol="0" anchor="b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bg1"/>
                </a:solidFill>
                <a:latin typeface="Gilroy" pitchFamily="2" charset="0"/>
                <a:ea typeface="+mj-ea"/>
                <a:cs typeface="+mj-cs"/>
              </a:defRPr>
            </a:lvl1pPr>
          </a:lstStyle>
          <a:p>
            <a:r>
              <a:rPr lang="ru-RU" sz="3200" dirty="0"/>
              <a:t>НОВЫЙ УРОВЕНЬ </a:t>
            </a:r>
            <a:br>
              <a:rPr lang="ru-RU" sz="3200" dirty="0"/>
            </a:br>
            <a:r>
              <a:rPr lang="ru-RU" sz="3200" dirty="0"/>
              <a:t>ЛУЧЕВОЙ ДИАГНОСТИКИ</a:t>
            </a:r>
          </a:p>
          <a:p>
            <a:r>
              <a:rPr lang="ru-RU" sz="2000" b="0" dirty="0"/>
              <a:t>ИТ-решения, меняющие все</a:t>
            </a:r>
            <a:endParaRPr lang="ru-RU" sz="1400" b="0" dirty="0"/>
          </a:p>
        </p:txBody>
      </p:sp>
      <p:pic>
        <p:nvPicPr>
          <p:cNvPr id="24" name="Picture 1" descr="page1image42185104">
            <a:extLst>
              <a:ext uri="{FF2B5EF4-FFF2-40B4-BE49-F238E27FC236}">
                <a16:creationId xmlns:a16="http://schemas.microsoft.com/office/drawing/2014/main" id="{80EC4D21-0066-9DA0-926D-0A47D276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631" y="224"/>
            <a:ext cx="7195669" cy="686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586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83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020"/>
                                </p:stCondLst>
                                <p:childTnLst>
                                  <p:par>
                                    <p:cTn id="1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2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49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7190"/>
                                </p:stCondLst>
                                <p:childTnLst>
                                  <p:par>
                                    <p:cTn id="31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69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1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86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  <p:bldP spid="13" grpId="0" build="p"/>
          <p:bldP spid="21" grpId="0" build="p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83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4020"/>
                                </p:stCondLst>
                                <p:childTnLst>
                                  <p:par>
                                    <p:cTn id="1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2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49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7190"/>
                                </p:stCondLst>
                                <p:childTnLst>
                                  <p:par>
                                    <p:cTn id="31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769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1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86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  <p:bldP spid="13" grpId="0" build="p"/>
          <p:bldP spid="21" grpId="0" build="p"/>
          <p:bldP spid="2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460F3ED4-ED63-428D-502E-4BAE4A9B15C6}"/>
              </a:ext>
            </a:extLst>
          </p:cNvPr>
          <p:cNvSpPr/>
          <p:nvPr/>
        </p:nvSpPr>
        <p:spPr>
          <a:xfrm rot="162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F577673-4F23-3402-F2B4-E6566A35F3E1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4" name="ЕРИС">
            <a:extLst>
              <a:ext uri="{FF2B5EF4-FFF2-40B4-BE49-F238E27FC236}">
                <a16:creationId xmlns:a16="http://schemas.microsoft.com/office/drawing/2014/main" id="{3642AEB3-455E-8FE9-7150-010D526B6011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143" name="Заголовок 1"/>
          <p:cNvSpPr/>
          <p:nvPr/>
        </p:nvSpPr>
        <p:spPr>
          <a:xfrm>
            <a:off x="838422" y="365240"/>
            <a:ext cx="11353181" cy="132471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17" tIns="44997" rIns="45717" bIns="44997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  <a:defRPr/>
            </a:pPr>
            <a:endParaRPr lang="en-US" sz="2000" spc="-1" dirty="0">
              <a:solidFill>
                <a:srgbClr val="000000"/>
              </a:solidFill>
              <a:latin typeface="Gilroy" pitchFamily="2" charset="0"/>
              <a:sym typeface="Calibri"/>
            </a:endParaRPr>
          </a:p>
        </p:txBody>
      </p:sp>
      <p:sp>
        <p:nvSpPr>
          <p:cNvPr id="26" name="!Заголовок 5">
            <a:extLst>
              <a:ext uri="{FF2B5EF4-FFF2-40B4-BE49-F238E27FC236}">
                <a16:creationId xmlns:a16="http://schemas.microsoft.com/office/drawing/2014/main" id="{313AD472-68EC-9D05-E3C1-C92D20556648}"/>
              </a:ext>
            </a:extLst>
          </p:cNvPr>
          <p:cNvSpPr txBox="1">
            <a:spLocks noChangeArrowheads="1"/>
          </p:cNvSpPr>
          <p:nvPr/>
        </p:nvSpPr>
        <p:spPr>
          <a:xfrm>
            <a:off x="314702" y="489600"/>
            <a:ext cx="11411795" cy="1325477"/>
          </a:xfrm>
          <a:prstGeom prst="rect">
            <a:avLst/>
          </a:prstGeom>
        </p:spPr>
        <p:txBody>
          <a:bodyPr vert="horz" lIns="90000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ru-RU" altLang="ru-RU" sz="2700" dirty="0">
                <a:latin typeface="GILROY-MEDIUM" pitchFamily="2" charset="0"/>
                <a:sym typeface="Calibri" panose="020F0502020204030204" pitchFamily="34" charset="0"/>
              </a:rPr>
              <a:t>Локальная обработка изображений на АРМ пользователя</a:t>
            </a:r>
          </a:p>
        </p:txBody>
      </p:sp>
      <p:sp>
        <p:nvSpPr>
          <p:cNvPr id="55" name="Номер слайда 3">
            <a:extLst>
              <a:ext uri="{FF2B5EF4-FFF2-40B4-BE49-F238E27FC236}">
                <a16:creationId xmlns:a16="http://schemas.microsoft.com/office/drawing/2014/main" id="{B8274303-C5CF-D6F6-31E7-348C077CADF3}"/>
              </a:ext>
            </a:extLst>
          </p:cNvPr>
          <p:cNvSpPr/>
          <p:nvPr/>
        </p:nvSpPr>
        <p:spPr>
          <a:xfrm>
            <a:off x="11619721" y="6289374"/>
            <a:ext cx="287262" cy="276102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17" tIns="44997" rIns="45717" bIns="44997" anchor="ctr">
            <a:noAutofit/>
          </a:bodyPr>
          <a:lstStyle/>
          <a:p>
            <a:pPr algn="r">
              <a:tabLst>
                <a:tab pos="0" algn="l"/>
              </a:tabLst>
              <a:defRPr/>
            </a:pPr>
            <a:fld id="{DE603CBC-3351-43CB-9BD2-50E67E49227C}" type="slidenum">
              <a:rPr lang="ru-RU" sz="1200" spc="-1">
                <a:solidFill>
                  <a:srgbClr val="FFFFFF"/>
                </a:solidFill>
                <a:latin typeface="Gilroy" pitchFamily="2" charset="0"/>
                <a:ea typeface="GILROY-LIGHT"/>
                <a:sym typeface="Calibri"/>
              </a:rPr>
              <a:pPr algn="r">
                <a:tabLst>
                  <a:tab pos="0" algn="l"/>
                </a:tabLst>
                <a:defRPr/>
              </a:pPr>
              <a:t>20</a:t>
            </a:fld>
            <a:endParaRPr lang="ru-RU" sz="1200" spc="-1">
              <a:solidFill>
                <a:prstClr val="black"/>
              </a:solidFill>
              <a:latin typeface="Gilroy" pitchFamily="2" charset="0"/>
              <a:sym typeface="Calibri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48939FDC-78C0-60C9-12F6-E88EA63CEC0F}"/>
              </a:ext>
            </a:extLst>
          </p:cNvPr>
          <p:cNvSpPr/>
          <p:nvPr/>
        </p:nvSpPr>
        <p:spPr>
          <a:xfrm>
            <a:off x="9475171" y="1717545"/>
            <a:ext cx="2251326" cy="2054575"/>
          </a:xfrm>
          <a:prstGeom prst="rect">
            <a:avLst/>
          </a:prstGeom>
          <a:solidFill>
            <a:srgbClr val="50DE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hangingPunct="0">
              <a:defRPr/>
            </a:pPr>
            <a:r>
              <a:rPr lang="ru-RU" kern="0" dirty="0">
                <a:solidFill>
                  <a:schemeClr val="tx1"/>
                </a:solidFill>
                <a:latin typeface="Gilroy" pitchFamily="2" charset="0"/>
                <a:sym typeface="Calibri"/>
              </a:rPr>
              <a:t>Скорость </a:t>
            </a:r>
          </a:p>
          <a:p>
            <a:pPr hangingPunct="0">
              <a:defRPr/>
            </a:pPr>
            <a:r>
              <a:rPr lang="ru-RU" kern="0" dirty="0">
                <a:solidFill>
                  <a:schemeClr val="tx1"/>
                </a:solidFill>
                <a:latin typeface="Gilroy" pitchFamily="2" charset="0"/>
                <a:sym typeface="Calibri"/>
              </a:rPr>
              <a:t>обработки </a:t>
            </a:r>
          </a:p>
          <a:p>
            <a:pPr hangingPunct="0">
              <a:defRPr/>
            </a:pPr>
            <a:r>
              <a:rPr lang="en-US" sz="3200" b="1" kern="0" dirty="0">
                <a:solidFill>
                  <a:schemeClr val="tx1"/>
                </a:solidFill>
                <a:latin typeface="Gilroy" pitchFamily="2" charset="0"/>
                <a:sym typeface="Calibri"/>
              </a:rPr>
              <a:t>X</a:t>
            </a:r>
            <a:r>
              <a:rPr lang="ru-RU" sz="4800" b="1" kern="0" dirty="0">
                <a:solidFill>
                  <a:schemeClr val="tx1"/>
                </a:solidFill>
                <a:latin typeface="Gilroy" pitchFamily="2" charset="0"/>
                <a:sym typeface="Calibri"/>
              </a:rPr>
              <a:t>3-20</a:t>
            </a:r>
          </a:p>
          <a:p>
            <a:pPr hangingPunct="0">
              <a:defRPr/>
            </a:pPr>
            <a:r>
              <a:rPr lang="ru-RU" kern="0" dirty="0">
                <a:solidFill>
                  <a:schemeClr val="tx1"/>
                </a:solidFill>
                <a:latin typeface="Gilroy" pitchFamily="2" charset="0"/>
                <a:sym typeface="Calibri"/>
              </a:rPr>
              <a:t>раза быстрее*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C1D7D8E-4323-702C-37E0-B99B266CF368}"/>
              </a:ext>
            </a:extLst>
          </p:cNvPr>
          <p:cNvSpPr txBox="1"/>
          <p:nvPr/>
        </p:nvSpPr>
        <p:spPr>
          <a:xfrm>
            <a:off x="9475171" y="4622241"/>
            <a:ext cx="2663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59" indent="-79371" hangingPunct="0">
              <a:defRPr/>
            </a:pPr>
            <a:r>
              <a:rPr lang="en-US" sz="1000" kern="0" dirty="0">
                <a:latin typeface="Gilroy" pitchFamily="2" charset="0"/>
                <a:sym typeface="Calibri"/>
              </a:rPr>
              <a:t>* </a:t>
            </a:r>
            <a:r>
              <a:rPr lang="ru-RU" sz="1000" kern="0" dirty="0">
                <a:latin typeface="Gilroy" pitchFamily="2" charset="0"/>
                <a:sym typeface="Calibri"/>
              </a:rPr>
              <a:t>В зависимости от вычислительных возможностей АРМ пользователей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153CB8-FFAB-E40E-4353-D44C08F26C4B}"/>
              </a:ext>
            </a:extLst>
          </p:cNvPr>
          <p:cNvSpPr txBox="1"/>
          <p:nvPr/>
        </p:nvSpPr>
        <p:spPr>
          <a:xfrm>
            <a:off x="6597369" y="3396247"/>
            <a:ext cx="18472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">
              <a:spcBef>
                <a:spcPts val="1001"/>
              </a:spcBef>
              <a:spcAft>
                <a:spcPts val="1199"/>
              </a:spcAft>
              <a:buClr>
                <a:srgbClr val="000000"/>
              </a:buClr>
              <a:buSzPct val="120000"/>
              <a:defRPr/>
            </a:pPr>
            <a:r>
              <a:rPr lang="ru-RU" sz="1200" spc="-1" dirty="0">
                <a:solidFill>
                  <a:prstClr val="black"/>
                </a:solidFill>
                <a:latin typeface="Gilroy" pitchFamily="2" charset="0"/>
                <a:sym typeface="Calibri"/>
              </a:rPr>
              <a:t>Выполнение вычислений </a:t>
            </a:r>
            <a:br>
              <a:rPr lang="ru-RU" sz="1200" spc="-1" dirty="0">
                <a:solidFill>
                  <a:prstClr val="black"/>
                </a:solidFill>
                <a:latin typeface="Gilroy" pitchFamily="2" charset="0"/>
                <a:sym typeface="Calibri"/>
              </a:rPr>
            </a:br>
            <a:r>
              <a:rPr lang="ru-RU" sz="1200" spc="-1" dirty="0">
                <a:solidFill>
                  <a:prstClr val="black"/>
                </a:solidFill>
                <a:latin typeface="Gilroy" pitchFamily="2" charset="0"/>
                <a:sym typeface="Calibri"/>
              </a:rPr>
              <a:t>на АРМ пользователя</a:t>
            </a:r>
          </a:p>
        </p:txBody>
      </p:sp>
      <p:sp>
        <p:nvSpPr>
          <p:cNvPr id="59" name="Текст 2">
            <a:extLst>
              <a:ext uri="{FF2B5EF4-FFF2-40B4-BE49-F238E27FC236}">
                <a16:creationId xmlns:a16="http://schemas.microsoft.com/office/drawing/2014/main" id="{E1D201D3-BA59-0363-A117-AD3A087AC5E7}"/>
              </a:ext>
            </a:extLst>
          </p:cNvPr>
          <p:cNvSpPr/>
          <p:nvPr/>
        </p:nvSpPr>
        <p:spPr>
          <a:xfrm>
            <a:off x="3540319" y="4262237"/>
            <a:ext cx="18591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">
              <a:spcBef>
                <a:spcPts val="1001"/>
              </a:spcBef>
              <a:spcAft>
                <a:spcPts val="1199"/>
              </a:spcAft>
              <a:buClr>
                <a:srgbClr val="000000"/>
              </a:buClr>
              <a:buSzPct val="120000"/>
              <a:defRPr/>
            </a:pPr>
            <a:r>
              <a:rPr lang="ru-RU" sz="1200" spc="-1" dirty="0">
                <a:solidFill>
                  <a:srgbClr val="000000"/>
                </a:solidFill>
                <a:latin typeface="Gilroy" pitchFamily="2" charset="0"/>
                <a:sym typeface="Calibri"/>
              </a:rPr>
              <a:t>Визуализация результата расчета </a:t>
            </a:r>
            <a:br>
              <a:rPr lang="ru-RU" sz="1200" spc="-1" dirty="0">
                <a:solidFill>
                  <a:srgbClr val="000000"/>
                </a:solidFill>
                <a:latin typeface="Gilroy" pitchFamily="2" charset="0"/>
                <a:sym typeface="Calibri"/>
              </a:rPr>
            </a:br>
            <a:r>
              <a:rPr lang="ru-RU" sz="1200" spc="-1" dirty="0">
                <a:solidFill>
                  <a:srgbClr val="000000"/>
                </a:solidFill>
                <a:latin typeface="Gilroy" pitchFamily="2" charset="0"/>
                <a:sym typeface="Calibri"/>
              </a:rPr>
              <a:t>на АРМ пользователя</a:t>
            </a:r>
          </a:p>
        </p:txBody>
      </p:sp>
      <p:pic>
        <p:nvPicPr>
          <p:cNvPr id="60" name="Рисунок 59" descr="Курсор со сплошной заливкой">
            <a:extLst>
              <a:ext uri="{FF2B5EF4-FFF2-40B4-BE49-F238E27FC236}">
                <a16:creationId xmlns:a16="http://schemas.microsoft.com/office/drawing/2014/main" id="{04708816-2B33-D582-A26D-01F469C28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5891" y="2073008"/>
            <a:ext cx="327275" cy="327275"/>
          </a:xfrm>
          <a:prstGeom prst="rect">
            <a:avLst/>
          </a:prstGeom>
        </p:spPr>
      </p:pic>
      <p:pic>
        <p:nvPicPr>
          <p:cNvPr id="61" name="Рисунок 60" descr="Скелет со сплошной заливкой">
            <a:extLst>
              <a:ext uri="{FF2B5EF4-FFF2-40B4-BE49-F238E27FC236}">
                <a16:creationId xmlns:a16="http://schemas.microsoft.com/office/drawing/2014/main" id="{0CE430AF-A01E-80B2-2382-44BB6D80F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7156" y="1703331"/>
            <a:ext cx="676010" cy="67601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FBA0BEE-902F-B41B-9C19-7C15A8B2C66D}"/>
              </a:ext>
            </a:extLst>
          </p:cNvPr>
          <p:cNvSpPr txBox="1"/>
          <p:nvPr/>
        </p:nvSpPr>
        <p:spPr>
          <a:xfrm>
            <a:off x="3540319" y="2497510"/>
            <a:ext cx="185911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">
              <a:spcBef>
                <a:spcPts val="1001"/>
              </a:spcBef>
              <a:spcAft>
                <a:spcPts val="1199"/>
              </a:spcAft>
              <a:buClr>
                <a:srgbClr val="000000"/>
              </a:buClr>
              <a:buSzPct val="120000"/>
              <a:defRPr/>
            </a:pPr>
            <a:r>
              <a:rPr lang="ru-RU" sz="1200" spc="-1" dirty="0">
                <a:solidFill>
                  <a:srgbClr val="000000"/>
                </a:solidFill>
                <a:latin typeface="Gilroy" pitchFamily="2" charset="0"/>
                <a:sym typeface="Calibri"/>
              </a:rPr>
              <a:t>Выполнение действия с изображением</a:t>
            </a:r>
            <a:br>
              <a:rPr lang="ru-RU" sz="1200" spc="-1" dirty="0">
                <a:solidFill>
                  <a:srgbClr val="000000"/>
                </a:solidFill>
                <a:latin typeface="Gilroy" pitchFamily="2" charset="0"/>
                <a:sym typeface="Calibri"/>
              </a:rPr>
            </a:br>
            <a:r>
              <a:rPr lang="ru-RU" sz="700" spc="-1" dirty="0">
                <a:solidFill>
                  <a:srgbClr val="000000"/>
                </a:solidFill>
                <a:latin typeface="Gilroy-Light"/>
                <a:sym typeface="Calibri"/>
              </a:rPr>
              <a:t>например, переключение между срезами или поворот/изменение масштаба изображения</a:t>
            </a:r>
            <a:endParaRPr lang="ru-RU" sz="1200" spc="-1" dirty="0">
              <a:solidFill>
                <a:srgbClr val="000000"/>
              </a:solidFill>
              <a:latin typeface="Gilroy" pitchFamily="2" charset="0"/>
              <a:sym typeface="Calibri"/>
            </a:endParaRPr>
          </a:p>
        </p:txBody>
      </p:sp>
      <p:sp>
        <p:nvSpPr>
          <p:cNvPr id="149" name="Полилиния 148">
            <a:extLst>
              <a:ext uri="{FF2B5EF4-FFF2-40B4-BE49-F238E27FC236}">
                <a16:creationId xmlns:a16="http://schemas.microsoft.com/office/drawing/2014/main" id="{7D3FA61A-BD69-F56E-157D-05CB3862DC39}"/>
              </a:ext>
            </a:extLst>
          </p:cNvPr>
          <p:cNvSpPr/>
          <p:nvPr/>
        </p:nvSpPr>
        <p:spPr>
          <a:xfrm>
            <a:off x="6915835" y="2623533"/>
            <a:ext cx="299979" cy="299275"/>
          </a:xfrm>
          <a:custGeom>
            <a:avLst/>
            <a:gdLst>
              <a:gd name="connsiteX0" fmla="*/ 149999 w 299998"/>
              <a:gd name="connsiteY0" fmla="*/ 202816 h 299294"/>
              <a:gd name="connsiteX1" fmla="*/ 97183 w 299998"/>
              <a:gd name="connsiteY1" fmla="*/ 149999 h 299294"/>
              <a:gd name="connsiteX2" fmla="*/ 149999 w 299998"/>
              <a:gd name="connsiteY2" fmla="*/ 97183 h 299294"/>
              <a:gd name="connsiteX3" fmla="*/ 202816 w 299998"/>
              <a:gd name="connsiteY3" fmla="*/ 149999 h 299294"/>
              <a:gd name="connsiteX4" fmla="*/ 149999 w 299998"/>
              <a:gd name="connsiteY4" fmla="*/ 202816 h 299294"/>
              <a:gd name="connsiteX5" fmla="*/ 269013 w 299998"/>
              <a:gd name="connsiteY5" fmla="*/ 116901 h 299294"/>
              <a:gd name="connsiteX6" fmla="*/ 257746 w 299998"/>
              <a:gd name="connsiteY6" fmla="*/ 89436 h 299294"/>
              <a:gd name="connsiteX7" fmla="*/ 269013 w 299998"/>
              <a:gd name="connsiteY7" fmla="*/ 56338 h 299294"/>
              <a:gd name="connsiteX8" fmla="*/ 243661 w 299998"/>
              <a:gd name="connsiteY8" fmla="*/ 30986 h 299294"/>
              <a:gd name="connsiteX9" fmla="*/ 210563 w 299998"/>
              <a:gd name="connsiteY9" fmla="*/ 42253 h 299294"/>
              <a:gd name="connsiteX10" fmla="*/ 183098 w 299998"/>
              <a:gd name="connsiteY10" fmla="*/ 30986 h 299294"/>
              <a:gd name="connsiteX11" fmla="*/ 167605 w 299998"/>
              <a:gd name="connsiteY11" fmla="*/ 0 h 299294"/>
              <a:gd name="connsiteX12" fmla="*/ 132394 w 299998"/>
              <a:gd name="connsiteY12" fmla="*/ 0 h 299294"/>
              <a:gd name="connsiteX13" fmla="*/ 116901 w 299998"/>
              <a:gd name="connsiteY13" fmla="*/ 30986 h 299294"/>
              <a:gd name="connsiteX14" fmla="*/ 89436 w 299998"/>
              <a:gd name="connsiteY14" fmla="*/ 42253 h 299294"/>
              <a:gd name="connsiteX15" fmla="*/ 56338 w 299998"/>
              <a:gd name="connsiteY15" fmla="*/ 30986 h 299294"/>
              <a:gd name="connsiteX16" fmla="*/ 30986 w 299998"/>
              <a:gd name="connsiteY16" fmla="*/ 56338 h 299294"/>
              <a:gd name="connsiteX17" fmla="*/ 42253 w 299998"/>
              <a:gd name="connsiteY17" fmla="*/ 89436 h 299294"/>
              <a:gd name="connsiteX18" fmla="*/ 30986 w 299998"/>
              <a:gd name="connsiteY18" fmla="*/ 116901 h 299294"/>
              <a:gd name="connsiteX19" fmla="*/ 0 w 299998"/>
              <a:gd name="connsiteY19" fmla="*/ 132394 h 299294"/>
              <a:gd name="connsiteX20" fmla="*/ 0 w 299998"/>
              <a:gd name="connsiteY20" fmla="*/ 167605 h 299294"/>
              <a:gd name="connsiteX21" fmla="*/ 30986 w 299998"/>
              <a:gd name="connsiteY21" fmla="*/ 183098 h 299294"/>
              <a:gd name="connsiteX22" fmla="*/ 42253 w 299998"/>
              <a:gd name="connsiteY22" fmla="*/ 210563 h 299294"/>
              <a:gd name="connsiteX23" fmla="*/ 30986 w 299998"/>
              <a:gd name="connsiteY23" fmla="*/ 243661 h 299294"/>
              <a:gd name="connsiteX24" fmla="*/ 55634 w 299998"/>
              <a:gd name="connsiteY24" fmla="*/ 268309 h 299294"/>
              <a:gd name="connsiteX25" fmla="*/ 88732 w 299998"/>
              <a:gd name="connsiteY25" fmla="*/ 257041 h 299294"/>
              <a:gd name="connsiteX26" fmla="*/ 116197 w 299998"/>
              <a:gd name="connsiteY26" fmla="*/ 268309 h 299294"/>
              <a:gd name="connsiteX27" fmla="*/ 131690 w 299998"/>
              <a:gd name="connsiteY27" fmla="*/ 299295 h 299294"/>
              <a:gd name="connsiteX28" fmla="*/ 166901 w 299998"/>
              <a:gd name="connsiteY28" fmla="*/ 299295 h 299294"/>
              <a:gd name="connsiteX29" fmla="*/ 182394 w 299998"/>
              <a:gd name="connsiteY29" fmla="*/ 268309 h 299294"/>
              <a:gd name="connsiteX30" fmla="*/ 209858 w 299998"/>
              <a:gd name="connsiteY30" fmla="*/ 257041 h 299294"/>
              <a:gd name="connsiteX31" fmla="*/ 242957 w 299998"/>
              <a:gd name="connsiteY31" fmla="*/ 268309 h 299294"/>
              <a:gd name="connsiteX32" fmla="*/ 268309 w 299998"/>
              <a:gd name="connsiteY32" fmla="*/ 243661 h 299294"/>
              <a:gd name="connsiteX33" fmla="*/ 257041 w 299998"/>
              <a:gd name="connsiteY33" fmla="*/ 210563 h 299294"/>
              <a:gd name="connsiteX34" fmla="*/ 269013 w 299998"/>
              <a:gd name="connsiteY34" fmla="*/ 183098 h 299294"/>
              <a:gd name="connsiteX35" fmla="*/ 299999 w 299998"/>
              <a:gd name="connsiteY35" fmla="*/ 167605 h 299294"/>
              <a:gd name="connsiteX36" fmla="*/ 299999 w 299998"/>
              <a:gd name="connsiteY36" fmla="*/ 132394 h 299294"/>
              <a:gd name="connsiteX37" fmla="*/ 269013 w 299998"/>
              <a:gd name="connsiteY37" fmla="*/ 116901 h 2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9998" h="299294">
                <a:moveTo>
                  <a:pt x="149999" y="202816"/>
                </a:moveTo>
                <a:cubicBezTo>
                  <a:pt x="120422" y="202816"/>
                  <a:pt x="97183" y="178873"/>
                  <a:pt x="97183" y="149999"/>
                </a:cubicBezTo>
                <a:cubicBezTo>
                  <a:pt x="97183" y="121126"/>
                  <a:pt x="121126" y="97183"/>
                  <a:pt x="149999" y="97183"/>
                </a:cubicBezTo>
                <a:cubicBezTo>
                  <a:pt x="179577" y="97183"/>
                  <a:pt x="202816" y="121126"/>
                  <a:pt x="202816" y="149999"/>
                </a:cubicBezTo>
                <a:cubicBezTo>
                  <a:pt x="202816" y="178873"/>
                  <a:pt x="178873" y="202816"/>
                  <a:pt x="149999" y="202816"/>
                </a:cubicBezTo>
                <a:close/>
                <a:moveTo>
                  <a:pt x="269013" y="116901"/>
                </a:moveTo>
                <a:cubicBezTo>
                  <a:pt x="266196" y="107042"/>
                  <a:pt x="262675" y="97887"/>
                  <a:pt x="257746" y="89436"/>
                </a:cubicBezTo>
                <a:lnTo>
                  <a:pt x="269013" y="56338"/>
                </a:lnTo>
                <a:lnTo>
                  <a:pt x="243661" y="30986"/>
                </a:lnTo>
                <a:lnTo>
                  <a:pt x="210563" y="42253"/>
                </a:lnTo>
                <a:cubicBezTo>
                  <a:pt x="202112" y="37324"/>
                  <a:pt x="192957" y="33803"/>
                  <a:pt x="183098" y="30986"/>
                </a:cubicBezTo>
                <a:lnTo>
                  <a:pt x="167605" y="0"/>
                </a:lnTo>
                <a:lnTo>
                  <a:pt x="132394" y="0"/>
                </a:lnTo>
                <a:lnTo>
                  <a:pt x="116901" y="30986"/>
                </a:lnTo>
                <a:cubicBezTo>
                  <a:pt x="107042" y="33803"/>
                  <a:pt x="97887" y="37324"/>
                  <a:pt x="89436" y="42253"/>
                </a:cubicBezTo>
                <a:lnTo>
                  <a:pt x="56338" y="30986"/>
                </a:lnTo>
                <a:lnTo>
                  <a:pt x="30986" y="56338"/>
                </a:lnTo>
                <a:lnTo>
                  <a:pt x="42253" y="89436"/>
                </a:lnTo>
                <a:cubicBezTo>
                  <a:pt x="37324" y="97887"/>
                  <a:pt x="33803" y="107042"/>
                  <a:pt x="30986" y="116901"/>
                </a:cubicBezTo>
                <a:lnTo>
                  <a:pt x="0" y="132394"/>
                </a:lnTo>
                <a:lnTo>
                  <a:pt x="0" y="167605"/>
                </a:lnTo>
                <a:lnTo>
                  <a:pt x="30986" y="183098"/>
                </a:lnTo>
                <a:cubicBezTo>
                  <a:pt x="33803" y="192957"/>
                  <a:pt x="37324" y="202112"/>
                  <a:pt x="42253" y="210563"/>
                </a:cubicBezTo>
                <a:lnTo>
                  <a:pt x="30986" y="243661"/>
                </a:lnTo>
                <a:lnTo>
                  <a:pt x="55634" y="268309"/>
                </a:lnTo>
                <a:lnTo>
                  <a:pt x="88732" y="257041"/>
                </a:lnTo>
                <a:cubicBezTo>
                  <a:pt x="97183" y="261971"/>
                  <a:pt x="106338" y="265492"/>
                  <a:pt x="116197" y="268309"/>
                </a:cubicBezTo>
                <a:lnTo>
                  <a:pt x="131690" y="299295"/>
                </a:lnTo>
                <a:lnTo>
                  <a:pt x="166901" y="299295"/>
                </a:lnTo>
                <a:lnTo>
                  <a:pt x="182394" y="268309"/>
                </a:lnTo>
                <a:cubicBezTo>
                  <a:pt x="192253" y="265492"/>
                  <a:pt x="201408" y="261971"/>
                  <a:pt x="209858" y="257041"/>
                </a:cubicBezTo>
                <a:lnTo>
                  <a:pt x="242957" y="268309"/>
                </a:lnTo>
                <a:lnTo>
                  <a:pt x="268309" y="243661"/>
                </a:lnTo>
                <a:lnTo>
                  <a:pt x="257041" y="210563"/>
                </a:lnTo>
                <a:cubicBezTo>
                  <a:pt x="261971" y="202112"/>
                  <a:pt x="266196" y="192253"/>
                  <a:pt x="269013" y="183098"/>
                </a:cubicBezTo>
                <a:lnTo>
                  <a:pt x="299999" y="167605"/>
                </a:lnTo>
                <a:lnTo>
                  <a:pt x="299999" y="132394"/>
                </a:lnTo>
                <a:lnTo>
                  <a:pt x="269013" y="116901"/>
                </a:lnTo>
                <a:close/>
              </a:path>
            </a:pathLst>
          </a:custGeom>
          <a:solidFill>
            <a:srgbClr val="000000"/>
          </a:solidFill>
          <a:ln w="69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3600" dirty="0"/>
          </a:p>
        </p:txBody>
      </p:sp>
      <p:sp>
        <p:nvSpPr>
          <p:cNvPr id="150" name="Полилиния 149">
            <a:extLst>
              <a:ext uri="{FF2B5EF4-FFF2-40B4-BE49-F238E27FC236}">
                <a16:creationId xmlns:a16="http://schemas.microsoft.com/office/drawing/2014/main" id="{BCEE210B-0968-5CD5-9B62-454E998972B6}"/>
              </a:ext>
            </a:extLst>
          </p:cNvPr>
          <p:cNvSpPr/>
          <p:nvPr/>
        </p:nvSpPr>
        <p:spPr>
          <a:xfrm>
            <a:off x="6756691" y="2879854"/>
            <a:ext cx="299979" cy="299275"/>
          </a:xfrm>
          <a:custGeom>
            <a:avLst/>
            <a:gdLst>
              <a:gd name="connsiteX0" fmla="*/ 149999 w 299998"/>
              <a:gd name="connsiteY0" fmla="*/ 202816 h 299294"/>
              <a:gd name="connsiteX1" fmla="*/ 97183 w 299998"/>
              <a:gd name="connsiteY1" fmla="*/ 149999 h 299294"/>
              <a:gd name="connsiteX2" fmla="*/ 149999 w 299998"/>
              <a:gd name="connsiteY2" fmla="*/ 97183 h 299294"/>
              <a:gd name="connsiteX3" fmla="*/ 202816 w 299998"/>
              <a:gd name="connsiteY3" fmla="*/ 149999 h 299294"/>
              <a:gd name="connsiteX4" fmla="*/ 149999 w 299998"/>
              <a:gd name="connsiteY4" fmla="*/ 202816 h 299294"/>
              <a:gd name="connsiteX5" fmla="*/ 149999 w 299998"/>
              <a:gd name="connsiteY5" fmla="*/ 202816 h 299294"/>
              <a:gd name="connsiteX6" fmla="*/ 257746 w 299998"/>
              <a:gd name="connsiteY6" fmla="*/ 89436 h 299294"/>
              <a:gd name="connsiteX7" fmla="*/ 269013 w 299998"/>
              <a:gd name="connsiteY7" fmla="*/ 56338 h 299294"/>
              <a:gd name="connsiteX8" fmla="*/ 243661 w 299998"/>
              <a:gd name="connsiteY8" fmla="*/ 30986 h 299294"/>
              <a:gd name="connsiteX9" fmla="*/ 210563 w 299998"/>
              <a:gd name="connsiteY9" fmla="*/ 42253 h 299294"/>
              <a:gd name="connsiteX10" fmla="*/ 183098 w 299998"/>
              <a:gd name="connsiteY10" fmla="*/ 30986 h 299294"/>
              <a:gd name="connsiteX11" fmla="*/ 167605 w 299998"/>
              <a:gd name="connsiteY11" fmla="*/ 0 h 299294"/>
              <a:gd name="connsiteX12" fmla="*/ 132394 w 299998"/>
              <a:gd name="connsiteY12" fmla="*/ 0 h 299294"/>
              <a:gd name="connsiteX13" fmla="*/ 116901 w 299998"/>
              <a:gd name="connsiteY13" fmla="*/ 30986 h 299294"/>
              <a:gd name="connsiteX14" fmla="*/ 89436 w 299998"/>
              <a:gd name="connsiteY14" fmla="*/ 42253 h 299294"/>
              <a:gd name="connsiteX15" fmla="*/ 56338 w 299998"/>
              <a:gd name="connsiteY15" fmla="*/ 30986 h 299294"/>
              <a:gd name="connsiteX16" fmla="*/ 31690 w 299998"/>
              <a:gd name="connsiteY16" fmla="*/ 55634 h 299294"/>
              <a:gd name="connsiteX17" fmla="*/ 42253 w 299998"/>
              <a:gd name="connsiteY17" fmla="*/ 88732 h 299294"/>
              <a:gd name="connsiteX18" fmla="*/ 30986 w 299998"/>
              <a:gd name="connsiteY18" fmla="*/ 116197 h 299294"/>
              <a:gd name="connsiteX19" fmla="*/ 0 w 299998"/>
              <a:gd name="connsiteY19" fmla="*/ 131690 h 299294"/>
              <a:gd name="connsiteX20" fmla="*/ 0 w 299998"/>
              <a:gd name="connsiteY20" fmla="*/ 166901 h 299294"/>
              <a:gd name="connsiteX21" fmla="*/ 30986 w 299998"/>
              <a:gd name="connsiteY21" fmla="*/ 182394 h 299294"/>
              <a:gd name="connsiteX22" fmla="*/ 42253 w 299998"/>
              <a:gd name="connsiteY22" fmla="*/ 209858 h 299294"/>
              <a:gd name="connsiteX23" fmla="*/ 31690 w 299998"/>
              <a:gd name="connsiteY23" fmla="*/ 242957 h 299294"/>
              <a:gd name="connsiteX24" fmla="*/ 56338 w 299998"/>
              <a:gd name="connsiteY24" fmla="*/ 267605 h 299294"/>
              <a:gd name="connsiteX25" fmla="*/ 89436 w 299998"/>
              <a:gd name="connsiteY25" fmla="*/ 257041 h 299294"/>
              <a:gd name="connsiteX26" fmla="*/ 116901 w 299998"/>
              <a:gd name="connsiteY26" fmla="*/ 268309 h 299294"/>
              <a:gd name="connsiteX27" fmla="*/ 132394 w 299998"/>
              <a:gd name="connsiteY27" fmla="*/ 299295 h 299294"/>
              <a:gd name="connsiteX28" fmla="*/ 167605 w 299998"/>
              <a:gd name="connsiteY28" fmla="*/ 299295 h 299294"/>
              <a:gd name="connsiteX29" fmla="*/ 183098 w 299998"/>
              <a:gd name="connsiteY29" fmla="*/ 268309 h 299294"/>
              <a:gd name="connsiteX30" fmla="*/ 210563 w 299998"/>
              <a:gd name="connsiteY30" fmla="*/ 257041 h 299294"/>
              <a:gd name="connsiteX31" fmla="*/ 243661 w 299998"/>
              <a:gd name="connsiteY31" fmla="*/ 268309 h 299294"/>
              <a:gd name="connsiteX32" fmla="*/ 268309 w 299998"/>
              <a:gd name="connsiteY32" fmla="*/ 242957 h 299294"/>
              <a:gd name="connsiteX33" fmla="*/ 257746 w 299998"/>
              <a:gd name="connsiteY33" fmla="*/ 210563 h 299294"/>
              <a:gd name="connsiteX34" fmla="*/ 269013 w 299998"/>
              <a:gd name="connsiteY34" fmla="*/ 183098 h 299294"/>
              <a:gd name="connsiteX35" fmla="*/ 299999 w 299998"/>
              <a:gd name="connsiteY35" fmla="*/ 167605 h 299294"/>
              <a:gd name="connsiteX36" fmla="*/ 299999 w 299998"/>
              <a:gd name="connsiteY36" fmla="*/ 132394 h 299294"/>
              <a:gd name="connsiteX37" fmla="*/ 269013 w 299998"/>
              <a:gd name="connsiteY37" fmla="*/ 116901 h 299294"/>
              <a:gd name="connsiteX38" fmla="*/ 257746 w 299998"/>
              <a:gd name="connsiteY38" fmla="*/ 89436 h 29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99998" h="299294">
                <a:moveTo>
                  <a:pt x="149999" y="202816"/>
                </a:moveTo>
                <a:cubicBezTo>
                  <a:pt x="120422" y="202816"/>
                  <a:pt x="97183" y="178873"/>
                  <a:pt x="97183" y="149999"/>
                </a:cubicBezTo>
                <a:cubicBezTo>
                  <a:pt x="97183" y="120422"/>
                  <a:pt x="121126" y="97183"/>
                  <a:pt x="149999" y="97183"/>
                </a:cubicBezTo>
                <a:cubicBezTo>
                  <a:pt x="179577" y="97183"/>
                  <a:pt x="202816" y="121126"/>
                  <a:pt x="202816" y="149999"/>
                </a:cubicBezTo>
                <a:cubicBezTo>
                  <a:pt x="202816" y="178873"/>
                  <a:pt x="179577" y="202816"/>
                  <a:pt x="149999" y="202816"/>
                </a:cubicBezTo>
                <a:lnTo>
                  <a:pt x="149999" y="202816"/>
                </a:lnTo>
                <a:close/>
                <a:moveTo>
                  <a:pt x="257746" y="89436"/>
                </a:moveTo>
                <a:lnTo>
                  <a:pt x="269013" y="56338"/>
                </a:lnTo>
                <a:lnTo>
                  <a:pt x="243661" y="30986"/>
                </a:lnTo>
                <a:lnTo>
                  <a:pt x="210563" y="42253"/>
                </a:lnTo>
                <a:cubicBezTo>
                  <a:pt x="202112" y="37324"/>
                  <a:pt x="192253" y="33803"/>
                  <a:pt x="183098" y="30986"/>
                </a:cubicBezTo>
                <a:lnTo>
                  <a:pt x="167605" y="0"/>
                </a:lnTo>
                <a:lnTo>
                  <a:pt x="132394" y="0"/>
                </a:lnTo>
                <a:lnTo>
                  <a:pt x="116901" y="30986"/>
                </a:lnTo>
                <a:cubicBezTo>
                  <a:pt x="107042" y="33803"/>
                  <a:pt x="97887" y="37324"/>
                  <a:pt x="89436" y="42253"/>
                </a:cubicBezTo>
                <a:lnTo>
                  <a:pt x="56338" y="30986"/>
                </a:lnTo>
                <a:lnTo>
                  <a:pt x="31690" y="55634"/>
                </a:lnTo>
                <a:lnTo>
                  <a:pt x="42253" y="88732"/>
                </a:lnTo>
                <a:cubicBezTo>
                  <a:pt x="37324" y="97183"/>
                  <a:pt x="33803" y="107042"/>
                  <a:pt x="30986" y="116197"/>
                </a:cubicBezTo>
                <a:lnTo>
                  <a:pt x="0" y="131690"/>
                </a:lnTo>
                <a:lnTo>
                  <a:pt x="0" y="166901"/>
                </a:lnTo>
                <a:lnTo>
                  <a:pt x="30986" y="182394"/>
                </a:lnTo>
                <a:cubicBezTo>
                  <a:pt x="33803" y="192253"/>
                  <a:pt x="37324" y="201408"/>
                  <a:pt x="42253" y="209858"/>
                </a:cubicBezTo>
                <a:lnTo>
                  <a:pt x="31690" y="242957"/>
                </a:lnTo>
                <a:lnTo>
                  <a:pt x="56338" y="267605"/>
                </a:lnTo>
                <a:lnTo>
                  <a:pt x="89436" y="257041"/>
                </a:lnTo>
                <a:cubicBezTo>
                  <a:pt x="97887" y="261971"/>
                  <a:pt x="107042" y="265492"/>
                  <a:pt x="116901" y="268309"/>
                </a:cubicBezTo>
                <a:lnTo>
                  <a:pt x="132394" y="299295"/>
                </a:lnTo>
                <a:lnTo>
                  <a:pt x="167605" y="299295"/>
                </a:lnTo>
                <a:lnTo>
                  <a:pt x="183098" y="268309"/>
                </a:lnTo>
                <a:cubicBezTo>
                  <a:pt x="192957" y="265492"/>
                  <a:pt x="202112" y="261971"/>
                  <a:pt x="210563" y="257041"/>
                </a:cubicBezTo>
                <a:lnTo>
                  <a:pt x="243661" y="268309"/>
                </a:lnTo>
                <a:lnTo>
                  <a:pt x="268309" y="242957"/>
                </a:lnTo>
                <a:lnTo>
                  <a:pt x="257746" y="210563"/>
                </a:lnTo>
                <a:cubicBezTo>
                  <a:pt x="262675" y="202112"/>
                  <a:pt x="266196" y="192957"/>
                  <a:pt x="269013" y="183098"/>
                </a:cubicBezTo>
                <a:lnTo>
                  <a:pt x="299999" y="167605"/>
                </a:lnTo>
                <a:lnTo>
                  <a:pt x="299999" y="132394"/>
                </a:lnTo>
                <a:lnTo>
                  <a:pt x="269013" y="116901"/>
                </a:lnTo>
                <a:cubicBezTo>
                  <a:pt x="266196" y="107042"/>
                  <a:pt x="262675" y="97887"/>
                  <a:pt x="257746" y="89436"/>
                </a:cubicBezTo>
                <a:close/>
              </a:path>
            </a:pathLst>
          </a:custGeom>
          <a:solidFill>
            <a:srgbClr val="000000"/>
          </a:solidFill>
          <a:ln w="69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34" tIns="45717" rIns="91434" bIns="4571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 sz="3600"/>
          </a:p>
        </p:txBody>
      </p:sp>
      <p:pic>
        <p:nvPicPr>
          <p:cNvPr id="128" name="Рисунок 127" descr="Стрелка вправо со сплошной заливкой">
            <a:extLst>
              <a:ext uri="{FF2B5EF4-FFF2-40B4-BE49-F238E27FC236}">
                <a16:creationId xmlns:a16="http://schemas.microsoft.com/office/drawing/2014/main" id="{F7F31982-7989-6186-0CCB-40B8E106C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9381" y="1806424"/>
            <a:ext cx="676010" cy="676010"/>
          </a:xfrm>
          <a:prstGeom prst="rect">
            <a:avLst/>
          </a:prstGeom>
        </p:spPr>
      </p:pic>
      <p:pic>
        <p:nvPicPr>
          <p:cNvPr id="129" name="Рисунок 128" descr="Монитор со сплошной заливкой">
            <a:extLst>
              <a:ext uri="{FF2B5EF4-FFF2-40B4-BE49-F238E27FC236}">
                <a16:creationId xmlns:a16="http://schemas.microsoft.com/office/drawing/2014/main" id="{7AFE5329-C315-3C28-0986-AB8C4B16FB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1049" y="3530950"/>
            <a:ext cx="676010" cy="676010"/>
          </a:xfrm>
          <a:prstGeom prst="rect">
            <a:avLst/>
          </a:prstGeom>
        </p:spPr>
      </p:pic>
      <p:pic>
        <p:nvPicPr>
          <p:cNvPr id="130" name="Рисунок 129" descr="Скелет со сплошной заливкой">
            <a:extLst>
              <a:ext uri="{FF2B5EF4-FFF2-40B4-BE49-F238E27FC236}">
                <a16:creationId xmlns:a16="http://schemas.microsoft.com/office/drawing/2014/main" id="{A890F7AE-ACD2-8F6D-83FE-52049DD6F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705887" y="3636908"/>
            <a:ext cx="381590" cy="381590"/>
          </a:xfrm>
          <a:prstGeom prst="rect">
            <a:avLst/>
          </a:prstGeom>
        </p:spPr>
      </p:pic>
      <p:pic>
        <p:nvPicPr>
          <p:cNvPr id="131" name="Рисунок 130" descr="Линия со стрелкой: изгиб против часовой стрелки со сплошной заливкой">
            <a:extLst>
              <a:ext uri="{FF2B5EF4-FFF2-40B4-BE49-F238E27FC236}">
                <a16:creationId xmlns:a16="http://schemas.microsoft.com/office/drawing/2014/main" id="{68316173-506E-A183-AD52-95B483737C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8000000" flipV="1">
            <a:off x="5772298" y="1947420"/>
            <a:ext cx="676010" cy="676010"/>
          </a:xfrm>
          <a:prstGeom prst="rect">
            <a:avLst/>
          </a:prstGeom>
        </p:spPr>
      </p:pic>
      <p:pic>
        <p:nvPicPr>
          <p:cNvPr id="132" name="Рисунок 131" descr="Линия со стрелкой: изгиб против часовой стрелки со сплошной заливкой">
            <a:extLst>
              <a:ext uri="{FF2B5EF4-FFF2-40B4-BE49-F238E27FC236}">
                <a16:creationId xmlns:a16="http://schemas.microsoft.com/office/drawing/2014/main" id="{A9652369-57CB-17AF-13AF-B1823AC694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700000" flipV="1">
            <a:off x="5734640" y="3422295"/>
            <a:ext cx="676010" cy="676010"/>
          </a:xfrm>
          <a:prstGeom prst="rect">
            <a:avLst/>
          </a:prstGeom>
        </p:spPr>
      </p:pic>
      <p:sp>
        <p:nvSpPr>
          <p:cNvPr id="133" name="Дуга 132">
            <a:extLst>
              <a:ext uri="{FF2B5EF4-FFF2-40B4-BE49-F238E27FC236}">
                <a16:creationId xmlns:a16="http://schemas.microsoft.com/office/drawing/2014/main" id="{AD43FE64-96D9-A69C-A0A1-56BFB5B6733B}"/>
              </a:ext>
            </a:extLst>
          </p:cNvPr>
          <p:cNvSpPr/>
          <p:nvPr/>
        </p:nvSpPr>
        <p:spPr>
          <a:xfrm rot="13500000">
            <a:off x="3067932" y="2417286"/>
            <a:ext cx="1334316" cy="1334316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hangingPunct="0">
              <a:defRPr/>
            </a:pPr>
            <a:endParaRPr lang="ru-RU" sz="1600" kern="0">
              <a:solidFill>
                <a:prstClr val="black"/>
              </a:solidFill>
              <a:latin typeface="Gilroy" pitchFamily="2" charset="0"/>
              <a:sym typeface="Calibri"/>
            </a:endParaRPr>
          </a:p>
        </p:txBody>
      </p:sp>
      <p:pic>
        <p:nvPicPr>
          <p:cNvPr id="134" name="Рисунок 133" descr="Скачать из облака со сплошной заливкой">
            <a:extLst>
              <a:ext uri="{FF2B5EF4-FFF2-40B4-BE49-F238E27FC236}">
                <a16:creationId xmlns:a16="http://schemas.microsoft.com/office/drawing/2014/main" id="{8C0C439B-1CD2-B72B-FFA9-62C29313E0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1465" y="1705087"/>
            <a:ext cx="676010" cy="676010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A38DEFDE-D58A-383E-998D-AFEC9EDD183F}"/>
              </a:ext>
            </a:extLst>
          </p:cNvPr>
          <p:cNvSpPr txBox="1"/>
          <p:nvPr/>
        </p:nvSpPr>
        <p:spPr>
          <a:xfrm>
            <a:off x="408359" y="2456650"/>
            <a:ext cx="2059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">
              <a:spcBef>
                <a:spcPts val="1001"/>
              </a:spcBef>
              <a:spcAft>
                <a:spcPts val="1199"/>
              </a:spcAft>
              <a:buClr>
                <a:srgbClr val="000000"/>
              </a:buClr>
              <a:buSzPct val="120000"/>
              <a:defRPr/>
            </a:pPr>
            <a:r>
              <a:rPr lang="ru-RU" sz="1200" spc="-1" dirty="0">
                <a:solidFill>
                  <a:srgbClr val="000000"/>
                </a:solidFill>
                <a:latin typeface="Gilroy" pitchFamily="2" charset="0"/>
                <a:sym typeface="Calibri"/>
              </a:rPr>
              <a:t>Загрузка изображения </a:t>
            </a:r>
            <a:br>
              <a:rPr lang="ru-RU" sz="1200" spc="-1" dirty="0">
                <a:solidFill>
                  <a:srgbClr val="000000"/>
                </a:solidFill>
                <a:latin typeface="Gilroy" pitchFamily="2" charset="0"/>
                <a:sym typeface="Calibri"/>
              </a:rPr>
            </a:br>
            <a:r>
              <a:rPr lang="ru-RU" sz="1200" spc="-1" dirty="0">
                <a:solidFill>
                  <a:srgbClr val="000000"/>
                </a:solidFill>
                <a:latin typeface="Gilroy" pitchFamily="2" charset="0"/>
                <a:sym typeface="Calibri"/>
              </a:rPr>
              <a:t>с сервера на АРМ пользователя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27DF135-8BE3-3EDE-90E5-E7B0696B52B0}"/>
              </a:ext>
            </a:extLst>
          </p:cNvPr>
          <p:cNvSpPr txBox="1"/>
          <p:nvPr/>
        </p:nvSpPr>
        <p:spPr>
          <a:xfrm>
            <a:off x="6899282" y="4086764"/>
            <a:ext cx="260417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239" indent="-222239"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900" dirty="0">
                <a:latin typeface="Gilroy" pitchFamily="2" charset="0"/>
              </a:rPr>
              <a:t>Не зависит от скорости каналов связи</a:t>
            </a:r>
          </a:p>
          <a:p>
            <a:pPr marL="222239" indent="-222239"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ru-RU" sz="900" dirty="0">
                <a:latin typeface="Gilroy" pitchFamily="2" charset="0"/>
              </a:rPr>
              <a:t>Работает в браузере и не требует администрирования или установки дополнительного ПО</a:t>
            </a: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9E7C0233-6C00-F4A2-9A6E-F05E1EC59D45}"/>
              </a:ext>
            </a:extLst>
          </p:cNvPr>
          <p:cNvCxnSpPr>
            <a:cxnSpLocks/>
            <a:endCxn id="141" idx="0"/>
          </p:cNvCxnSpPr>
          <p:nvPr/>
        </p:nvCxnSpPr>
        <p:spPr>
          <a:xfrm flipH="1">
            <a:off x="6738172" y="4067083"/>
            <a:ext cx="1197" cy="309426"/>
          </a:xfrm>
          <a:prstGeom prst="line">
            <a:avLst/>
          </a:prstGeom>
          <a:ln w="19050">
            <a:solidFill>
              <a:srgbClr val="F15A2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 стрелкой 137">
            <a:extLst>
              <a:ext uri="{FF2B5EF4-FFF2-40B4-BE49-F238E27FC236}">
                <a16:creationId xmlns:a16="http://schemas.microsoft.com/office/drawing/2014/main" id="{31304C21-85FA-FE53-E222-1D33CE946A87}"/>
              </a:ext>
            </a:extLst>
          </p:cNvPr>
          <p:cNvCxnSpPr/>
          <p:nvPr/>
        </p:nvCxnSpPr>
        <p:spPr>
          <a:xfrm>
            <a:off x="6739368" y="4396681"/>
            <a:ext cx="158226" cy="0"/>
          </a:xfrm>
          <a:prstGeom prst="straightConnector1">
            <a:avLst/>
          </a:prstGeom>
          <a:ln w="19050">
            <a:solidFill>
              <a:srgbClr val="F15A2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 стрелкой 138">
            <a:extLst>
              <a:ext uri="{FF2B5EF4-FFF2-40B4-BE49-F238E27FC236}">
                <a16:creationId xmlns:a16="http://schemas.microsoft.com/office/drawing/2014/main" id="{2204AA45-9064-651E-3B83-9D6011F6A9BB}"/>
              </a:ext>
            </a:extLst>
          </p:cNvPr>
          <p:cNvCxnSpPr/>
          <p:nvPr/>
        </p:nvCxnSpPr>
        <p:spPr>
          <a:xfrm>
            <a:off x="6739368" y="4204041"/>
            <a:ext cx="158226" cy="0"/>
          </a:xfrm>
          <a:prstGeom prst="straightConnector1">
            <a:avLst/>
          </a:prstGeom>
          <a:ln w="19050">
            <a:solidFill>
              <a:srgbClr val="F15A2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Овал 139">
            <a:extLst>
              <a:ext uri="{FF2B5EF4-FFF2-40B4-BE49-F238E27FC236}">
                <a16:creationId xmlns:a16="http://schemas.microsoft.com/office/drawing/2014/main" id="{50702E57-D220-8FBF-B594-6673610773FF}"/>
              </a:ext>
            </a:extLst>
          </p:cNvPr>
          <p:cNvSpPr/>
          <p:nvPr/>
        </p:nvSpPr>
        <p:spPr>
          <a:xfrm>
            <a:off x="6717998" y="4183868"/>
            <a:ext cx="40347" cy="40347"/>
          </a:xfrm>
          <a:prstGeom prst="ellipse">
            <a:avLst/>
          </a:prstGeom>
          <a:solidFill>
            <a:schemeClr val="bg1"/>
          </a:solidFill>
          <a:ln w="12700">
            <a:solidFill>
              <a:srgbClr val="F15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41" name="Овал 140">
            <a:extLst>
              <a:ext uri="{FF2B5EF4-FFF2-40B4-BE49-F238E27FC236}">
                <a16:creationId xmlns:a16="http://schemas.microsoft.com/office/drawing/2014/main" id="{4BB068D1-0927-86EB-665E-E19B247D6A89}"/>
              </a:ext>
            </a:extLst>
          </p:cNvPr>
          <p:cNvSpPr/>
          <p:nvPr/>
        </p:nvSpPr>
        <p:spPr>
          <a:xfrm>
            <a:off x="6717998" y="4376509"/>
            <a:ext cx="40347" cy="40347"/>
          </a:xfrm>
          <a:prstGeom prst="ellipse">
            <a:avLst/>
          </a:prstGeom>
          <a:solidFill>
            <a:schemeClr val="bg1"/>
          </a:solidFill>
          <a:ln w="12700">
            <a:solidFill>
              <a:srgbClr val="F15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graphicFrame>
        <p:nvGraphicFramePr>
          <p:cNvPr id="142" name="!Таблица 7">
            <a:extLst>
              <a:ext uri="{FF2B5EF4-FFF2-40B4-BE49-F238E27FC236}">
                <a16:creationId xmlns:a16="http://schemas.microsoft.com/office/drawing/2014/main" id="{E4DF6370-21C4-D297-42B3-09AC4A919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343982"/>
              </p:ext>
            </p:extLst>
          </p:nvPr>
        </p:nvGraphicFramePr>
        <p:xfrm>
          <a:off x="408359" y="5097355"/>
          <a:ext cx="11318139" cy="1279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2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2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2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9127"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4400" b="0" kern="1200" dirty="0">
                          <a:solidFill>
                            <a:srgbClr val="F15A2A"/>
                          </a:solidFill>
                          <a:latin typeface="Gilroy" pitchFamily="2" charset="0"/>
                          <a:ea typeface="+mn-ea"/>
                          <a:cs typeface="+mn-cs"/>
                        </a:rPr>
                        <a:t>↗︎</a:t>
                      </a:r>
                    </a:p>
                    <a:p>
                      <a:pPr marL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14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  <a:t>Комфортность работы для врача</a:t>
                      </a:r>
                    </a:p>
                  </a:txBody>
                  <a:tcPr marL="0" marR="91431" marT="45717" marB="45717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↘︎</a:t>
                      </a: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14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  <a:t>Сокращение времени </a:t>
                      </a:r>
                      <a:br>
                        <a:rPr lang="ru-RU" sz="14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</a:br>
                      <a:r>
                        <a:rPr lang="ru-RU" sz="14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  <a:t>на анализ исследования</a:t>
                      </a:r>
                    </a:p>
                  </a:txBody>
                  <a:tcPr marL="215980" marR="91431" marT="45717" marB="45717" anchor="ctr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↘︎</a:t>
                      </a: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14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  <a:t>Снижение нагрузки на ЦОД </a:t>
                      </a:r>
                      <a:br>
                        <a:rPr lang="ru-RU" sz="14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</a:br>
                      <a:r>
                        <a:rPr lang="ru-RU" sz="14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  <a:t>и каналы передачи данных</a:t>
                      </a:r>
                    </a:p>
                  </a:txBody>
                  <a:tcPr marL="215980" marR="91431" marT="45717" marB="45717" anchor="ctr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4" name="!Прямоугольник 8">
            <a:extLst>
              <a:ext uri="{FF2B5EF4-FFF2-40B4-BE49-F238E27FC236}">
                <a16:creationId xmlns:a16="http://schemas.microsoft.com/office/drawing/2014/main" id="{EDBDE23D-A490-B1AB-86FF-EB3ACFCD1F69}"/>
              </a:ext>
            </a:extLst>
          </p:cNvPr>
          <p:cNvSpPr/>
          <p:nvPr/>
        </p:nvSpPr>
        <p:spPr>
          <a:xfrm>
            <a:off x="408358" y="4864007"/>
            <a:ext cx="863544" cy="288906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Gilroy" pitchFamily="2" charset="0"/>
              </a:rPr>
              <a:t>Эффект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01916-2BDB-8520-7B8D-DDD267731A78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57C0650-C632-D1F6-FC4B-87BCEC32933E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!!Номер слайда">
            <a:extLst>
              <a:ext uri="{FF2B5EF4-FFF2-40B4-BE49-F238E27FC236}">
                <a16:creationId xmlns:a16="http://schemas.microsoft.com/office/drawing/2014/main" id="{C6301808-6147-8C56-4072-B6E09C33E1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20</a:t>
            </a:fld>
            <a:endParaRPr lang="ru-RU" sz="1050" dirty="0">
              <a:latin typeface="Gilro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2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00"/>
                                            <p:tgtEl>
                                              <p:spTgt spid="1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" presetClass="path" presetSubtype="0" repeatCount="indefinite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2.59259E-6 C 0.00899 2.59259E-6 0.01628 0.01273 0.01628 0.02847 C 0.01628 0.04398 0.00899 0.05694 -2.29167E-6 0.05694 C -0.00898 0.05694 -0.01614 0.04398 -0.01614 0.02847 C -0.01614 0.01273 -0.00898 2.59259E-6 -2.29167E-6 2.59259E-6 Z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1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460"/>
                                </p:stCondLst>
                                <p:childTnLst>
                                  <p:par>
                                    <p:cTn id="53" presetID="8" presetClass="emph" presetSubtype="0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6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8" presetClass="emph" presetSubtype="0" repeatCount="indefinite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1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3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2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56" grpId="0" animBg="1"/>
          <p:bldP spid="57" grpId="0"/>
          <p:bldP spid="58" grpId="0"/>
          <p:bldP spid="59" grpId="0"/>
          <p:bldP spid="62" grpId="0"/>
          <p:bldP spid="149" grpId="0" animBg="1"/>
          <p:bldP spid="149" grpId="1" animBg="1"/>
          <p:bldP spid="150" grpId="0" animBg="1"/>
          <p:bldP spid="150" grpId="1" animBg="1"/>
          <p:bldP spid="133" grpId="0" animBg="1"/>
          <p:bldP spid="135" grpId="0" build="p"/>
          <p:bldP spid="136" grpId="0"/>
          <p:bldP spid="140" grpId="0" animBg="1"/>
          <p:bldP spid="141" grpId="0" animBg="1"/>
          <p:bldP spid="14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00"/>
                                            <p:tgtEl>
                                              <p:spTgt spid="1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1" presetClass="path" presetSubtype="0" repeatCount="indefinite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2.59259E-6 C 0.00899 2.59259E-6 0.01628 0.01273 0.01628 0.02847 C 0.01628 0.04398 0.00899 0.05694 -2.29167E-6 0.05694 C -0.00898 0.05694 -0.01614 0.04398 -0.01614 0.02847 C -0.01614 0.01273 -0.00898 2.59259E-6 -2.29167E-6 2.59259E-6 Z " pathEditMode="relative" rAng="0" ptsTypes="AAAAA">
                                          <p:cBhvr>
                                            <p:cTn id="32" dur="2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8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1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0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1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460"/>
                                </p:stCondLst>
                                <p:childTnLst>
                                  <p:par>
                                    <p:cTn id="53" presetID="8" presetClass="emph" presetSubtype="0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6" dur="20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8" presetClass="emph" presetSubtype="0" repeatCount="indefinite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1" dur="2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1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3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1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1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20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  <p:bldP spid="56" grpId="0" animBg="1"/>
          <p:bldP spid="57" grpId="0"/>
          <p:bldP spid="58" grpId="0"/>
          <p:bldP spid="59" grpId="0"/>
          <p:bldP spid="62" grpId="0"/>
          <p:bldP spid="149" grpId="0" animBg="1"/>
          <p:bldP spid="149" grpId="1" animBg="1"/>
          <p:bldP spid="150" grpId="0" animBg="1"/>
          <p:bldP spid="150" grpId="1" animBg="1"/>
          <p:bldP spid="133" grpId="0" animBg="1"/>
          <p:bldP spid="135" grpId="0" build="p"/>
          <p:bldP spid="136" grpId="0"/>
          <p:bldP spid="140" grpId="0" animBg="1"/>
          <p:bldP spid="141" grpId="0" animBg="1"/>
          <p:bldP spid="144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460F3ED4-ED63-428D-502E-4BAE4A9B15C6}"/>
              </a:ext>
            </a:extLst>
          </p:cNvPr>
          <p:cNvSpPr/>
          <p:nvPr/>
        </p:nvSpPr>
        <p:spPr>
          <a:xfrm rot="162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F577673-4F23-3402-F2B4-E6566A35F3E1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4" name="ЕРИС">
            <a:extLst>
              <a:ext uri="{FF2B5EF4-FFF2-40B4-BE49-F238E27FC236}">
                <a16:creationId xmlns:a16="http://schemas.microsoft.com/office/drawing/2014/main" id="{3642AEB3-455E-8FE9-7150-010D526B6011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143" name="Заголовок 1"/>
          <p:cNvSpPr/>
          <p:nvPr/>
        </p:nvSpPr>
        <p:spPr>
          <a:xfrm>
            <a:off x="838422" y="365240"/>
            <a:ext cx="11353181" cy="132471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17" tIns="44997" rIns="45717" bIns="44997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  <a:defRPr/>
            </a:pPr>
            <a:endParaRPr lang="en-US" sz="2000" spc="-1" dirty="0">
              <a:solidFill>
                <a:srgbClr val="000000"/>
              </a:solidFill>
              <a:latin typeface="Gilroy" pitchFamily="2" charset="0"/>
              <a:sym typeface="Calibri"/>
            </a:endParaRPr>
          </a:p>
        </p:txBody>
      </p:sp>
      <p:sp>
        <p:nvSpPr>
          <p:cNvPr id="26" name="!Заголовок 5">
            <a:extLst>
              <a:ext uri="{FF2B5EF4-FFF2-40B4-BE49-F238E27FC236}">
                <a16:creationId xmlns:a16="http://schemas.microsoft.com/office/drawing/2014/main" id="{313AD472-68EC-9D05-E3C1-C92D20556648}"/>
              </a:ext>
            </a:extLst>
          </p:cNvPr>
          <p:cNvSpPr txBox="1">
            <a:spLocks noChangeArrowheads="1"/>
          </p:cNvSpPr>
          <p:nvPr/>
        </p:nvSpPr>
        <p:spPr>
          <a:xfrm>
            <a:off x="314702" y="489600"/>
            <a:ext cx="11411795" cy="1325477"/>
          </a:xfrm>
          <a:prstGeom prst="rect">
            <a:avLst/>
          </a:prstGeom>
        </p:spPr>
        <p:txBody>
          <a:bodyPr vert="horz" lIns="90000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ru-RU" altLang="ru-RU" sz="2700" dirty="0">
                <a:latin typeface="GILROY-MEDIUM" pitchFamily="2" charset="0"/>
                <a:sym typeface="Calibri" panose="020F0502020204030204" pitchFamily="34" charset="0"/>
              </a:rPr>
              <a:t>СППВР на базе технологий ИИ и компьютерного зрения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01916-2BDB-8520-7B8D-DDD267731A78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57C0650-C632-D1F6-FC4B-87BCEC32933E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!!Номер слайда">
            <a:extLst>
              <a:ext uri="{FF2B5EF4-FFF2-40B4-BE49-F238E27FC236}">
                <a16:creationId xmlns:a16="http://schemas.microsoft.com/office/drawing/2014/main" id="{C6301808-6147-8C56-4072-B6E09C33E1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21</a:t>
            </a:fld>
            <a:endParaRPr lang="ru-RU" sz="1050" dirty="0">
              <a:latin typeface="Gilroy" pitchFamily="2" charset="0"/>
            </a:endParaRPr>
          </a:p>
        </p:txBody>
      </p:sp>
      <p:grpSp>
        <p:nvGrpSpPr>
          <p:cNvPr id="8" name="Группа 8">
            <a:extLst>
              <a:ext uri="{FF2B5EF4-FFF2-40B4-BE49-F238E27FC236}">
                <a16:creationId xmlns:a16="http://schemas.microsoft.com/office/drawing/2014/main" id="{43327725-6233-E104-FF94-B57E1E88D2FD}"/>
              </a:ext>
            </a:extLst>
          </p:cNvPr>
          <p:cNvGrpSpPr>
            <a:grpSpLocks/>
          </p:cNvGrpSpPr>
          <p:nvPr/>
        </p:nvGrpSpPr>
        <p:grpSpPr bwMode="auto">
          <a:xfrm>
            <a:off x="407988" y="1385889"/>
            <a:ext cx="5688012" cy="4845049"/>
            <a:chOff x="768778" y="1284310"/>
            <a:chExt cx="5326742" cy="4845596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E1D7658-55EB-1A7D-6665-876E23105DA2}"/>
                </a:ext>
              </a:extLst>
            </p:cNvPr>
            <p:cNvSpPr/>
            <p:nvPr/>
          </p:nvSpPr>
          <p:spPr>
            <a:xfrm>
              <a:off x="768778" y="1527223"/>
              <a:ext cx="5326742" cy="4602683"/>
            </a:xfrm>
            <a:prstGeom prst="rect">
              <a:avLst/>
            </a:prstGeom>
            <a:noFill/>
            <a:ln w="19050">
              <a:solidFill>
                <a:srgbClr val="F15A2A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03225" indent="-288925" eaLnBrk="1" fontAlgn="auto" hangingPunct="1">
                <a:spcBef>
                  <a:spcPts val="0"/>
                </a:spcBef>
                <a:spcAft>
                  <a:spcPts val="600"/>
                </a:spcAft>
                <a:buClr>
                  <a:srgbClr val="F15A28"/>
                </a:buClr>
                <a:buFont typeface="Wingdings" pitchFamily="2" charset="2"/>
                <a:buChar char="§"/>
                <a:defRPr/>
              </a:pPr>
              <a:r>
                <a:rPr lang="ru-RU" sz="2200" dirty="0">
                  <a:solidFill>
                    <a:schemeClr val="tx1"/>
                  </a:solidFill>
                  <a:latin typeface="GILROY-LIGHT" pitchFamily="2" charset="0"/>
                </a:rPr>
                <a:t>Модуль анализа маммографических исследований</a:t>
              </a:r>
            </a:p>
            <a:p>
              <a:pPr marL="403225" indent="-288925" eaLnBrk="1" fontAlgn="auto" hangingPunct="1">
                <a:spcBef>
                  <a:spcPts val="0"/>
                </a:spcBef>
                <a:spcAft>
                  <a:spcPts val="600"/>
                </a:spcAft>
                <a:buClr>
                  <a:srgbClr val="F15A28"/>
                </a:buClr>
                <a:buFont typeface="Wingdings" pitchFamily="2" charset="2"/>
                <a:buChar char="§"/>
                <a:defRPr/>
              </a:pPr>
              <a:r>
                <a:rPr lang="ru-RU" sz="2200" dirty="0">
                  <a:solidFill>
                    <a:schemeClr val="tx1"/>
                  </a:solidFill>
                  <a:latin typeface="GILROY-LIGHT" pitchFamily="2" charset="0"/>
                </a:rPr>
                <a:t>Модуль анализа КТ легких </a:t>
              </a:r>
            </a:p>
            <a:p>
              <a:pPr marL="860425" lvl="1" indent="-288925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tx1"/>
                  </a:solidFill>
                  <a:latin typeface="GILROY-LIGHT" pitchFamily="2" charset="0"/>
                </a:rPr>
                <a:t>Пневмония</a:t>
              </a:r>
            </a:p>
            <a:p>
              <a:pPr marL="860425" lvl="1" indent="-288925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tx1"/>
                  </a:solidFill>
                  <a:latin typeface="GILROY-LIGHT" pitchFamily="2" charset="0"/>
                </a:rPr>
                <a:t>Онкология</a:t>
              </a:r>
            </a:p>
            <a:p>
              <a:pPr marL="403225" indent="-288925" eaLnBrk="1" fontAlgn="auto" hangingPunct="1">
                <a:spcBef>
                  <a:spcPts val="0"/>
                </a:spcBef>
                <a:spcAft>
                  <a:spcPts val="600"/>
                </a:spcAft>
                <a:buClr>
                  <a:srgbClr val="F15A28"/>
                </a:buClr>
                <a:buFont typeface="Wingdings" pitchFamily="2" charset="2"/>
                <a:buChar char="§"/>
                <a:defRPr/>
              </a:pPr>
              <a:r>
                <a:rPr lang="ru-RU" sz="2200" dirty="0">
                  <a:solidFill>
                    <a:schemeClr val="tx1"/>
                  </a:solidFill>
                  <a:latin typeface="GILROY-LIGHT" pitchFamily="2" charset="0"/>
                </a:rPr>
                <a:t>Модуль эндопротезирования </a:t>
              </a:r>
            </a:p>
            <a:p>
              <a:pPr marL="860425" lvl="1" indent="-288925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tx1"/>
                  </a:solidFill>
                  <a:latin typeface="GILROY-LIGHT" pitchFamily="2" charset="0"/>
                </a:rPr>
                <a:t>подбор протеза коленного сустава </a:t>
              </a:r>
            </a:p>
            <a:p>
              <a:pPr marL="860425" lvl="1" indent="-288925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tx1"/>
                  </a:solidFill>
                  <a:latin typeface="GILROY-LIGHT" pitchFamily="2" charset="0"/>
                </a:rPr>
                <a:t>подбор протеза тазобедренного сустава</a:t>
              </a:r>
            </a:p>
            <a:p>
              <a:pPr marL="403225" indent="-288925" eaLnBrk="1" fontAlgn="auto" hangingPunct="1">
                <a:spcBef>
                  <a:spcPts val="0"/>
                </a:spcBef>
                <a:spcAft>
                  <a:spcPts val="600"/>
                </a:spcAft>
                <a:buClr>
                  <a:srgbClr val="F15A28"/>
                </a:buClr>
                <a:buFont typeface="Wingdings" pitchFamily="2" charset="2"/>
                <a:buChar char="§"/>
                <a:defRPr/>
              </a:pPr>
              <a:r>
                <a:rPr lang="ru-RU" sz="2200" dirty="0">
                  <a:solidFill>
                    <a:schemeClr val="tx1"/>
                  </a:solidFill>
                  <a:latin typeface="GILROY-LIGHT" pitchFamily="2" charset="0"/>
                </a:rPr>
                <a:t>Модуль автоматического </a:t>
              </a:r>
              <a:br>
                <a:rPr lang="ru-RU" sz="2200" dirty="0">
                  <a:solidFill>
                    <a:schemeClr val="tx1"/>
                  </a:solidFill>
                  <a:latin typeface="GILROY-LIGHT" pitchFamily="2" charset="0"/>
                </a:rPr>
              </a:br>
              <a:r>
                <a:rPr lang="ru-RU" sz="2200" dirty="0">
                  <a:solidFill>
                    <a:schemeClr val="tx1"/>
                  </a:solidFill>
                  <a:latin typeface="GILROY-LIGHT" pitchFamily="2" charset="0"/>
                </a:rPr>
                <a:t>анализа ЭКГ</a:t>
              </a:r>
            </a:p>
            <a:p>
              <a:pPr marL="114300"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endParaRPr lang="ru-RU" sz="1000" dirty="0">
                <a:solidFill>
                  <a:schemeClr val="tx1"/>
                </a:solidFill>
                <a:latin typeface="GILROY-LIGHT" pitchFamily="2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F8D7045-4FAE-CA5F-A728-4E89CC1E6F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061" y="1284309"/>
              <a:ext cx="299538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2400" dirty="0">
                  <a:latin typeface="GILROY-MEDIUM" pitchFamily="2" charset="0"/>
                </a:rPr>
                <a:t>Основные продукты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EA44A4B-8621-B4D3-F1D0-513C754C5F43}"/>
              </a:ext>
            </a:extLst>
          </p:cNvPr>
          <p:cNvGrpSpPr/>
          <p:nvPr/>
        </p:nvGrpSpPr>
        <p:grpSpPr>
          <a:xfrm>
            <a:off x="6473825" y="1414463"/>
            <a:ext cx="5341938" cy="4816474"/>
            <a:chOff x="6473825" y="1414463"/>
            <a:chExt cx="5341938" cy="4816474"/>
          </a:xfrm>
        </p:grpSpPr>
        <p:sp>
          <p:nvSpPr>
            <p:cNvPr id="11" name="Текст 2">
              <a:extLst>
                <a:ext uri="{FF2B5EF4-FFF2-40B4-BE49-F238E27FC236}">
                  <a16:creationId xmlns:a16="http://schemas.microsoft.com/office/drawing/2014/main" id="{2A106ED7-3D3F-294D-D3FE-C4563A5DC698}"/>
                </a:ext>
              </a:extLst>
            </p:cNvPr>
            <p:cNvSpPr/>
            <p:nvPr/>
          </p:nvSpPr>
          <p:spPr>
            <a:xfrm>
              <a:off x="6473825" y="1628774"/>
              <a:ext cx="5251450" cy="4602163"/>
            </a:xfrm>
            <a:prstGeom prst="rect">
              <a:avLst/>
            </a:prstGeom>
            <a:noFill/>
            <a:ln w="19050">
              <a:solidFill>
                <a:srgbClr val="F15A2A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03225" indent="-288925">
                <a:buClr>
                  <a:srgbClr val="F15A2C"/>
                </a:buClr>
                <a:buFont typeface="Wingdings" pitchFamily="2" charset="2"/>
                <a:buChar char="§"/>
                <a:defRPr/>
              </a:pPr>
              <a:r>
                <a:rPr lang="ru-RU" sz="2000" dirty="0">
                  <a:solidFill>
                    <a:schemeClr val="tx1"/>
                  </a:solidFill>
                  <a:latin typeface="GILROY-LIGHT" pitchFamily="2" charset="0"/>
                </a:rPr>
                <a:t>Модуль для анализа патологий легких и планирования оперативного вмешательства </a:t>
              </a:r>
            </a:p>
            <a:p>
              <a:pPr marL="403225" indent="-288925">
                <a:buClr>
                  <a:srgbClr val="F15A2C"/>
                </a:buClr>
                <a:buFont typeface="Wingdings" pitchFamily="2" charset="2"/>
                <a:buChar char="§"/>
                <a:defRPr/>
              </a:pPr>
              <a:r>
                <a:rPr lang="ru-RU" sz="2000" dirty="0">
                  <a:solidFill>
                    <a:schemeClr val="tx1"/>
                  </a:solidFill>
                  <a:latin typeface="GILROY-LIGHT" pitchFamily="2" charset="0"/>
                </a:rPr>
                <a:t>Модуль для анализа и диагностики </a:t>
              </a:r>
              <a:br>
                <a:rPr lang="ru-RU" sz="2000" dirty="0">
                  <a:solidFill>
                    <a:schemeClr val="tx1"/>
                  </a:solidFill>
                  <a:latin typeface="GILROY-LIGHT" pitchFamily="2" charset="0"/>
                </a:rPr>
              </a:br>
              <a:r>
                <a:rPr lang="ru-RU" sz="2000" dirty="0">
                  <a:solidFill>
                    <a:schemeClr val="tx1"/>
                  </a:solidFill>
                  <a:latin typeface="GILROY-LIGHT" pitchFamily="2" charset="0"/>
                </a:rPr>
                <a:t>патологических образований предстательной железы</a:t>
              </a:r>
            </a:p>
            <a:p>
              <a:pPr marL="403225" indent="-288925">
                <a:buClr>
                  <a:srgbClr val="F15A2C"/>
                </a:buClr>
                <a:buFont typeface="Wingdings" pitchFamily="2" charset="2"/>
                <a:buChar char="§"/>
                <a:defRPr/>
              </a:pPr>
              <a:r>
                <a:rPr lang="ru-RU" sz="2000" dirty="0">
                  <a:solidFill>
                    <a:schemeClr val="tx1"/>
                  </a:solidFill>
                  <a:latin typeface="GILROY-LIGHT" pitchFamily="2" charset="0"/>
                </a:rPr>
                <a:t>Модуль для анализа и дифференциальной диагностики рассеянного склероза</a:t>
              </a:r>
            </a:p>
            <a:p>
              <a:pPr marL="403225" indent="-288925">
                <a:buClr>
                  <a:srgbClr val="F15A2C"/>
                </a:buClr>
                <a:buFont typeface="Wingdings" pitchFamily="2" charset="2"/>
                <a:buChar char="§"/>
                <a:defRPr/>
              </a:pPr>
              <a:r>
                <a:rPr lang="ru-RU" sz="2000" dirty="0">
                  <a:solidFill>
                    <a:schemeClr val="tx1"/>
                  </a:solidFill>
                  <a:latin typeface="GILROY-LIGHT" pitchFamily="2" charset="0"/>
                </a:rPr>
                <a:t>Модуль эндопротезирования </a:t>
              </a:r>
            </a:p>
            <a:p>
              <a:pPr marL="860425" lvl="1" indent="-288925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tx1"/>
                  </a:solidFill>
                  <a:latin typeface="GILROY-LIGHT" pitchFamily="2" charset="0"/>
                </a:rPr>
                <a:t>подбор протеза плечевого сустава</a:t>
              </a:r>
            </a:p>
            <a:p>
              <a:pPr marL="860425" lvl="1" indent="-288925" eaLnBrk="1" fontAlgn="auto" hangingPunct="1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r>
                <a:rPr lang="ru-RU" dirty="0">
                  <a:solidFill>
                    <a:schemeClr val="tx1"/>
                  </a:solidFill>
                  <a:latin typeface="GILROY-LIGHT" pitchFamily="2" charset="0"/>
                </a:rPr>
                <a:t>подбор протеза локтевого сустава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8844CB9-06CD-5DC5-7CFC-BC9B70A0F6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1300" y="1414463"/>
              <a:ext cx="3627438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2000">
                  <a:latin typeface="GILROY-MEDIUM" pitchFamily="2" charset="0"/>
                </a:rPr>
                <a:t>Перспективные разработки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FE9065B-B816-F55F-AAFE-3C88693478E9}"/>
                </a:ext>
              </a:extLst>
            </p:cNvPr>
            <p:cNvSpPr/>
            <p:nvPr/>
          </p:nvSpPr>
          <p:spPr>
            <a:xfrm>
              <a:off x="10979150" y="1428750"/>
              <a:ext cx="836613" cy="400050"/>
            </a:xfrm>
            <a:prstGeom prst="rect">
              <a:avLst/>
            </a:prstGeom>
            <a:solidFill>
              <a:srgbClr val="F15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Gilroy" pitchFamily="2" charset="0"/>
                </a:rPr>
                <a:t>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047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Заголовок 1">
            <a:extLst>
              <a:ext uri="{FF2B5EF4-FFF2-40B4-BE49-F238E27FC236}">
                <a16:creationId xmlns:a16="http://schemas.microsoft.com/office/drawing/2014/main" id="{93C3DCA9-95C5-9939-5F73-34B744B50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325" y="476250"/>
            <a:ext cx="11412538" cy="1325563"/>
          </a:xfrm>
        </p:spPr>
        <p:txBody>
          <a:bodyPr/>
          <a:lstStyle/>
          <a:p>
            <a:pPr>
              <a:tabLst>
                <a:tab pos="0" algn="l"/>
              </a:tabLst>
            </a:pPr>
            <a:r>
              <a:rPr lang="ru-RU" altLang="ru-RU" sz="2800">
                <a:latin typeface="GILROY-MEDIUM" pitchFamily="2" charset="0"/>
                <a:sym typeface="Calibri" panose="020F0502020204030204" pitchFamily="34" charset="0"/>
              </a:rPr>
              <a:t>Модуль анализа маммографических исследований</a:t>
            </a:r>
          </a:p>
        </p:txBody>
      </p:sp>
      <p:pic>
        <p:nvPicPr>
          <p:cNvPr id="10245" name="Рисунок 8" descr="Рисунок 8">
            <a:extLst>
              <a:ext uri="{FF2B5EF4-FFF2-40B4-BE49-F238E27FC236}">
                <a16:creationId xmlns:a16="http://schemas.microsoft.com/office/drawing/2014/main" id="{85359DBB-FFBD-ADE6-762A-9DCEA473A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13" y="1433513"/>
            <a:ext cx="3798887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FD2CAE46-6243-DB25-5DBC-0F63BB68AF9A}"/>
              </a:ext>
            </a:extLst>
          </p:cNvPr>
          <p:cNvSpPr txBox="1"/>
          <p:nvPr/>
        </p:nvSpPr>
        <p:spPr>
          <a:xfrm>
            <a:off x="365125" y="1608138"/>
            <a:ext cx="3433763" cy="571500"/>
          </a:xfrm>
          <a:prstGeom prst="rect">
            <a:avLst/>
          </a:prstGeom>
          <a:ln w="12700">
            <a:miter lim="400000"/>
          </a:ln>
        </p:spPr>
        <p:txBody>
          <a:bodyPr lIns="45719" tIns="36000" rIns="45719" bIns="3600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ts val="700"/>
              </a:spcBef>
            </a:pPr>
            <a:r>
              <a:rPr lang="ru-RU" altLang="ru-RU" sz="2000" dirty="0">
                <a:latin typeface="GILROY-MEDIUM" pitchFamily="2" charset="0"/>
                <a:ea typeface="Gilroy-Bold" pitchFamily="2" charset="0"/>
                <a:cs typeface="Gilroy-Bold" pitchFamily="2" charset="0"/>
                <a:sym typeface="Gilroy-Bold" pitchFamily="2" charset="0"/>
              </a:rPr>
              <a:t>Классификация плотности </a:t>
            </a:r>
            <a:r>
              <a:rPr lang="ru-RU" altLang="ru-RU" sz="1600" dirty="0">
                <a:latin typeface="Gilroy" pitchFamily="2" charset="0"/>
                <a:ea typeface="Gilroy-Regular" pitchFamily="2" charset="0"/>
                <a:cs typeface="Gilroy-Regular" pitchFamily="2" charset="0"/>
                <a:sym typeface="Gilroy-Regular" pitchFamily="2" charset="0"/>
              </a:rPr>
              <a:t>молочной железы по ACR (A,B,C,D)</a:t>
            </a:r>
            <a:endParaRPr lang="ru-RU" altLang="ru-RU" sz="2000" dirty="0">
              <a:latin typeface="Gilroy" pitchFamily="2" charset="0"/>
              <a:ea typeface="Gilroy-Regular" pitchFamily="2" charset="0"/>
              <a:cs typeface="Gilroy-Regular" pitchFamily="2" charset="0"/>
              <a:sym typeface="Gilroy-Regular" pitchFamily="2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30F2F075-5403-AF88-5F69-25F3B4426685}"/>
              </a:ext>
            </a:extLst>
          </p:cNvPr>
          <p:cNvSpPr txBox="1"/>
          <p:nvPr/>
        </p:nvSpPr>
        <p:spPr>
          <a:xfrm>
            <a:off x="4327525" y="1608138"/>
            <a:ext cx="4522788" cy="1598612"/>
          </a:xfrm>
          <a:prstGeom prst="rect">
            <a:avLst/>
          </a:prstGeom>
          <a:ln w="12700">
            <a:miter lim="400000"/>
          </a:ln>
        </p:spPr>
        <p:txBody>
          <a:bodyPr lIns="45719" tIns="36000" rIns="45719" bIns="36000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ts val="700"/>
              </a:spcBef>
            </a:pPr>
            <a:r>
              <a:rPr lang="ru-RU" altLang="ru-RU" sz="2000" dirty="0">
                <a:latin typeface="GILROY-MEDIUM" pitchFamily="2" charset="0"/>
                <a:ea typeface="Gilroy-Bold" pitchFamily="2" charset="0"/>
                <a:cs typeface="Gilroy-Bold" pitchFamily="2" charset="0"/>
              </a:rPr>
              <a:t>Определение  параметров обнаруженных объектов:</a:t>
            </a:r>
          </a:p>
          <a:p>
            <a:pPr marL="285750" indent="-285750" eaLnBrk="1" hangingPunct="1">
              <a:lnSpc>
                <a:spcPts val="2000"/>
              </a:lnSpc>
              <a:buClr>
                <a:srgbClr val="F15A28"/>
              </a:buClr>
              <a:buFont typeface="Wingdings" pitchFamily="2" charset="2"/>
              <a:buChar char="§"/>
            </a:pPr>
            <a:r>
              <a:rPr lang="ru-RU" altLang="ru-RU" sz="1600" dirty="0">
                <a:latin typeface="Gilroy" pitchFamily="2" charset="0"/>
                <a:ea typeface="Gilroy-Bold" pitchFamily="2" charset="0"/>
                <a:cs typeface="Gilroy-Bold" pitchFamily="2" charset="0"/>
              </a:rPr>
              <a:t>локализация (левая/правая железа, квадрант)</a:t>
            </a:r>
          </a:p>
          <a:p>
            <a:pPr marL="285750" indent="-285750" eaLnBrk="1" hangingPunct="1">
              <a:lnSpc>
                <a:spcPts val="2000"/>
              </a:lnSpc>
              <a:buClr>
                <a:srgbClr val="F15A28"/>
              </a:buClr>
              <a:buFont typeface="Wingdings" pitchFamily="2" charset="2"/>
              <a:buChar char="§"/>
            </a:pPr>
            <a:r>
              <a:rPr lang="ru-RU" altLang="ru-RU" sz="1600" dirty="0">
                <a:latin typeface="Gilroy" pitchFamily="2" charset="0"/>
                <a:ea typeface="Gilroy-Bold" pitchFamily="2" charset="0"/>
                <a:cs typeface="Gilroy-Bold" pitchFamily="2" charset="0"/>
              </a:rPr>
              <a:t>размер (длина, ширина)</a:t>
            </a:r>
          </a:p>
          <a:p>
            <a:pPr marL="285750" indent="-285750" eaLnBrk="1" hangingPunct="1">
              <a:lnSpc>
                <a:spcPts val="2000"/>
              </a:lnSpc>
              <a:buClr>
                <a:srgbClr val="F15A28"/>
              </a:buClr>
              <a:buFont typeface="Wingdings" pitchFamily="2" charset="2"/>
              <a:buChar char="§"/>
            </a:pPr>
            <a:r>
              <a:rPr lang="ru-RU" altLang="ru-RU" sz="1600" dirty="0">
                <a:latin typeface="Gilroy" pitchFamily="2" charset="0"/>
                <a:ea typeface="Gilroy-Bold" pitchFamily="2" charset="0"/>
                <a:cs typeface="Gilroy-Bold" pitchFamily="2" charset="0"/>
              </a:rPr>
              <a:t>число в группе, площадь группы</a:t>
            </a:r>
          </a:p>
        </p:txBody>
      </p:sp>
      <p:sp>
        <p:nvSpPr>
          <p:cNvPr id="17" name="Прямоугольник 1">
            <a:extLst>
              <a:ext uri="{FF2B5EF4-FFF2-40B4-BE49-F238E27FC236}">
                <a16:creationId xmlns:a16="http://schemas.microsoft.com/office/drawing/2014/main" id="{5E25E119-809A-78B9-AA74-C0E17E2456AA}"/>
              </a:ext>
            </a:extLst>
          </p:cNvPr>
          <p:cNvSpPr txBox="1"/>
          <p:nvPr/>
        </p:nvSpPr>
        <p:spPr>
          <a:xfrm>
            <a:off x="365125" y="4287838"/>
            <a:ext cx="3433763" cy="3492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ts val="700"/>
              </a:spcBef>
            </a:pPr>
            <a:r>
              <a:rPr lang="ru-RU" altLang="ru-RU" sz="2000">
                <a:latin typeface="GILROY-MEDIUM" pitchFamily="2" charset="0"/>
                <a:ea typeface="Gilroy-Bold" pitchFamily="2" charset="0"/>
                <a:cs typeface="Gilroy-Bold" pitchFamily="2" charset="0"/>
                <a:sym typeface="Gilroy-Bold" pitchFamily="2" charset="0"/>
              </a:rPr>
              <a:t>Классификация по BIRADS</a:t>
            </a:r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4C9633B4-A624-1445-1A83-3400D81866A8}"/>
              </a:ext>
            </a:extLst>
          </p:cNvPr>
          <p:cNvGraphicFramePr>
            <a:graphicFrameLocks noGrp="1"/>
          </p:cNvGraphicFramePr>
          <p:nvPr/>
        </p:nvGraphicFramePr>
        <p:xfrm>
          <a:off x="8269288" y="5097463"/>
          <a:ext cx="3457575" cy="1279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1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9525">
                <a:tc>
                  <a:txBody>
                    <a:bodyPr/>
                    <a:lstStyle/>
                    <a:p>
                      <a:r>
                        <a:rPr lang="en-US" sz="4000" b="0" dirty="0">
                          <a:solidFill>
                            <a:srgbClr val="F15A2A"/>
                          </a:solidFill>
                          <a:latin typeface="Gilroy" pitchFamily="2" charset="0"/>
                        </a:rPr>
                        <a:t>&lt; 60</a:t>
                      </a:r>
                    </a:p>
                    <a:p>
                      <a:pPr algn="r"/>
                      <a:r>
                        <a:rPr lang="ru-RU" sz="1400" b="0" dirty="0">
                          <a:solidFill>
                            <a:srgbClr val="F15A2A"/>
                          </a:solidFill>
                          <a:latin typeface="Gilroy" pitchFamily="2" charset="0"/>
                        </a:rPr>
                        <a:t>секунд</a:t>
                      </a:r>
                      <a:r>
                        <a:rPr lang="ru-RU" sz="1400" b="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_</a:t>
                      </a:r>
                      <a:r>
                        <a:rPr lang="ru-RU" sz="1400" b="0" dirty="0">
                          <a:solidFill>
                            <a:srgbClr val="F15A2A"/>
                          </a:solidFill>
                          <a:latin typeface="Gilroy" pitchFamily="2" charset="0"/>
                        </a:rPr>
                        <a:t> </a:t>
                      </a:r>
                    </a:p>
                  </a:txBody>
                  <a:tcPr marL="91420" marR="91420" marT="45731" marB="45731" anchor="ctr">
                    <a:lnL w="28575" cap="flat" cmpd="sng" algn="ctr">
                      <a:solidFill>
                        <a:srgbClr val="F15A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15A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15A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15A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latin typeface="Gilroy" pitchFamily="2" charset="0"/>
                        </a:rPr>
                        <a:t>Время анализа одного исследования</a:t>
                      </a:r>
                    </a:p>
                  </a:txBody>
                  <a:tcPr marL="91420" marR="91420" marT="45731" marB="45731" anchor="ctr">
                    <a:lnL w="28575" cap="flat" cmpd="sng" algn="ctr">
                      <a:solidFill>
                        <a:srgbClr val="F15A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15A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15A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15A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5A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FF40D62-9A54-D2B4-7452-DFAD1DF87C23}"/>
              </a:ext>
            </a:extLst>
          </p:cNvPr>
          <p:cNvSpPr txBox="1"/>
          <p:nvPr/>
        </p:nvSpPr>
        <p:spPr>
          <a:xfrm>
            <a:off x="4327525" y="3436938"/>
            <a:ext cx="4706938" cy="1200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GILROY-MEDIUM" pitchFamily="2" charset="0"/>
                <a:ea typeface="Gilroy-Bold" pitchFamily="2" charset="0"/>
                <a:cs typeface="Gilroy-Bold" pitchFamily="2" charset="0"/>
                <a:sym typeface="Gilroy-Bold" pitchFamily="2" charset="0"/>
              </a:rPr>
              <a:t>Определение наличия сопутствующих признаков РМЖ:</a:t>
            </a:r>
          </a:p>
          <a:p>
            <a:pPr marL="285750" indent="-285750" eaLnBrk="1" hangingPunct="1">
              <a:buClr>
                <a:srgbClr val="F15A28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latin typeface="Gilroy" pitchFamily="2" charset="0"/>
                <a:ea typeface="Gilroy-Regular" pitchFamily="2" charset="0"/>
                <a:cs typeface="Gilroy-Regular" pitchFamily="2" charset="0"/>
                <a:sym typeface="Gilroy-Regular" pitchFamily="2" charset="0"/>
              </a:rPr>
              <a:t>утолщение кожи</a:t>
            </a:r>
          </a:p>
          <a:p>
            <a:pPr marL="285750" indent="-285750" eaLnBrk="1" hangingPunct="1">
              <a:buClr>
                <a:srgbClr val="F15A28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latin typeface="Gilroy" pitchFamily="2" charset="0"/>
                <a:ea typeface="Gilroy-Regular" pitchFamily="2" charset="0"/>
                <a:cs typeface="Gilroy-Regular" pitchFamily="2" charset="0"/>
                <a:sym typeface="Gilroy-Regular" pitchFamily="2" charset="0"/>
              </a:rPr>
              <a:t>втяжение соска</a:t>
            </a:r>
            <a:endParaRPr lang="ru-RU" altLang="ru-RU" sz="1600" dirty="0">
              <a:latin typeface="Gilroy-Regular" pitchFamily="2" charset="0"/>
              <a:ea typeface="Gilroy-Regular" pitchFamily="2" charset="0"/>
              <a:cs typeface="Gilroy-Regular" pitchFamily="2" charset="0"/>
              <a:sym typeface="Gilroy-Regular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6E57F8-6080-3D7E-515A-B2EA3FD5E5FC}"/>
              </a:ext>
            </a:extLst>
          </p:cNvPr>
          <p:cNvSpPr txBox="1"/>
          <p:nvPr/>
        </p:nvSpPr>
        <p:spPr>
          <a:xfrm>
            <a:off x="331788" y="2317750"/>
            <a:ext cx="3219450" cy="18256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397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397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ts val="700"/>
              </a:spcBef>
            </a:pPr>
            <a:r>
              <a:rPr lang="ru-RU" altLang="ru-RU" sz="2000" dirty="0">
                <a:latin typeface="GILROY-MEDIUM" pitchFamily="2" charset="0"/>
                <a:ea typeface="Gilroy-Bold" pitchFamily="2" charset="0"/>
                <a:cs typeface="Gilroy-Bold" pitchFamily="2" charset="0"/>
                <a:sym typeface="Gilroy-Bold" pitchFamily="2" charset="0"/>
              </a:rPr>
              <a:t>Обнаружение</a:t>
            </a:r>
            <a:r>
              <a:rPr lang="ru-RU" altLang="ru-RU" sz="2000" dirty="0">
                <a:latin typeface="GILROY-MEDIUM" pitchFamily="2" charset="0"/>
                <a:ea typeface="Gilroy-Regular" pitchFamily="2" charset="0"/>
                <a:cs typeface="Gilroy-Regular" pitchFamily="2" charset="0"/>
                <a:sym typeface="Gilroy-Regular" pitchFamily="2" charset="0"/>
              </a:rPr>
              <a:t> объектов</a:t>
            </a:r>
            <a:r>
              <a:rPr lang="ru-RU" altLang="ru-RU" sz="2000" dirty="0">
                <a:latin typeface="Gilroy" pitchFamily="2" charset="0"/>
                <a:ea typeface="Gilroy-Regular" pitchFamily="2" charset="0"/>
                <a:cs typeface="Gilroy-Regular" pitchFamily="2" charset="0"/>
                <a:sym typeface="Gilroy-Regular" pitchFamily="2" charset="0"/>
              </a:rPr>
              <a:t> </a:t>
            </a:r>
          </a:p>
          <a:p>
            <a:pPr marL="285750" indent="-285750" eaLnBrk="1" hangingPunct="1">
              <a:buClr>
                <a:srgbClr val="F15A28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latin typeface="Gilroy" pitchFamily="2" charset="0"/>
                <a:ea typeface="Gilroy-Regular" pitchFamily="2" charset="0"/>
                <a:cs typeface="Gilroy-Regular" pitchFamily="2" charset="0"/>
                <a:sym typeface="Gilroy-Regular" pitchFamily="2" charset="0"/>
              </a:rPr>
              <a:t>Опухоли</a:t>
            </a:r>
          </a:p>
          <a:p>
            <a:pPr marL="285750" indent="-285750" eaLnBrk="1" hangingPunct="1">
              <a:buClr>
                <a:srgbClr val="F15A28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latin typeface="Gilroy" pitchFamily="2" charset="0"/>
                <a:ea typeface="Gilroy-Regular" pitchFamily="2" charset="0"/>
                <a:cs typeface="Gilroy-Regular" pitchFamily="2" charset="0"/>
                <a:sym typeface="Gilroy-Regular" pitchFamily="2" charset="0"/>
              </a:rPr>
              <a:t>Кисты</a:t>
            </a:r>
          </a:p>
          <a:p>
            <a:pPr marL="285750" indent="-285750" eaLnBrk="1" hangingPunct="1">
              <a:buClr>
                <a:srgbClr val="F15A28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latin typeface="Gilroy" pitchFamily="2" charset="0"/>
                <a:ea typeface="Gilroy-Regular" pitchFamily="2" charset="0"/>
                <a:cs typeface="Gilroy-Regular" pitchFamily="2" charset="0"/>
                <a:sym typeface="Gilroy-Regular" pitchFamily="2" charset="0"/>
              </a:rPr>
              <a:t>Аденомы</a:t>
            </a:r>
          </a:p>
          <a:p>
            <a:pPr marL="285750" indent="-285750" eaLnBrk="1" hangingPunct="1">
              <a:buClr>
                <a:srgbClr val="F15A28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latin typeface="Gilroy" pitchFamily="2" charset="0"/>
                <a:ea typeface="Gilroy-Regular" pitchFamily="2" charset="0"/>
                <a:cs typeface="Gilroy-Regular" pitchFamily="2" charset="0"/>
                <a:sym typeface="Gilroy-Regular" pitchFamily="2" charset="0"/>
              </a:rPr>
              <a:t>Липомы</a:t>
            </a:r>
          </a:p>
          <a:p>
            <a:pPr marL="285750" indent="-285750" eaLnBrk="1" hangingPunct="1">
              <a:buClr>
                <a:srgbClr val="F15A28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 err="1">
                <a:latin typeface="Gilroy" pitchFamily="2" charset="0"/>
                <a:ea typeface="Gilroy-Regular" pitchFamily="2" charset="0"/>
                <a:cs typeface="Gilroy-Regular" pitchFamily="2" charset="0"/>
                <a:sym typeface="Gilroy-Regular" pitchFamily="2" charset="0"/>
              </a:rPr>
              <a:t>Кальцинаты</a:t>
            </a:r>
            <a:endParaRPr lang="ru-RU" altLang="ru-RU" sz="1600" dirty="0">
              <a:latin typeface="Gilroy" pitchFamily="2" charset="0"/>
              <a:ea typeface="Gilroy-Regular" pitchFamily="2" charset="0"/>
              <a:cs typeface="Gilroy-Regular" pitchFamily="2" charset="0"/>
              <a:sym typeface="Gilroy-Regular" pitchFamily="2" charset="0"/>
            </a:endParaRPr>
          </a:p>
          <a:p>
            <a:pPr marL="285750" indent="-285750" eaLnBrk="1" hangingPunct="1">
              <a:buClr>
                <a:srgbClr val="F15A28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latin typeface="Gilroy" pitchFamily="2" charset="0"/>
                <a:ea typeface="Gilroy-Regular" pitchFamily="2" charset="0"/>
                <a:cs typeface="Gilroy-Regular" pitchFamily="2" charset="0"/>
                <a:sym typeface="Gilroy-Regular" pitchFamily="2" charset="0"/>
              </a:rPr>
              <a:t>Лимфатические узлы</a:t>
            </a:r>
            <a:endParaRPr lang="ru-RU" altLang="ru-RU" sz="1600" dirty="0">
              <a:latin typeface="Gilroy-Regular" pitchFamily="2" charset="0"/>
              <a:ea typeface="Gilroy-Regular" pitchFamily="2" charset="0"/>
              <a:cs typeface="Gilroy-Regular" pitchFamily="2" charset="0"/>
              <a:sym typeface="Gilroy-Regular" pitchFamily="2" charset="0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A9FD6040-DF48-B122-310D-96AB2DB7A96D}"/>
              </a:ext>
            </a:extLst>
          </p:cNvPr>
          <p:cNvGraphicFramePr>
            <a:graphicFrameLocks noGrp="1"/>
          </p:cNvGraphicFramePr>
          <p:nvPr/>
        </p:nvGraphicFramePr>
        <p:xfrm>
          <a:off x="407988" y="5097463"/>
          <a:ext cx="7097712" cy="1279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1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2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2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79525">
                <a:tc>
                  <a:txBody>
                    <a:bodyPr/>
                    <a:lstStyle/>
                    <a:p>
                      <a:r>
                        <a:rPr lang="ru-RU" sz="4000" b="0" dirty="0">
                          <a:solidFill>
                            <a:srgbClr val="F15A2A"/>
                          </a:solidFill>
                          <a:latin typeface="Gilroy" pitchFamily="2" charset="0"/>
                        </a:rPr>
                        <a:t>+30</a:t>
                      </a:r>
                      <a:r>
                        <a:rPr lang="ru-RU" sz="2400" b="0" dirty="0">
                          <a:solidFill>
                            <a:srgbClr val="F15A2A"/>
                          </a:solidFill>
                          <a:latin typeface="Gilroy" pitchFamily="2" charset="0"/>
                        </a:rPr>
                        <a:t>%</a:t>
                      </a:r>
                      <a:endParaRPr lang="en-US" sz="4000" b="0" dirty="0">
                        <a:solidFill>
                          <a:srgbClr val="F15A2A"/>
                        </a:solidFill>
                        <a:latin typeface="Gilroy" pitchFamily="2" charset="0"/>
                      </a:endParaRPr>
                    </a:p>
                    <a:p>
                      <a:pPr algn="l"/>
                      <a:r>
                        <a:rPr lang="ru-RU" sz="1300" b="0" i="0" dirty="0">
                          <a:solidFill>
                            <a:schemeClr val="tx1"/>
                          </a:solidFill>
                          <a:latin typeface="GILROY-LIGHT" pitchFamily="2" charset="0"/>
                        </a:rPr>
                        <a:t>Выявляемость </a:t>
                      </a:r>
                      <a:br>
                        <a:rPr lang="ru-RU" sz="1300" b="0" i="0" dirty="0">
                          <a:solidFill>
                            <a:schemeClr val="tx1"/>
                          </a:solidFill>
                          <a:latin typeface="GILROY-LIGHT" pitchFamily="2" charset="0"/>
                        </a:rPr>
                      </a:br>
                      <a:r>
                        <a:rPr lang="ru-RU" sz="1300" b="0" i="0" dirty="0">
                          <a:solidFill>
                            <a:schemeClr val="tx1"/>
                          </a:solidFill>
                          <a:latin typeface="GILROY-LIGHT" pitchFamily="2" charset="0"/>
                        </a:rPr>
                        <a:t>на ранней стадии</a:t>
                      </a:r>
                    </a:p>
                  </a:txBody>
                  <a:tcPr marL="0" marR="91433" marT="45731" marB="45731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4000" b="0" kern="1200" dirty="0">
                          <a:solidFill>
                            <a:srgbClr val="F15A2A"/>
                          </a:solidFill>
                          <a:latin typeface="Gilroy" pitchFamily="2" charset="0"/>
                          <a:ea typeface="+mn-ea"/>
                          <a:cs typeface="+mn-cs"/>
                        </a:rPr>
                        <a:t>х2</a:t>
                      </a:r>
                    </a:p>
                    <a:p>
                      <a:pPr marL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1300" b="0" i="0" kern="1200" dirty="0">
                          <a:solidFill>
                            <a:schemeClr val="tx1"/>
                          </a:solidFill>
                          <a:latin typeface="GILROY-LIGHT" pitchFamily="2" charset="0"/>
                          <a:ea typeface="+mn-ea"/>
                          <a:cs typeface="+mn-cs"/>
                        </a:rPr>
                        <a:t>Быстрее первичный </a:t>
                      </a:r>
                      <a:br>
                        <a:rPr lang="ru-RU" sz="1300" b="0" i="0" kern="1200" dirty="0">
                          <a:solidFill>
                            <a:schemeClr val="tx1"/>
                          </a:solidFill>
                          <a:latin typeface="GILROY-LIGHT" pitchFamily="2" charset="0"/>
                          <a:ea typeface="+mn-ea"/>
                          <a:cs typeface="+mn-cs"/>
                        </a:rPr>
                      </a:br>
                      <a:r>
                        <a:rPr lang="ru-RU" sz="1300" b="0" i="0" kern="1200" dirty="0">
                          <a:solidFill>
                            <a:schemeClr val="tx1"/>
                          </a:solidFill>
                          <a:latin typeface="GILROY-LIGHT" pitchFamily="2" charset="0"/>
                          <a:ea typeface="+mn-ea"/>
                          <a:cs typeface="+mn-cs"/>
                        </a:rPr>
                        <a:t>анализ исследования</a:t>
                      </a:r>
                    </a:p>
                  </a:txBody>
                  <a:tcPr marL="215984" marR="91433" marT="45731" marB="45731" anchor="ctr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4000" b="0" kern="1200" dirty="0">
                          <a:solidFill>
                            <a:srgbClr val="F15A2A"/>
                          </a:solidFill>
                          <a:latin typeface="Gilroy" pitchFamily="2" charset="0"/>
                          <a:ea typeface="+mn-ea"/>
                          <a:cs typeface="+mn-cs"/>
                        </a:rPr>
                        <a:t>х2,5</a:t>
                      </a:r>
                    </a:p>
                    <a:p>
                      <a:pPr marL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1300" b="0" i="0" kern="1200" dirty="0">
                          <a:solidFill>
                            <a:schemeClr val="tx1"/>
                          </a:solidFill>
                          <a:latin typeface="GILROY-LIGHT" pitchFamily="2" charset="0"/>
                          <a:ea typeface="+mn-ea"/>
                          <a:cs typeface="+mn-cs"/>
                        </a:rPr>
                        <a:t>Быстрее заполнение протокола исследования</a:t>
                      </a:r>
                    </a:p>
                  </a:txBody>
                  <a:tcPr marL="215984" marR="91433" marT="45731" marB="45731" anchor="ctr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FAC4ADC-18B0-8B24-DAFC-98FA4F0A57E9}"/>
              </a:ext>
            </a:extLst>
          </p:cNvPr>
          <p:cNvSpPr/>
          <p:nvPr/>
        </p:nvSpPr>
        <p:spPr>
          <a:xfrm>
            <a:off x="407988" y="4864100"/>
            <a:ext cx="863600" cy="288925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Gilroy" pitchFamily="2" charset="0"/>
              </a:rPr>
              <a:t>Эффект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E7C82-A942-AB1D-7E82-E1EB1160D818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7730B74-B5D6-48E7-5020-D9B6D822BA75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!!Номер слайда">
            <a:extLst>
              <a:ext uri="{FF2B5EF4-FFF2-40B4-BE49-F238E27FC236}">
                <a16:creationId xmlns:a16="http://schemas.microsoft.com/office/drawing/2014/main" id="{92012154-B912-50FA-242D-2A73EA05A3F6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22</a:t>
            </a:fld>
            <a:endParaRPr lang="ru-RU" sz="1050" dirty="0">
              <a:latin typeface="Gilroy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2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2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00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19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47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"/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63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"/>
                                            <p:tgtEl>
                                              <p:spTgt spid="2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7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100"/>
                                            <p:tgtEl>
                                              <p:spTgt spid="2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93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100"/>
                                            <p:tgtEl>
                                              <p:spTgt spid="2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8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100"/>
                                            <p:tgtEl>
                                              <p:spTgt spid="2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27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100"/>
                                            <p:tgtEl>
                                              <p:spTgt spid="20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3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100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63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93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100"/>
                                            <p:tgtEl>
                                              <p:spTgt spid="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03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54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1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30"/>
                                </p:stCondLst>
                                <p:childTnLst>
                                  <p:par>
                                    <p:cTn id="7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1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32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1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670"/>
                                </p:stCondLst>
                                <p:childTnLst>
                                  <p:par>
                                    <p:cTn id="7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1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8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1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420"/>
                                </p:stCondLst>
                                <p:childTnLst>
                                  <p:par>
                                    <p:cTn id="8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10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640"/>
                                </p:stCondLst>
                                <p:childTnLst>
                                  <p:par>
                                    <p:cTn id="9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7140"/>
                                </p:stCondLst>
                                <p:childTnLst>
                                  <p:par>
                                    <p:cTn id="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7640"/>
                                </p:stCondLst>
                                <p:childTnLst>
                                  <p:par>
                                    <p:cTn id="10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41" grpId="0"/>
          <p:bldP spid="4" grpId="0" build="p" animBg="1"/>
          <p:bldP spid="8" grpId="0" build="p" animBg="1"/>
          <p:bldP spid="17" grpId="0" build="p" animBg="1"/>
          <p:bldP spid="19" grpId="0" build="p"/>
          <p:bldP spid="20" grpId="0" build="p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00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190"/>
                                </p:stCondLst>
                                <p:childTnLst>
                                  <p:par>
                                    <p:cTn id="2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470"/>
                                </p:stCondLst>
                                <p:childTnLst>
                                  <p:par>
                                    <p:cTn id="2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100"/>
                                            <p:tgtEl>
                                              <p:spTgt spid="2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630"/>
                                </p:stCondLst>
                                <p:childTnLst>
                                  <p:par>
                                    <p:cTn id="3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"/>
                                            <p:tgtEl>
                                              <p:spTgt spid="2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7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100"/>
                                            <p:tgtEl>
                                              <p:spTgt spid="20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930"/>
                                </p:stCondLst>
                                <p:childTnLst>
                                  <p:par>
                                    <p:cTn id="3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100"/>
                                            <p:tgtEl>
                                              <p:spTgt spid="20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8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100"/>
                                            <p:tgtEl>
                                              <p:spTgt spid="20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270"/>
                                </p:stCondLst>
                                <p:childTnLst>
                                  <p:par>
                                    <p:cTn id="4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100"/>
                                            <p:tgtEl>
                                              <p:spTgt spid="20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353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100"/>
                                            <p:tgtEl>
                                              <p:spTgt spid="1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63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93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100"/>
                                            <p:tgtEl>
                                              <p:spTgt spid="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03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54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1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30"/>
                                </p:stCondLst>
                                <p:childTnLst>
                                  <p:par>
                                    <p:cTn id="7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1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532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1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670"/>
                                </p:stCondLst>
                                <p:childTnLst>
                                  <p:par>
                                    <p:cTn id="7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1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8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5" dur="100"/>
                                            <p:tgtEl>
                                              <p:spTgt spid="1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420"/>
                                </p:stCondLst>
                                <p:childTnLst>
                                  <p:par>
                                    <p:cTn id="8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100"/>
                                            <p:tgtEl>
                                              <p:spTgt spid="1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6640"/>
                                </p:stCondLst>
                                <p:childTnLst>
                                  <p:par>
                                    <p:cTn id="9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7140"/>
                                </p:stCondLst>
                                <p:childTnLst>
                                  <p:par>
                                    <p:cTn id="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7640"/>
                                </p:stCondLst>
                                <p:childTnLst>
                                  <p:par>
                                    <p:cTn id="10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241" grpId="0"/>
          <p:bldP spid="4" grpId="0" build="p" animBg="1"/>
          <p:bldP spid="8" grpId="0" build="p" animBg="1"/>
          <p:bldP spid="17" grpId="0" build="p" animBg="1"/>
          <p:bldP spid="19" grpId="0" build="p"/>
          <p:bldP spid="20" grpId="0" build="p"/>
          <p:bldP spid="22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Заголовок 1">
            <a:extLst>
              <a:ext uri="{FF2B5EF4-FFF2-40B4-BE49-F238E27FC236}">
                <a16:creationId xmlns:a16="http://schemas.microsoft.com/office/drawing/2014/main" id="{652344D3-3369-388E-72A4-C214655BE3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325" y="476250"/>
            <a:ext cx="11412538" cy="1325563"/>
          </a:xfrm>
        </p:spPr>
        <p:txBody>
          <a:bodyPr/>
          <a:lstStyle/>
          <a:p>
            <a:pPr>
              <a:tabLst>
                <a:tab pos="0" algn="l"/>
              </a:tabLst>
            </a:pPr>
            <a:r>
              <a:rPr lang="ru-RU" altLang="ru-RU" sz="2800">
                <a:latin typeface="GILROY-MEDIUM" pitchFamily="2" charset="0"/>
                <a:sym typeface="Calibri" panose="020F0502020204030204" pitchFamily="34" charset="0"/>
              </a:rPr>
              <a:t>Модуль анализа КТ легких</a:t>
            </a: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C3E46FC3-5F25-79F5-9AB3-60AC2E469263}"/>
              </a:ext>
            </a:extLst>
          </p:cNvPr>
          <p:cNvGraphicFramePr>
            <a:graphicFrameLocks noGrp="1"/>
          </p:cNvGraphicFramePr>
          <p:nvPr/>
        </p:nvGraphicFramePr>
        <p:xfrm>
          <a:off x="407988" y="5097463"/>
          <a:ext cx="11318875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1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2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0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515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79210">
                <a:tc>
                  <a:txBody>
                    <a:bodyPr/>
                    <a:lstStyle/>
                    <a:p>
                      <a:r>
                        <a:rPr lang="ru-RU" sz="4000" b="0" dirty="0">
                          <a:solidFill>
                            <a:srgbClr val="F15A2A"/>
                          </a:solidFill>
                          <a:latin typeface="Gilroy" pitchFamily="2" charset="0"/>
                        </a:rPr>
                        <a:t>+20</a:t>
                      </a:r>
                      <a:r>
                        <a:rPr lang="ru-RU" sz="2400" b="0" dirty="0">
                          <a:solidFill>
                            <a:srgbClr val="F15A2A"/>
                          </a:solidFill>
                          <a:latin typeface="Gilroy" pitchFamily="2" charset="0"/>
                        </a:rPr>
                        <a:t>%</a:t>
                      </a:r>
                      <a:endParaRPr lang="en-US" sz="4000" b="0" dirty="0">
                        <a:solidFill>
                          <a:srgbClr val="F15A2A"/>
                        </a:solidFill>
                        <a:latin typeface="Gilroy" pitchFamily="2" charset="0"/>
                      </a:endParaRPr>
                    </a:p>
                    <a:p>
                      <a:pPr marL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13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  <a:t>Выявляемость </a:t>
                      </a:r>
                      <a:br>
                        <a:rPr lang="ru-RU" sz="13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</a:br>
                      <a:r>
                        <a:rPr lang="ru-RU" sz="13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  <a:t>на ранней стадии</a:t>
                      </a:r>
                    </a:p>
                  </a:txBody>
                  <a:tcPr marL="0" marR="91437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4000" b="0" kern="1200" dirty="0">
                          <a:solidFill>
                            <a:srgbClr val="F15A2A"/>
                          </a:solidFill>
                          <a:latin typeface="Gilroy" pitchFamily="2" charset="0"/>
                          <a:ea typeface="+mn-ea"/>
                          <a:cs typeface="+mn-cs"/>
                        </a:rPr>
                        <a:t>х3</a:t>
                      </a: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13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  <a:t>Быстрее первичный анализ исследования</a:t>
                      </a:r>
                    </a:p>
                  </a:txBody>
                  <a:tcPr marL="215994" marR="91437" anchor="ctr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4000" b="0" kern="1200" dirty="0">
                          <a:solidFill>
                            <a:srgbClr val="F15A2A"/>
                          </a:solidFill>
                          <a:latin typeface="Gilroy" pitchFamily="2" charset="0"/>
                          <a:ea typeface="+mn-ea"/>
                          <a:cs typeface="+mn-cs"/>
                        </a:rPr>
                        <a:t>х3</a:t>
                      </a: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1300" b="0" kern="1200" spc="-1" dirty="0">
                          <a:solidFill>
                            <a:srgbClr val="000000"/>
                          </a:solidFill>
                          <a:latin typeface="Gilroy-Light"/>
                          <a:ea typeface="+mn-ea"/>
                          <a:cs typeface="+mn-cs"/>
                        </a:rPr>
                        <a:t>Быстрее заполнение протокола исследования</a:t>
                      </a:r>
                    </a:p>
                  </a:txBody>
                  <a:tcPr marL="215994" marR="91437" anchor="ctr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4000" b="0" kern="1200" dirty="0">
                          <a:solidFill>
                            <a:srgbClr val="F15A2A"/>
                          </a:solidFill>
                          <a:latin typeface="Gilroy" pitchFamily="2" charset="0"/>
                          <a:ea typeface="+mn-ea"/>
                          <a:cs typeface="+mn-cs"/>
                        </a:rPr>
                        <a:t>↘︎</a:t>
                      </a:r>
                    </a:p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1300" b="0" spc="-1" dirty="0">
                          <a:solidFill>
                            <a:srgbClr val="000000"/>
                          </a:solidFill>
                          <a:latin typeface="Gilroy-Light"/>
                        </a:rPr>
                        <a:t>Случаев не корректного определения объема поражения</a:t>
                      </a:r>
                      <a:endParaRPr lang="ru-RU" sz="1300" b="0" dirty="0">
                        <a:latin typeface="Gilroy" pitchFamily="2" charset="0"/>
                      </a:endParaRPr>
                    </a:p>
                  </a:txBody>
                  <a:tcPr marL="215994" marR="91437" anchor="ctr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4000" b="0" kern="1200" dirty="0">
                          <a:solidFill>
                            <a:srgbClr val="F15A2A"/>
                          </a:solidFill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</a:p>
                    <a:p>
                      <a:pPr marL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1300" b="0" spc="-1" dirty="0">
                          <a:solidFill>
                            <a:srgbClr val="000000"/>
                          </a:solidFill>
                          <a:latin typeface="Gilroy-Light"/>
                        </a:rPr>
                        <a:t>Автоанализ любого </a:t>
                      </a:r>
                      <a:br>
                        <a:rPr lang="ru-RU" sz="1300" b="0" spc="-1" dirty="0">
                          <a:solidFill>
                            <a:srgbClr val="000000"/>
                          </a:solidFill>
                          <a:latin typeface="Gilroy-Light"/>
                        </a:rPr>
                      </a:br>
                      <a:r>
                        <a:rPr lang="ru-RU" sz="1300" b="0" spc="-1" dirty="0">
                          <a:solidFill>
                            <a:srgbClr val="000000"/>
                          </a:solidFill>
                          <a:latin typeface="Gilroy-Light"/>
                        </a:rPr>
                        <a:t>КТ грудной клетки </a:t>
                      </a:r>
                    </a:p>
                    <a:p>
                      <a:pPr marL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defRPr/>
                      </a:pPr>
                      <a:r>
                        <a:rPr lang="ru-RU" sz="1300" b="0" spc="-1" dirty="0">
                          <a:solidFill>
                            <a:srgbClr val="000000"/>
                          </a:solidFill>
                          <a:latin typeface="Gilroy-Light"/>
                        </a:rPr>
                        <a:t>на патологии легких</a:t>
                      </a:r>
                      <a:endParaRPr lang="ru-RU" sz="1300" b="0" dirty="0">
                        <a:latin typeface="Gilroy" pitchFamily="2" charset="0"/>
                      </a:endParaRPr>
                    </a:p>
                  </a:txBody>
                  <a:tcPr marL="215994" marR="91437" anchor="ctr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A47C65A-3C7D-F6E3-A9F3-385D7FC6A82D}"/>
              </a:ext>
            </a:extLst>
          </p:cNvPr>
          <p:cNvSpPr/>
          <p:nvPr/>
        </p:nvSpPr>
        <p:spPr>
          <a:xfrm>
            <a:off x="407988" y="4864100"/>
            <a:ext cx="863600" cy="288925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Gilroy" pitchFamily="2" charset="0"/>
              </a:rPr>
              <a:t>Эффект</a:t>
            </a:r>
          </a:p>
        </p:txBody>
      </p:sp>
      <p:sp>
        <p:nvSpPr>
          <p:cNvPr id="12306" name="TextBox 10">
            <a:extLst>
              <a:ext uri="{FF2B5EF4-FFF2-40B4-BE49-F238E27FC236}">
                <a16:creationId xmlns:a16="http://schemas.microsoft.com/office/drawing/2014/main" id="{21FCB99B-B4E7-5A1D-362D-79A9B782A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00" y="1431925"/>
            <a:ext cx="6096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Gilroy" pitchFamily="2" charset="0"/>
              </a:rPr>
              <a:t>Определение признаков пневмонии </a:t>
            </a:r>
            <a:br>
              <a:rPr lang="ru-RU" altLang="ru-RU">
                <a:latin typeface="Gilroy" pitchFamily="2" charset="0"/>
              </a:rPr>
            </a:br>
            <a:r>
              <a:rPr lang="ru-RU" altLang="ru-RU" sz="1200">
                <a:latin typeface="Gilroy" pitchFamily="2" charset="0"/>
              </a:rPr>
              <a:t>в т.ч. Covid-19</a:t>
            </a:r>
            <a:endParaRPr lang="ru-RU" altLang="ru-RU" sz="1200"/>
          </a:p>
        </p:txBody>
      </p:sp>
      <p:sp>
        <p:nvSpPr>
          <p:cNvPr id="12307" name="TextBox 13">
            <a:extLst>
              <a:ext uri="{FF2B5EF4-FFF2-40B4-BE49-F238E27FC236}">
                <a16:creationId xmlns:a16="http://schemas.microsoft.com/office/drawing/2014/main" id="{FD329D84-D072-8527-2AE2-287BBA8BC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4043363"/>
            <a:ext cx="4297363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 defTabSz="876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76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76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76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76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100000"/>
            </a:pPr>
            <a:r>
              <a:rPr lang="ru-RU" altLang="ru-RU" sz="1200">
                <a:latin typeface="GILROY-MEDIUM" pitchFamily="2" charset="0"/>
                <a:ea typeface="GILROY-MEDIUM" pitchFamily="2" charset="0"/>
                <a:cs typeface="GILROY-MEDIUM" pitchFamily="2" charset="0"/>
                <a:sym typeface="GILROY-MEDIUM" pitchFamily="2" charset="0"/>
              </a:rPr>
              <a:t>Определяемые признаки:</a:t>
            </a:r>
            <a:r>
              <a:rPr lang="ru-RU" altLang="ru-RU" sz="1200" b="1">
                <a:latin typeface="Gilroy" pitchFamily="2" charset="0"/>
                <a:ea typeface="GILROY-MEDIUM" pitchFamily="2" charset="0"/>
                <a:cs typeface="GILROY-MEDIUM" pitchFamily="2" charset="0"/>
                <a:sym typeface="GILROY-MEDIUM" pitchFamily="2" charset="0"/>
              </a:rPr>
              <a:t> </a:t>
            </a:r>
            <a:r>
              <a:rPr lang="ru-RU" altLang="ru-RU" sz="1200">
                <a:latin typeface="GILROY-LIGHT" pitchFamily="2" charset="0"/>
                <a:ea typeface="GILROY-MEDIUM" pitchFamily="2" charset="0"/>
                <a:cs typeface="GILROY-MEDIUM" pitchFamily="2" charset="0"/>
                <a:sym typeface="GILROY-MEDIUM" pitchFamily="2" charset="0"/>
              </a:rPr>
              <a:t>Матовое стекло, Консолидация, Ретикулярные изменения, Булыжная мостовая, Плевральный выпот, Объём поражения тканей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3FFC9F-55A8-8735-0923-2055CD366758}"/>
              </a:ext>
            </a:extLst>
          </p:cNvPr>
          <p:cNvSpPr txBox="1"/>
          <p:nvPr/>
        </p:nvSpPr>
        <p:spPr>
          <a:xfrm>
            <a:off x="8510960" y="1989138"/>
            <a:ext cx="3215900" cy="2874962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>
            <a:lvl1pPr defTabSz="876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76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76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76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763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763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SzPct val="100000"/>
            </a:pPr>
            <a:r>
              <a:rPr lang="ru-RU" altLang="ru-RU" sz="1200" dirty="0">
                <a:latin typeface="GILROY-MEDIUM" pitchFamily="2" charset="0"/>
                <a:ea typeface="GILROY-MEDIUM" pitchFamily="2" charset="0"/>
                <a:cs typeface="GILROY-MEDIUM" pitchFamily="2" charset="0"/>
                <a:sym typeface="GILROY-MEDIUM" pitchFamily="2" charset="0"/>
              </a:rPr>
              <a:t>Функциональные возможности:</a:t>
            </a:r>
          </a:p>
          <a:p>
            <a:pPr marL="133350" indent="-133350" eaLnBrk="1" hangingPunct="1"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latin typeface="GILROY-LIGHT" pitchFamily="2" charset="0"/>
                <a:ea typeface="GILROY-MEDIUM" pitchFamily="2" charset="0"/>
                <a:cs typeface="GILROY-MEDIUM" pitchFamily="2" charset="0"/>
                <a:sym typeface="GILROY-MEDIUM" pitchFamily="2" charset="0"/>
              </a:rPr>
              <a:t>Детекция очагов, количественный расчет и оценка риска злокачественности </a:t>
            </a:r>
          </a:p>
          <a:p>
            <a:pPr marL="133350" indent="-133350" eaLnBrk="1" hangingPunct="1"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latin typeface="GILROY-LIGHT" pitchFamily="2" charset="0"/>
                <a:ea typeface="GILROY-MEDIUM" pitchFamily="2" charset="0"/>
                <a:cs typeface="GILROY-MEDIUM" pitchFamily="2" charset="0"/>
                <a:sym typeface="GILROY-MEDIUM" pitchFamily="2" charset="0"/>
              </a:rPr>
              <a:t>Дифференцирование опухолевых процессов от участков неопухолевого генеза </a:t>
            </a:r>
          </a:p>
          <a:p>
            <a:pPr marL="133350" indent="-133350" eaLnBrk="1" hangingPunct="1"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latin typeface="GILROY-LIGHT" pitchFamily="2" charset="0"/>
                <a:ea typeface="GILROY-MEDIUM" pitchFamily="2" charset="0"/>
                <a:cs typeface="GILROY-MEDIUM" pitchFamily="2" charset="0"/>
                <a:sym typeface="GILROY-MEDIUM" pitchFamily="2" charset="0"/>
              </a:rPr>
              <a:t>Сегментация области легкого и области поражения для фокусировки внимания рентгенолога</a:t>
            </a:r>
          </a:p>
          <a:p>
            <a:pPr marL="133350" indent="-133350" eaLnBrk="1" hangingPunct="1"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latin typeface="GILROY-LIGHT" pitchFamily="2" charset="0"/>
                <a:ea typeface="GILROY-MEDIUM" pitchFamily="2" charset="0"/>
                <a:cs typeface="GILROY-MEDIUM" pitchFamily="2" charset="0"/>
                <a:sym typeface="GILROY-MEDIUM" pitchFamily="2" charset="0"/>
              </a:rPr>
              <a:t>Автоматическое определение диссеминированных </a:t>
            </a:r>
            <a:br>
              <a:rPr lang="ru-RU" altLang="ru-RU" sz="1200" dirty="0">
                <a:latin typeface="GILROY-LIGHT" pitchFamily="2" charset="0"/>
                <a:ea typeface="GILROY-MEDIUM" pitchFamily="2" charset="0"/>
                <a:cs typeface="GILROY-MEDIUM" pitchFamily="2" charset="0"/>
                <a:sym typeface="GILROY-MEDIUM" pitchFamily="2" charset="0"/>
              </a:rPr>
            </a:br>
            <a:r>
              <a:rPr lang="ru-RU" altLang="ru-RU" sz="1200" dirty="0">
                <a:latin typeface="GILROY-LIGHT" pitchFamily="2" charset="0"/>
                <a:ea typeface="GILROY-MEDIUM" pitchFamily="2" charset="0"/>
                <a:cs typeface="GILROY-MEDIUM" pitchFamily="2" charset="0"/>
                <a:sym typeface="GILROY-MEDIUM" pitchFamily="2" charset="0"/>
              </a:rPr>
              <a:t>процессов в легких </a:t>
            </a:r>
          </a:p>
        </p:txBody>
      </p:sp>
      <p:sp>
        <p:nvSpPr>
          <p:cNvPr id="12309" name="TextBox 22">
            <a:extLst>
              <a:ext uri="{FF2B5EF4-FFF2-40B4-BE49-F238E27FC236}">
                <a16:creationId xmlns:a16="http://schemas.microsoft.com/office/drawing/2014/main" id="{4FB796D1-E06E-B459-A23C-092009F1D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431925"/>
            <a:ext cx="59610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>
                <a:latin typeface="Gilroy" pitchFamily="2" charset="0"/>
              </a:rPr>
              <a:t>Определение признаков ЗНО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0708AB8-2E6D-B7B2-C74C-FCC9FF2A58F9}"/>
              </a:ext>
            </a:extLst>
          </p:cNvPr>
          <p:cNvCxnSpPr/>
          <p:nvPr/>
        </p:nvCxnSpPr>
        <p:spPr>
          <a:xfrm>
            <a:off x="4524375" y="2079625"/>
            <a:ext cx="0" cy="1901825"/>
          </a:xfrm>
          <a:prstGeom prst="line">
            <a:avLst/>
          </a:prstGeom>
          <a:ln w="12700">
            <a:solidFill>
              <a:srgbClr val="F15A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Изображение выглядит как текст, монитор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46458D2E-0D07-0C79-188A-524E21B69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55" t="20391" r="14497" b="7194"/>
          <a:stretch/>
        </p:blipFill>
        <p:spPr>
          <a:xfrm>
            <a:off x="5194300" y="2063750"/>
            <a:ext cx="3036016" cy="1900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E7155B-94A0-5A00-A564-3FECF2896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41" t="13388" r="21012" b="9929"/>
          <a:stretch/>
        </p:blipFill>
        <p:spPr>
          <a:xfrm>
            <a:off x="407988" y="2063750"/>
            <a:ext cx="3421764" cy="19002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C2185-F7AB-2D40-FA9F-289B5CB2F158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31FE6C4-E52F-0D67-B07F-50B9F80AC468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!!Номер слайда">
            <a:extLst>
              <a:ext uri="{FF2B5EF4-FFF2-40B4-BE49-F238E27FC236}">
                <a16:creationId xmlns:a16="http://schemas.microsoft.com/office/drawing/2014/main" id="{6FC95B75-D65F-C274-3247-52B1CF85CD6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23</a:t>
            </a:fld>
            <a:endParaRPr lang="ru-RU" sz="1050" dirty="0">
              <a:latin typeface="Gilroy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123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1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1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123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34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84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0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1230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16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66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14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76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11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84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58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43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100"/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100"/>
                                            <p:tgtEl>
                                              <p:spTgt spid="2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82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1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35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289" grpId="0"/>
          <p:bldP spid="22" grpId="0" uiExpand="1" build="p" animBg="1"/>
          <p:bldP spid="12306" grpId="0" build="p"/>
          <p:bldP spid="12307" grpId="0" build="p"/>
          <p:bldP spid="14" grpId="0" build="p" animBg="1"/>
          <p:bldP spid="1230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2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2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1230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1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1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123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34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84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0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1230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16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66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14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76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11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84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58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743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100"/>
                                            <p:tgtEl>
                                              <p:spTgt spid="1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100"/>
                                            <p:tgtEl>
                                              <p:spTgt spid="2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82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1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8350"/>
                                </p:stCondLst>
                                <p:childTnLst>
                                  <p:par>
                                    <p:cTn id="6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289" grpId="0"/>
          <p:bldP spid="22" grpId="0" uiExpand="1" build="p" animBg="1"/>
          <p:bldP spid="12306" grpId="0" build="p"/>
          <p:bldP spid="12307" grpId="0" build="p"/>
          <p:bldP spid="14" grpId="0" build="p" animBg="1"/>
          <p:bldP spid="12309" grpId="0" build="p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EBF74AFC-0C2F-7D78-6833-CDDA218779B6}"/>
              </a:ext>
            </a:extLst>
          </p:cNvPr>
          <p:cNvGraphicFramePr>
            <a:graphicFrameLocks noGrp="1"/>
          </p:cNvGraphicFramePr>
          <p:nvPr/>
        </p:nvGraphicFramePr>
        <p:xfrm>
          <a:off x="9520192" y="1460546"/>
          <a:ext cx="2206305" cy="1458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5882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10 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раз</a:t>
                      </a:r>
                      <a:endPara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15A2A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Снижение затрат на термобумагу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143991" marR="91431" marT="45717" marB="45717">
                    <a:lnL w="12700" cap="flat" cmpd="sng" algn="ctr">
                      <a:solidFill>
                        <a:srgbClr val="F2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!!Прямоугольник 9">
            <a:extLst>
              <a:ext uri="{FF2B5EF4-FFF2-40B4-BE49-F238E27FC236}">
                <a16:creationId xmlns:a16="http://schemas.microsoft.com/office/drawing/2014/main" id="{79A59EEA-80AD-22F0-C376-1FDD6A0B0903}"/>
              </a:ext>
            </a:extLst>
          </p:cNvPr>
          <p:cNvSpPr/>
          <p:nvPr/>
        </p:nvSpPr>
        <p:spPr>
          <a:xfrm>
            <a:off x="9401667" y="1227199"/>
            <a:ext cx="1850732" cy="288906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94" anchor="ctr"/>
          <a:lstStyle/>
          <a:p>
            <a:pPr>
              <a:defRPr/>
            </a:pPr>
            <a:r>
              <a:rPr lang="ru-RU" sz="1400" dirty="0">
                <a:latin typeface="Gilroy" pitchFamily="2" charset="0"/>
              </a:rPr>
              <a:t>Ожидаемый эффект</a:t>
            </a:r>
          </a:p>
        </p:txBody>
      </p:sp>
      <p:graphicFrame>
        <p:nvGraphicFramePr>
          <p:cNvPr id="11" name="Таблица 3-1">
            <a:extLst>
              <a:ext uri="{FF2B5EF4-FFF2-40B4-BE49-F238E27FC236}">
                <a16:creationId xmlns:a16="http://schemas.microsoft.com/office/drawing/2014/main" id="{E613C9D3-E94E-FE76-92BA-60ADD3958DED}"/>
              </a:ext>
            </a:extLst>
          </p:cNvPr>
          <p:cNvGraphicFramePr>
            <a:graphicFrameLocks noGrp="1"/>
          </p:cNvGraphicFramePr>
          <p:nvPr/>
        </p:nvGraphicFramePr>
        <p:xfrm>
          <a:off x="394053" y="4726731"/>
          <a:ext cx="3883771" cy="1889748"/>
        </p:xfrm>
        <a:graphic>
          <a:graphicData uri="http://schemas.openxmlformats.org/drawingml/2006/table">
            <a:tbl>
              <a:tblPr/>
              <a:tblGrid>
                <a:gridCol w="3792388">
                  <a:extLst>
                    <a:ext uri="{9D8B030D-6E8A-4147-A177-3AD203B41FA5}">
                      <a16:colId xmlns:a16="http://schemas.microsoft.com/office/drawing/2014/main" val="2294249176"/>
                    </a:ext>
                  </a:extLst>
                </a:gridCol>
                <a:gridCol w="91383">
                  <a:extLst>
                    <a:ext uri="{9D8B030D-6E8A-4147-A177-3AD203B41FA5}">
                      <a16:colId xmlns:a16="http://schemas.microsoft.com/office/drawing/2014/main" val="2344075789"/>
                    </a:ext>
                  </a:extLst>
                </a:gridCol>
              </a:tblGrid>
              <a:tr h="51815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Автоматический </a:t>
                      </a:r>
                      <a:b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</a:b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морфологический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анализ ЭКГ</a:t>
                      </a:r>
                    </a:p>
                  </a:txBody>
                  <a:tcPr marL="107993" marR="91434" marT="45717" marB="45717"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1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altLang="ru-RU" sz="200" b="0" i="0" u="none" strike="noStrike" cap="none" normalizeH="0" baseline="0" dirty="0">
                        <a:ln>
                          <a:noFill/>
                        </a:ln>
                        <a:solidFill>
                          <a:srgbClr val="F15A2C"/>
                        </a:solidFill>
                        <a:effectLst/>
                        <a:latin typeface="GILROY-MEDIUM" pitchFamily="2" charset="0"/>
                      </a:endParaRPr>
                    </a:p>
                  </a:txBody>
                  <a:tcPr marL="0" marR="0" marT="45717" marB="457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074973"/>
                  </a:ext>
                </a:extLst>
              </a:tr>
              <a:tr h="137159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Идентификация и интерпретация всех уникальных комплексов </a:t>
                      </a:r>
                      <a:r>
                        <a:rPr kumimoji="0" lang="en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QRS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и </a:t>
                      </a:r>
                      <a:r>
                        <a:rPr kumimoji="0" lang="en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PQRST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Автоматическое измерение параметров зубцов (</a:t>
                      </a:r>
                      <a:r>
                        <a:rPr kumimoji="0" lang="en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P,Q,R,S,T)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и сегментов (</a:t>
                      </a:r>
                      <a:r>
                        <a:rPr kumimoji="0" lang="en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ST, QT, PQ)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Определение сердечного цикла и ЧСС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Определение электрической оси и позиции сердца</a:t>
                      </a:r>
                    </a:p>
                  </a:txBody>
                  <a:tcPr marL="107993" marR="91434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1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0" lang="ru-RU" altLang="ru-RU" sz="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roy" pitchFamily="2" charset="0"/>
                        <a:ea typeface="Gilroy-Regular" pitchFamily="2" charset="0"/>
                        <a:cs typeface="Gilroy-Regular" pitchFamily="2" charset="0"/>
                        <a:sym typeface="Gilroy-Regular" pitchFamily="2" charset="0"/>
                      </a:endParaRPr>
                    </a:p>
                  </a:txBody>
                  <a:tcPr marL="0" marR="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810579"/>
                  </a:ext>
                </a:extLst>
              </a:tr>
            </a:tbl>
          </a:graphicData>
        </a:graphic>
      </p:graphicFrame>
      <p:grpSp>
        <p:nvGrpSpPr>
          <p:cNvPr id="15" name="СхемаЭКГ">
            <a:extLst>
              <a:ext uri="{FF2B5EF4-FFF2-40B4-BE49-F238E27FC236}">
                <a16:creationId xmlns:a16="http://schemas.microsoft.com/office/drawing/2014/main" id="{B8E63311-7BE9-111E-C968-F876C51DA874}"/>
              </a:ext>
            </a:extLst>
          </p:cNvPr>
          <p:cNvGrpSpPr>
            <a:grpSpLocks noChangeAspect="1"/>
          </p:cNvGrpSpPr>
          <p:nvPr/>
        </p:nvGrpSpPr>
        <p:grpSpPr>
          <a:xfrm>
            <a:off x="423303" y="1588148"/>
            <a:ext cx="5891689" cy="2979138"/>
            <a:chOff x="1664522" y="1510589"/>
            <a:chExt cx="8861995" cy="4481075"/>
          </a:xfrm>
        </p:grpSpPr>
        <p:sp>
          <p:nvSpPr>
            <p:cNvPr id="16" name="Дуга 15">
              <a:extLst>
                <a:ext uri="{FF2B5EF4-FFF2-40B4-BE49-F238E27FC236}">
                  <a16:creationId xmlns:a16="http://schemas.microsoft.com/office/drawing/2014/main" id="{C1671EF5-E87B-1C7B-A76E-9C11598800BA}"/>
                </a:ext>
              </a:extLst>
            </p:cNvPr>
            <p:cNvSpPr/>
            <p:nvPr/>
          </p:nvSpPr>
          <p:spPr>
            <a:xfrm>
              <a:off x="4959477" y="1948251"/>
              <a:ext cx="2174321" cy="2316829"/>
            </a:xfrm>
            <a:prstGeom prst="arc">
              <a:avLst>
                <a:gd name="adj1" fmla="val 12030016"/>
                <a:gd name="adj2" fmla="val 20406264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7" name="Овал 7">
              <a:extLst>
                <a:ext uri="{FF2B5EF4-FFF2-40B4-BE49-F238E27FC236}">
                  <a16:creationId xmlns:a16="http://schemas.microsoft.com/office/drawing/2014/main" id="{619BC8A5-E8FE-0216-E4AE-A981765A8908}"/>
                </a:ext>
              </a:extLst>
            </p:cNvPr>
            <p:cNvSpPr/>
            <p:nvPr/>
          </p:nvSpPr>
          <p:spPr>
            <a:xfrm>
              <a:off x="5888717" y="3903066"/>
              <a:ext cx="387308" cy="387307"/>
            </a:xfrm>
            <a:prstGeom prst="ellipse">
              <a:avLst/>
            </a:prstGeom>
            <a:solidFill>
              <a:srgbClr val="EC663C"/>
            </a:solidFill>
            <a:ln w="12700"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8" name="Прямоугольник 12">
              <a:extLst>
                <a:ext uri="{FF2B5EF4-FFF2-40B4-BE49-F238E27FC236}">
                  <a16:creationId xmlns:a16="http://schemas.microsoft.com/office/drawing/2014/main" id="{0542691A-6C60-D877-0EBF-AE1C8EB01880}"/>
                </a:ext>
              </a:extLst>
            </p:cNvPr>
            <p:cNvSpPr/>
            <p:nvPr/>
          </p:nvSpPr>
          <p:spPr>
            <a:xfrm>
              <a:off x="1664522" y="3784620"/>
              <a:ext cx="2858133" cy="1961374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  <a:miter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C36700-07B6-95EE-323D-0A2F36EAE87F}"/>
                </a:ext>
              </a:extLst>
            </p:cNvPr>
            <p:cNvSpPr txBox="1"/>
            <p:nvPr/>
          </p:nvSpPr>
          <p:spPr>
            <a:xfrm>
              <a:off x="1744902" y="4464487"/>
              <a:ext cx="1031614" cy="3240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Диагностическое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оборудование</a:t>
              </a:r>
              <a:endParaRPr sz="400" dirty="0">
                <a:solidFill>
                  <a:srgbClr val="B9B9B9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97709176-BB32-04C0-FBAB-E5A4DC8B1F46}"/>
                </a:ext>
              </a:extLst>
            </p:cNvPr>
            <p:cNvSpPr/>
            <p:nvPr/>
          </p:nvSpPr>
          <p:spPr>
            <a:xfrm>
              <a:off x="7668384" y="3784620"/>
              <a:ext cx="2858133" cy="1961374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  <a:miter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E03D6683-28AB-43E3-487D-52C384FD8827}"/>
                </a:ext>
              </a:extLst>
            </p:cNvPr>
            <p:cNvSpPr txBox="1"/>
            <p:nvPr/>
          </p:nvSpPr>
          <p:spPr>
            <a:xfrm>
              <a:off x="1958202" y="3648455"/>
              <a:ext cx="2181059" cy="25460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>
              <a:lvl1pPr algn="ctr" defTabSz="914400">
                <a:defRPr sz="10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defTabSz="914355">
                <a:defRPr/>
              </a:pPr>
              <a:r>
                <a:rPr sz="500" dirty="0" err="1">
                  <a:latin typeface="Gilroy" pitchFamily="2" charset="0"/>
                </a:rPr>
                <a:t>Профильная</a:t>
              </a:r>
              <a:r>
                <a:rPr sz="500" dirty="0">
                  <a:latin typeface="Gilroy" pitchFamily="2" charset="0"/>
                </a:rPr>
                <a:t> </a:t>
              </a:r>
              <a:r>
                <a:rPr sz="500" dirty="0" err="1">
                  <a:latin typeface="Gilroy" pitchFamily="2" charset="0"/>
                </a:rPr>
                <a:t>медицинская</a:t>
              </a:r>
              <a:r>
                <a:rPr sz="500" dirty="0">
                  <a:latin typeface="Gilroy" pitchFamily="2" charset="0"/>
                </a:rPr>
                <a:t> </a:t>
              </a:r>
              <a:r>
                <a:rPr sz="500" dirty="0" err="1">
                  <a:latin typeface="Gilroy" pitchFamily="2" charset="0"/>
                </a:rPr>
                <a:t>организация</a:t>
              </a:r>
              <a:endParaRPr sz="500" dirty="0">
                <a:latin typeface="Gilroy" pitchFamily="2" charset="0"/>
              </a:endParaRPr>
            </a:p>
          </p:txBody>
        </p:sp>
        <p:sp>
          <p:nvSpPr>
            <p:cNvPr id="22" name="TextBox 13">
              <a:extLst>
                <a:ext uri="{FF2B5EF4-FFF2-40B4-BE49-F238E27FC236}">
                  <a16:creationId xmlns:a16="http://schemas.microsoft.com/office/drawing/2014/main" id="{60D71C56-90CB-A576-043C-967D71AA5811}"/>
                </a:ext>
              </a:extLst>
            </p:cNvPr>
            <p:cNvSpPr txBox="1"/>
            <p:nvPr/>
          </p:nvSpPr>
          <p:spPr>
            <a:xfrm>
              <a:off x="8370222" y="3661092"/>
              <a:ext cx="1366149" cy="25460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5" tIns="45715" rIns="45715" bIns="45715">
              <a:spAutoFit/>
            </a:bodyPr>
            <a:lstStyle>
              <a:lvl1pPr defTabSz="914400">
                <a:defRPr sz="11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defTabSz="914355">
                <a:defRPr/>
              </a:pPr>
              <a:r>
                <a:rPr sz="500" dirty="0" err="1">
                  <a:latin typeface="Gilroy" pitchFamily="2" charset="0"/>
                </a:rPr>
                <a:t>Медицинская</a:t>
              </a:r>
              <a:r>
                <a:rPr sz="500" dirty="0">
                  <a:latin typeface="Gilroy" pitchFamily="2" charset="0"/>
                </a:rPr>
                <a:t> </a:t>
              </a:r>
              <a:r>
                <a:rPr sz="500" dirty="0" err="1">
                  <a:latin typeface="Gilroy" pitchFamily="2" charset="0"/>
                </a:rPr>
                <a:t>организация</a:t>
              </a:r>
              <a:endParaRPr sz="500" dirty="0">
                <a:latin typeface="Gilroy" pitchFamily="2" charset="0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76F47EB1-4DB6-A272-6EFB-F170A6D9A347}"/>
                </a:ext>
              </a:extLst>
            </p:cNvPr>
            <p:cNvSpPr txBox="1"/>
            <p:nvPr/>
          </p:nvSpPr>
          <p:spPr>
            <a:xfrm>
              <a:off x="1791791" y="5393147"/>
              <a:ext cx="937830" cy="3240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>
              <a:lvl1pPr algn="ctr" defTabSz="914400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defTabSz="914355">
                <a:defRPr/>
              </a:pPr>
              <a:r>
                <a:rPr sz="400" dirty="0" err="1">
                  <a:latin typeface="Gilroy" pitchFamily="2" charset="0"/>
                </a:rPr>
                <a:t>Рабочие</a:t>
              </a:r>
              <a:r>
                <a:rPr sz="400" dirty="0">
                  <a:latin typeface="Gilroy" pitchFamily="2" charset="0"/>
                </a:rPr>
                <a:t> </a:t>
              </a:r>
              <a:r>
                <a:rPr sz="400" dirty="0" err="1">
                  <a:latin typeface="Gilroy" pitchFamily="2" charset="0"/>
                </a:rPr>
                <a:t>станции</a:t>
              </a:r>
              <a:r>
                <a:rPr sz="400" dirty="0">
                  <a:latin typeface="Gilroy" pitchFamily="2" charset="0"/>
                </a:rPr>
                <a:t> </a:t>
              </a:r>
              <a:r>
                <a:rPr sz="400" dirty="0" err="1">
                  <a:latin typeface="Gilroy" pitchFamily="2" charset="0"/>
                </a:rPr>
                <a:t>врачей</a:t>
              </a:r>
              <a:endParaRPr sz="400" dirty="0">
                <a:latin typeface="Gilroy" pitchFamily="2" charset="0"/>
              </a:endParaRPr>
            </a:p>
          </p:txBody>
        </p:sp>
        <p:sp>
          <p:nvSpPr>
            <p:cNvPr id="24" name="Овал 31">
              <a:extLst>
                <a:ext uri="{FF2B5EF4-FFF2-40B4-BE49-F238E27FC236}">
                  <a16:creationId xmlns:a16="http://schemas.microsoft.com/office/drawing/2014/main" id="{DF5AB4B6-AE3C-3177-5781-45B720FBB493}"/>
                </a:ext>
              </a:extLst>
            </p:cNvPr>
            <p:cNvSpPr/>
            <p:nvPr/>
          </p:nvSpPr>
          <p:spPr>
            <a:xfrm>
              <a:off x="3442013" y="4374866"/>
              <a:ext cx="838201" cy="83820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2D437F3B-012D-112B-2BF8-0A9EFFA8AAFA}"/>
                </a:ext>
              </a:extLst>
            </p:cNvPr>
            <p:cNvSpPr txBox="1"/>
            <p:nvPr/>
          </p:nvSpPr>
          <p:spPr>
            <a:xfrm>
              <a:off x="3525050" y="5217527"/>
              <a:ext cx="752402" cy="509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Локальный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DICOM-</a:t>
              </a: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сервер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медицинской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организации</a:t>
              </a:r>
              <a:endParaRPr sz="400" dirty="0">
                <a:solidFill>
                  <a:srgbClr val="B9B9B9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26" name="Рисунок 41" descr="Рисунок 41">
              <a:extLst>
                <a:ext uri="{FF2B5EF4-FFF2-40B4-BE49-F238E27FC236}">
                  <a16:creationId xmlns:a16="http://schemas.microsoft.com/office/drawing/2014/main" id="{9406797B-576A-CDC7-5F16-56669BC60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4444" y="4001998"/>
              <a:ext cx="475209" cy="4752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7" name="Рисунок 28" descr="Рисунок 28">
              <a:extLst>
                <a:ext uri="{FF2B5EF4-FFF2-40B4-BE49-F238E27FC236}">
                  <a16:creationId xmlns:a16="http://schemas.microsoft.com/office/drawing/2014/main" id="{700407AB-B5BC-06A7-B513-10A89AED1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6746" y="5034929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" name="Рисунок 36" descr="Рисунок 36">
              <a:extLst>
                <a:ext uri="{FF2B5EF4-FFF2-40B4-BE49-F238E27FC236}">
                  <a16:creationId xmlns:a16="http://schemas.microsoft.com/office/drawing/2014/main" id="{257F8569-5632-B68F-7AF5-3B0B3AEBC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9654" y="4520155"/>
              <a:ext cx="547623" cy="5476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" name="Линия">
              <a:extLst>
                <a:ext uri="{FF2B5EF4-FFF2-40B4-BE49-F238E27FC236}">
                  <a16:creationId xmlns:a16="http://schemas.microsoft.com/office/drawing/2014/main" id="{6EA7DB50-AAB7-7AAF-CF74-6D2854C99D73}"/>
                </a:ext>
              </a:extLst>
            </p:cNvPr>
            <p:cNvSpPr/>
            <p:nvPr/>
          </p:nvSpPr>
          <p:spPr>
            <a:xfrm>
              <a:off x="2668875" y="4265389"/>
              <a:ext cx="644370" cy="329162"/>
            </a:xfrm>
            <a:prstGeom prst="line">
              <a:avLst/>
            </a:prstGeom>
            <a:ln w="12700">
              <a:solidFill>
                <a:srgbClr val="EBEBEB"/>
              </a:solidFill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30" name="Линия">
              <a:extLst>
                <a:ext uri="{FF2B5EF4-FFF2-40B4-BE49-F238E27FC236}">
                  <a16:creationId xmlns:a16="http://schemas.microsoft.com/office/drawing/2014/main" id="{1DDDAA41-13B2-2CB1-1BF2-00E81F2BC1E8}"/>
                </a:ext>
              </a:extLst>
            </p:cNvPr>
            <p:cNvSpPr/>
            <p:nvPr/>
          </p:nvSpPr>
          <p:spPr>
            <a:xfrm flipH="1">
              <a:off x="2668875" y="4944151"/>
              <a:ext cx="644370" cy="329162"/>
            </a:xfrm>
            <a:prstGeom prst="line">
              <a:avLst/>
            </a:prstGeom>
            <a:ln w="12700">
              <a:solidFill>
                <a:srgbClr val="EBEBEB"/>
              </a:solidFill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31" name="TextBox 18">
              <a:extLst>
                <a:ext uri="{FF2B5EF4-FFF2-40B4-BE49-F238E27FC236}">
                  <a16:creationId xmlns:a16="http://schemas.microsoft.com/office/drawing/2014/main" id="{833D4E39-5ABA-3445-3F9A-F84E10E22BDE}"/>
                </a:ext>
              </a:extLst>
            </p:cNvPr>
            <p:cNvSpPr txBox="1"/>
            <p:nvPr/>
          </p:nvSpPr>
          <p:spPr>
            <a:xfrm>
              <a:off x="9533053" y="4418019"/>
              <a:ext cx="852573" cy="3240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Диагностическое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оборудование</a:t>
              </a:r>
              <a:endParaRPr sz="400" dirty="0">
                <a:solidFill>
                  <a:srgbClr val="B9B9B9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8E519FED-89EA-7F6C-BC13-6B5DD63207DC}"/>
                </a:ext>
              </a:extLst>
            </p:cNvPr>
            <p:cNvSpPr txBox="1"/>
            <p:nvPr/>
          </p:nvSpPr>
          <p:spPr>
            <a:xfrm>
              <a:off x="9533053" y="5410352"/>
              <a:ext cx="852573" cy="3240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>
              <a:lvl1pPr algn="ctr" defTabSz="914400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defTabSz="914355">
                <a:defRPr/>
              </a:pPr>
              <a:r>
                <a:rPr sz="400" dirty="0" err="1">
                  <a:latin typeface="Gilroy" pitchFamily="2" charset="0"/>
                </a:rPr>
                <a:t>Рабочие</a:t>
              </a:r>
              <a:r>
                <a:rPr sz="400" dirty="0">
                  <a:latin typeface="Gilroy" pitchFamily="2" charset="0"/>
                </a:rPr>
                <a:t> </a:t>
              </a:r>
              <a:r>
                <a:rPr sz="400" dirty="0" err="1">
                  <a:latin typeface="Gilroy" pitchFamily="2" charset="0"/>
                </a:rPr>
                <a:t>станции</a:t>
              </a:r>
              <a:r>
                <a:rPr sz="400" dirty="0">
                  <a:latin typeface="Gilroy" pitchFamily="2" charset="0"/>
                </a:rPr>
                <a:t> </a:t>
              </a:r>
              <a:r>
                <a:rPr sz="400" dirty="0" err="1">
                  <a:latin typeface="Gilroy" pitchFamily="2" charset="0"/>
                </a:rPr>
                <a:t>врачей</a:t>
              </a:r>
              <a:endParaRPr sz="400" dirty="0">
                <a:latin typeface="Gilroy" pitchFamily="2" charset="0"/>
              </a:endParaRPr>
            </a:p>
          </p:txBody>
        </p:sp>
        <p:pic>
          <p:nvPicPr>
            <p:cNvPr id="33" name="Рисунок 41" descr="Рисунок 41">
              <a:extLst>
                <a:ext uri="{FF2B5EF4-FFF2-40B4-BE49-F238E27FC236}">
                  <a16:creationId xmlns:a16="http://schemas.microsoft.com/office/drawing/2014/main" id="{5D7D2779-0C4C-47A2-D853-1340F8CA1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23075" y="4001998"/>
              <a:ext cx="475209" cy="4752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4" name="Рисунок 33" descr="Рисунок 28">
              <a:extLst>
                <a:ext uri="{FF2B5EF4-FFF2-40B4-BE49-F238E27FC236}">
                  <a16:creationId xmlns:a16="http://schemas.microsoft.com/office/drawing/2014/main" id="{DE1DF656-9CB2-D73D-6EE8-B5D586B66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76" y="5034929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5" name="Овал 31">
              <a:extLst>
                <a:ext uri="{FF2B5EF4-FFF2-40B4-BE49-F238E27FC236}">
                  <a16:creationId xmlns:a16="http://schemas.microsoft.com/office/drawing/2014/main" id="{69039347-916B-9299-BB6D-62C6C4E62AB5}"/>
                </a:ext>
              </a:extLst>
            </p:cNvPr>
            <p:cNvSpPr/>
            <p:nvPr/>
          </p:nvSpPr>
          <p:spPr>
            <a:xfrm>
              <a:off x="7890577" y="4374866"/>
              <a:ext cx="838201" cy="83820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EE9D4060-382D-AD33-EAFC-7B7B3BFCAAB3}"/>
                </a:ext>
              </a:extLst>
            </p:cNvPr>
            <p:cNvSpPr txBox="1"/>
            <p:nvPr/>
          </p:nvSpPr>
          <p:spPr>
            <a:xfrm>
              <a:off x="7973613" y="5217527"/>
              <a:ext cx="752402" cy="509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Локальный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DICOM-</a:t>
              </a: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сервер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медицинской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организации</a:t>
              </a:r>
              <a:endParaRPr sz="400" dirty="0">
                <a:solidFill>
                  <a:srgbClr val="B9B9B9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37" name="Рисунок 36" descr="Рисунок 36">
              <a:extLst>
                <a:ext uri="{FF2B5EF4-FFF2-40B4-BE49-F238E27FC236}">
                  <a16:creationId xmlns:a16="http://schemas.microsoft.com/office/drawing/2014/main" id="{B5ACE815-B97E-374F-B668-9FCC148AD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8218" y="4520155"/>
              <a:ext cx="547623" cy="5476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8" name="Линия">
              <a:extLst>
                <a:ext uri="{FF2B5EF4-FFF2-40B4-BE49-F238E27FC236}">
                  <a16:creationId xmlns:a16="http://schemas.microsoft.com/office/drawing/2014/main" id="{EEC1F377-A373-1C87-D764-262B66913C5F}"/>
                </a:ext>
              </a:extLst>
            </p:cNvPr>
            <p:cNvSpPr/>
            <p:nvPr/>
          </p:nvSpPr>
          <p:spPr>
            <a:xfrm flipH="1">
              <a:off x="8919892" y="4260409"/>
              <a:ext cx="644369" cy="329164"/>
            </a:xfrm>
            <a:prstGeom prst="line">
              <a:avLst/>
            </a:prstGeom>
            <a:ln w="12700">
              <a:solidFill>
                <a:srgbClr val="EBEBEB"/>
              </a:solidFill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39" name="Линия">
              <a:extLst>
                <a:ext uri="{FF2B5EF4-FFF2-40B4-BE49-F238E27FC236}">
                  <a16:creationId xmlns:a16="http://schemas.microsoft.com/office/drawing/2014/main" id="{7F58FDD7-7025-5629-2CF9-2EE166C7116E}"/>
                </a:ext>
              </a:extLst>
            </p:cNvPr>
            <p:cNvSpPr/>
            <p:nvPr/>
          </p:nvSpPr>
          <p:spPr>
            <a:xfrm>
              <a:off x="8919892" y="4876563"/>
              <a:ext cx="644370" cy="329162"/>
            </a:xfrm>
            <a:prstGeom prst="line">
              <a:avLst/>
            </a:prstGeom>
            <a:ln w="12700">
              <a:solidFill>
                <a:srgbClr val="EBEBEB"/>
              </a:solidFill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40" name="TextBox 15">
              <a:extLst>
                <a:ext uri="{FF2B5EF4-FFF2-40B4-BE49-F238E27FC236}">
                  <a16:creationId xmlns:a16="http://schemas.microsoft.com/office/drawing/2014/main" id="{D705AA3F-CF40-7B25-C486-6286386DD3D7}"/>
                </a:ext>
              </a:extLst>
            </p:cNvPr>
            <p:cNvSpPr txBox="1"/>
            <p:nvPr/>
          </p:nvSpPr>
          <p:spPr>
            <a:xfrm>
              <a:off x="5071435" y="5436148"/>
              <a:ext cx="2018561" cy="5555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900" dirty="0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ЦАМИ. </a:t>
              </a:r>
            </a:p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900" dirty="0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Архив ЭКГ</a:t>
              </a:r>
              <a:endParaRPr sz="900" dirty="0">
                <a:solidFill>
                  <a:srgbClr val="EC663C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1" name="Овал 7">
              <a:extLst>
                <a:ext uri="{FF2B5EF4-FFF2-40B4-BE49-F238E27FC236}">
                  <a16:creationId xmlns:a16="http://schemas.microsoft.com/office/drawing/2014/main" id="{39488A6E-E38A-03DE-99AC-3C7011B5A1CA}"/>
                </a:ext>
              </a:extLst>
            </p:cNvPr>
            <p:cNvSpPr/>
            <p:nvPr/>
          </p:nvSpPr>
          <p:spPr>
            <a:xfrm>
              <a:off x="4844452" y="4600313"/>
              <a:ext cx="387307" cy="387307"/>
            </a:xfrm>
            <a:prstGeom prst="ellipse">
              <a:avLst/>
            </a:prstGeom>
            <a:solidFill>
              <a:srgbClr val="EC663C"/>
            </a:solidFill>
            <a:ln w="12700"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42" name="Прямая соединительная линия 24">
              <a:extLst>
                <a:ext uri="{FF2B5EF4-FFF2-40B4-BE49-F238E27FC236}">
                  <a16:creationId xmlns:a16="http://schemas.microsoft.com/office/drawing/2014/main" id="{3EEEA8B4-3989-61E6-3132-32E5B213B8B3}"/>
                </a:ext>
              </a:extLst>
            </p:cNvPr>
            <p:cNvSpPr/>
            <p:nvPr/>
          </p:nvSpPr>
          <p:spPr>
            <a:xfrm>
              <a:off x="4387483" y="4803547"/>
              <a:ext cx="1267248" cy="1"/>
            </a:xfrm>
            <a:prstGeom prst="line">
              <a:avLst/>
            </a:prstGeom>
            <a:ln w="28575">
              <a:solidFill>
                <a:srgbClr val="EC663C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pic>
          <p:nvPicPr>
            <p:cNvPr id="43" name="Рисунок 42" descr="Рисунок 27">
              <a:extLst>
                <a:ext uri="{FF2B5EF4-FFF2-40B4-BE49-F238E27FC236}">
                  <a16:creationId xmlns:a16="http://schemas.microsoft.com/office/drawing/2014/main" id="{474C8DD3-3959-D4EA-AD59-9E1F15B3C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8542" y="4679093"/>
              <a:ext cx="221483" cy="2214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4" name="Овал 7">
              <a:extLst>
                <a:ext uri="{FF2B5EF4-FFF2-40B4-BE49-F238E27FC236}">
                  <a16:creationId xmlns:a16="http://schemas.microsoft.com/office/drawing/2014/main" id="{EEEFE060-6A6B-473D-18D6-CA6D7854D59D}"/>
                </a:ext>
              </a:extLst>
            </p:cNvPr>
            <p:cNvSpPr/>
            <p:nvPr/>
          </p:nvSpPr>
          <p:spPr>
            <a:xfrm>
              <a:off x="6968324" y="4600313"/>
              <a:ext cx="387308" cy="387307"/>
            </a:xfrm>
            <a:prstGeom prst="ellipse">
              <a:avLst/>
            </a:prstGeom>
            <a:solidFill>
              <a:srgbClr val="EC663C"/>
            </a:solidFill>
            <a:ln w="12700"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45" name="Прямая соединительная линия 24">
              <a:extLst>
                <a:ext uri="{FF2B5EF4-FFF2-40B4-BE49-F238E27FC236}">
                  <a16:creationId xmlns:a16="http://schemas.microsoft.com/office/drawing/2014/main" id="{C4BAA4CE-F8A9-DA3F-F01E-22A6662848FF}"/>
                </a:ext>
              </a:extLst>
            </p:cNvPr>
            <p:cNvSpPr/>
            <p:nvPr/>
          </p:nvSpPr>
          <p:spPr>
            <a:xfrm>
              <a:off x="6511355" y="4803547"/>
              <a:ext cx="1267248" cy="1"/>
            </a:xfrm>
            <a:prstGeom prst="line">
              <a:avLst/>
            </a:prstGeom>
            <a:ln w="28575">
              <a:solidFill>
                <a:srgbClr val="EC663C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pic>
          <p:nvPicPr>
            <p:cNvPr id="46" name="Рисунок 27" descr="Рисунок 27">
              <a:extLst>
                <a:ext uri="{FF2B5EF4-FFF2-40B4-BE49-F238E27FC236}">
                  <a16:creationId xmlns:a16="http://schemas.microsoft.com/office/drawing/2014/main" id="{F712E75D-EA23-E58D-C383-ACF2AE50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52414" y="4679093"/>
              <a:ext cx="221483" cy="22148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Рисунок 21" descr="Рисунок 21">
              <a:extLst>
                <a:ext uri="{FF2B5EF4-FFF2-40B4-BE49-F238E27FC236}">
                  <a16:creationId xmlns:a16="http://schemas.microsoft.com/office/drawing/2014/main" id="{E03E2999-A73D-8A21-8834-AA3C40FA2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31062" y="4477491"/>
              <a:ext cx="899306" cy="8993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" name="Рисунок 21" descr="Рисунок 21">
              <a:extLst>
                <a:ext uri="{FF2B5EF4-FFF2-40B4-BE49-F238E27FC236}">
                  <a16:creationId xmlns:a16="http://schemas.microsoft.com/office/drawing/2014/main" id="{560CC1D5-784F-2E31-0759-4A5C3412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12049" y="2786602"/>
              <a:ext cx="899306" cy="8993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Рисунок 28" descr="Рисунок 28">
              <a:extLst>
                <a:ext uri="{FF2B5EF4-FFF2-40B4-BE49-F238E27FC236}">
                  <a16:creationId xmlns:a16="http://schemas.microsoft.com/office/drawing/2014/main" id="{57E9AC49-368E-AF5A-653C-C73C1AFA9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16578" y="1541498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0" name="TextBox 15">
              <a:extLst>
                <a:ext uri="{FF2B5EF4-FFF2-40B4-BE49-F238E27FC236}">
                  <a16:creationId xmlns:a16="http://schemas.microsoft.com/office/drawing/2014/main" id="{B5AF23A9-A37C-3573-B285-43F57687091D}"/>
                </a:ext>
              </a:extLst>
            </p:cNvPr>
            <p:cNvSpPr txBox="1"/>
            <p:nvPr/>
          </p:nvSpPr>
          <p:spPr>
            <a:xfrm>
              <a:off x="5052420" y="2276744"/>
              <a:ext cx="2018561" cy="6249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Конвертер </a:t>
              </a:r>
            </a:p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форматов</a:t>
              </a:r>
            </a:p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1" name="Прямая соединительная линия 24">
              <a:extLst>
                <a:ext uri="{FF2B5EF4-FFF2-40B4-BE49-F238E27FC236}">
                  <a16:creationId xmlns:a16="http://schemas.microsoft.com/office/drawing/2014/main" id="{E5575F80-E1D5-2EC0-359F-64ABF31382E2}"/>
                </a:ext>
              </a:extLst>
            </p:cNvPr>
            <p:cNvSpPr/>
            <p:nvPr/>
          </p:nvSpPr>
          <p:spPr>
            <a:xfrm>
              <a:off x="6072593" y="3760379"/>
              <a:ext cx="0" cy="657533"/>
            </a:xfrm>
            <a:prstGeom prst="line">
              <a:avLst/>
            </a:prstGeom>
            <a:ln w="28575">
              <a:solidFill>
                <a:srgbClr val="EC663C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pic>
          <p:nvPicPr>
            <p:cNvPr id="52" name="Рисунок 27" descr="Рисунок 27">
              <a:extLst>
                <a:ext uri="{FF2B5EF4-FFF2-40B4-BE49-F238E27FC236}">
                  <a16:creationId xmlns:a16="http://schemas.microsoft.com/office/drawing/2014/main" id="{4AE05A63-2660-0754-26D5-678060AE2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2807" y="3994419"/>
              <a:ext cx="221483" cy="2214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3" name="TextBox 15">
              <a:extLst>
                <a:ext uri="{FF2B5EF4-FFF2-40B4-BE49-F238E27FC236}">
                  <a16:creationId xmlns:a16="http://schemas.microsoft.com/office/drawing/2014/main" id="{15D73577-9CF1-2AAD-DF3D-772B49E9C8C7}"/>
                </a:ext>
              </a:extLst>
            </p:cNvPr>
            <p:cNvSpPr txBox="1"/>
            <p:nvPr/>
          </p:nvSpPr>
          <p:spPr>
            <a:xfrm>
              <a:off x="6353103" y="3917618"/>
              <a:ext cx="767053" cy="5555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5" tIns="45715" rIns="45715" bIns="45715">
              <a:spAutoFit/>
            </a:bodyPr>
            <a:lstStyle/>
            <a:p>
              <a:pPr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en-US" sz="900" dirty="0" err="1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Dicom</a:t>
              </a:r>
              <a:endParaRPr lang="ru-RU" sz="900" dirty="0">
                <a:solidFill>
                  <a:srgbClr val="EC663C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900" dirty="0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endParaRPr sz="900" dirty="0">
                <a:solidFill>
                  <a:srgbClr val="EC663C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54" name="Рисунок 28" descr="Рисунок 28">
              <a:extLst>
                <a:ext uri="{FF2B5EF4-FFF2-40B4-BE49-F238E27FC236}">
                  <a16:creationId xmlns:a16="http://schemas.microsoft.com/office/drawing/2014/main" id="{F5624490-6D1E-8E68-DAE3-D9A708465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5036" y="2588466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5" name="Прямая соединительная линия 24">
              <a:extLst>
                <a:ext uri="{FF2B5EF4-FFF2-40B4-BE49-F238E27FC236}">
                  <a16:creationId xmlns:a16="http://schemas.microsoft.com/office/drawing/2014/main" id="{F94F3995-E0E2-FF68-63C4-C999D4CD73C6}"/>
                </a:ext>
              </a:extLst>
            </p:cNvPr>
            <p:cNvSpPr/>
            <p:nvPr/>
          </p:nvSpPr>
          <p:spPr>
            <a:xfrm rot="2700000">
              <a:off x="4570359" y="2441181"/>
              <a:ext cx="1267248" cy="1"/>
            </a:xfrm>
            <a:prstGeom prst="line">
              <a:avLst/>
            </a:prstGeom>
            <a:ln w="28575">
              <a:solidFill>
                <a:schemeClr val="bg2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pic>
          <p:nvPicPr>
            <p:cNvPr id="56" name="Рисунок 28" descr="Рисунок 28">
              <a:extLst>
                <a:ext uri="{FF2B5EF4-FFF2-40B4-BE49-F238E27FC236}">
                  <a16:creationId xmlns:a16="http://schemas.microsoft.com/office/drawing/2014/main" id="{09897AEF-B500-4840-B6C8-585B5A07C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2306" y="1541498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7" name="Рисунок 28" descr="Рисунок 28">
              <a:extLst>
                <a:ext uri="{FF2B5EF4-FFF2-40B4-BE49-F238E27FC236}">
                  <a16:creationId xmlns:a16="http://schemas.microsoft.com/office/drawing/2014/main" id="{6BEDC25A-64A0-2E9C-1786-E3F8689A1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86841" y="2588466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8" name="TextBox 15">
              <a:extLst>
                <a:ext uri="{FF2B5EF4-FFF2-40B4-BE49-F238E27FC236}">
                  <a16:creationId xmlns:a16="http://schemas.microsoft.com/office/drawing/2014/main" id="{4C84F919-FCC9-61B2-7D17-E1CCEEB13C47}"/>
                </a:ext>
              </a:extLst>
            </p:cNvPr>
            <p:cNvSpPr txBox="1"/>
            <p:nvPr/>
          </p:nvSpPr>
          <p:spPr>
            <a:xfrm>
              <a:off x="2572416" y="2557557"/>
              <a:ext cx="952632" cy="4629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5" tIns="45715" rIns="45715" bIns="45715">
              <a:spAutoFit/>
            </a:bodyPr>
            <a:lstStyle/>
            <a:p>
              <a:pPr algn="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Холтер</a:t>
              </a: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- </a:t>
              </a:r>
            </a:p>
            <a:p>
              <a:pPr algn="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мониторы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FE0DF3E9-8114-6061-E75D-940DC39524E8}"/>
                </a:ext>
              </a:extLst>
            </p:cNvPr>
            <p:cNvSpPr txBox="1"/>
            <p:nvPr/>
          </p:nvSpPr>
          <p:spPr>
            <a:xfrm>
              <a:off x="2930135" y="1510589"/>
              <a:ext cx="1267955" cy="4629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5" tIns="45715" rIns="45715" bIns="45715">
              <a:spAutoFit/>
            </a:bodyPr>
            <a:lstStyle/>
            <a:p>
              <a:pPr algn="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Прикроватные ЭКГ</a:t>
              </a:r>
            </a:p>
          </p:txBody>
        </p:sp>
        <p:sp>
          <p:nvSpPr>
            <p:cNvPr id="60" name="TextBox 15">
              <a:extLst>
                <a:ext uri="{FF2B5EF4-FFF2-40B4-BE49-F238E27FC236}">
                  <a16:creationId xmlns:a16="http://schemas.microsoft.com/office/drawing/2014/main" id="{F3556704-4FA3-AB03-C15C-7141F9309E45}"/>
                </a:ext>
              </a:extLst>
            </p:cNvPr>
            <p:cNvSpPr txBox="1"/>
            <p:nvPr/>
          </p:nvSpPr>
          <p:spPr>
            <a:xfrm>
              <a:off x="7979640" y="1523149"/>
              <a:ext cx="1267955" cy="4629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5" tIns="45715" rIns="45715" bIns="45715">
              <a:spAutoFit/>
            </a:bodyPr>
            <a:lstStyle/>
            <a:p>
              <a:pPr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Аппараты ЭКГ бригад СМП</a:t>
              </a:r>
            </a:p>
          </p:txBody>
        </p:sp>
        <p:sp>
          <p:nvSpPr>
            <p:cNvPr id="61" name="TextBox 15">
              <a:extLst>
                <a:ext uri="{FF2B5EF4-FFF2-40B4-BE49-F238E27FC236}">
                  <a16:creationId xmlns:a16="http://schemas.microsoft.com/office/drawing/2014/main" id="{A658F3E6-3E38-02C0-2A28-081B3F18E97C}"/>
                </a:ext>
              </a:extLst>
            </p:cNvPr>
            <p:cNvSpPr txBox="1"/>
            <p:nvPr/>
          </p:nvSpPr>
          <p:spPr>
            <a:xfrm>
              <a:off x="8494191" y="2557557"/>
              <a:ext cx="1267955" cy="4629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5" tIns="45715" rIns="45715" bIns="45715">
              <a:spAutoFit/>
            </a:bodyPr>
            <a:lstStyle/>
            <a:p>
              <a:pPr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Носимые устройства</a:t>
              </a:r>
            </a:p>
          </p:txBody>
        </p:sp>
        <p:sp>
          <p:nvSpPr>
            <p:cNvPr id="62" name="Прямая соединительная линия 24">
              <a:extLst>
                <a:ext uri="{FF2B5EF4-FFF2-40B4-BE49-F238E27FC236}">
                  <a16:creationId xmlns:a16="http://schemas.microsoft.com/office/drawing/2014/main" id="{7727B3B2-91FC-718D-853C-608C7B5A9661}"/>
                </a:ext>
              </a:extLst>
            </p:cNvPr>
            <p:cNvSpPr/>
            <p:nvPr/>
          </p:nvSpPr>
          <p:spPr>
            <a:xfrm rot="18900000" flipH="1">
              <a:off x="6254699" y="2444391"/>
              <a:ext cx="1267248" cy="1"/>
            </a:xfrm>
            <a:prstGeom prst="line">
              <a:avLst/>
            </a:prstGeom>
            <a:ln w="28575">
              <a:solidFill>
                <a:schemeClr val="bg2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63" name="Прямая соединительная линия 24">
              <a:extLst>
                <a:ext uri="{FF2B5EF4-FFF2-40B4-BE49-F238E27FC236}">
                  <a16:creationId xmlns:a16="http://schemas.microsoft.com/office/drawing/2014/main" id="{B6DA4981-751E-CCB8-8032-9CE437B40C93}"/>
                </a:ext>
              </a:extLst>
            </p:cNvPr>
            <p:cNvSpPr/>
            <p:nvPr/>
          </p:nvSpPr>
          <p:spPr>
            <a:xfrm rot="540000">
              <a:off x="4278637" y="2956819"/>
              <a:ext cx="1267248" cy="1"/>
            </a:xfrm>
            <a:prstGeom prst="line">
              <a:avLst/>
            </a:prstGeom>
            <a:ln w="28575">
              <a:solidFill>
                <a:schemeClr val="bg2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64" name="Прямая соединительная линия 24">
              <a:extLst>
                <a:ext uri="{FF2B5EF4-FFF2-40B4-BE49-F238E27FC236}">
                  <a16:creationId xmlns:a16="http://schemas.microsoft.com/office/drawing/2014/main" id="{454F42F4-F8DC-27E2-DDAE-620D0435658D}"/>
                </a:ext>
              </a:extLst>
            </p:cNvPr>
            <p:cNvSpPr/>
            <p:nvPr/>
          </p:nvSpPr>
          <p:spPr>
            <a:xfrm rot="21060000" flipH="1">
              <a:off x="6534441" y="2984800"/>
              <a:ext cx="1267248" cy="1"/>
            </a:xfrm>
            <a:prstGeom prst="line">
              <a:avLst/>
            </a:prstGeom>
            <a:ln w="28575">
              <a:solidFill>
                <a:schemeClr val="bg2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65" name="Овал 7">
              <a:extLst>
                <a:ext uri="{FF2B5EF4-FFF2-40B4-BE49-F238E27FC236}">
                  <a16:creationId xmlns:a16="http://schemas.microsoft.com/office/drawing/2014/main" id="{38171A3A-507A-8A92-F8CE-DD8DAA7292FF}"/>
                </a:ext>
              </a:extLst>
            </p:cNvPr>
            <p:cNvSpPr/>
            <p:nvPr/>
          </p:nvSpPr>
          <p:spPr>
            <a:xfrm>
              <a:off x="5027328" y="2237947"/>
              <a:ext cx="387307" cy="38730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1"/>
              </a:solidFill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rPr lang="ru-RU" sz="1050" dirty="0">
                  <a:solidFill>
                    <a:srgbClr val="FFFFFF"/>
                  </a:solidFill>
                  <a:latin typeface="Gilroy" pitchFamily="2" charset="0"/>
                  <a:cs typeface="Roboto Light"/>
                  <a:sym typeface="Roboto Light"/>
                </a:rPr>
                <a:t>?</a:t>
              </a:r>
              <a:endParaRPr sz="1050" dirty="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66" name="Овал 7">
              <a:extLst>
                <a:ext uri="{FF2B5EF4-FFF2-40B4-BE49-F238E27FC236}">
                  <a16:creationId xmlns:a16="http://schemas.microsoft.com/office/drawing/2014/main" id="{C0590AAC-2F23-C777-EE53-5C1377DB0E65}"/>
                </a:ext>
              </a:extLst>
            </p:cNvPr>
            <p:cNvSpPr/>
            <p:nvPr/>
          </p:nvSpPr>
          <p:spPr>
            <a:xfrm flipH="1">
              <a:off x="6677672" y="2241157"/>
              <a:ext cx="387307" cy="38730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1"/>
              </a:solidFill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rPr lang="ru-RU" sz="1050" dirty="0">
                  <a:solidFill>
                    <a:srgbClr val="FFFFFF"/>
                  </a:solidFill>
                  <a:latin typeface="Gilroy" pitchFamily="2" charset="0"/>
                  <a:cs typeface="Roboto Light"/>
                  <a:sym typeface="Roboto Light"/>
                </a:rPr>
                <a:t>?</a:t>
              </a:r>
              <a:endParaRPr sz="1050" dirty="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67" name="Овал 7">
              <a:extLst>
                <a:ext uri="{FF2B5EF4-FFF2-40B4-BE49-F238E27FC236}">
                  <a16:creationId xmlns:a16="http://schemas.microsoft.com/office/drawing/2014/main" id="{FEC3A7B2-820F-5090-F227-637D715D12B5}"/>
                </a:ext>
              </a:extLst>
            </p:cNvPr>
            <p:cNvSpPr/>
            <p:nvPr/>
          </p:nvSpPr>
          <p:spPr>
            <a:xfrm>
              <a:off x="4735605" y="2753586"/>
              <a:ext cx="387307" cy="38730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1"/>
              </a:solidFill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rPr lang="ru-RU" sz="1050" dirty="0">
                  <a:solidFill>
                    <a:srgbClr val="FFFFFF"/>
                  </a:solidFill>
                  <a:latin typeface="Gilroy" pitchFamily="2" charset="0"/>
                  <a:cs typeface="Roboto Light"/>
                  <a:sym typeface="Roboto Light"/>
                </a:rPr>
                <a:t>?</a:t>
              </a:r>
              <a:endParaRPr sz="1050" dirty="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68" name="Овал 7">
              <a:extLst>
                <a:ext uri="{FF2B5EF4-FFF2-40B4-BE49-F238E27FC236}">
                  <a16:creationId xmlns:a16="http://schemas.microsoft.com/office/drawing/2014/main" id="{0EC4B7E4-1456-FA10-F38A-56F7F34DCB00}"/>
                </a:ext>
              </a:extLst>
            </p:cNvPr>
            <p:cNvSpPr/>
            <p:nvPr/>
          </p:nvSpPr>
          <p:spPr>
            <a:xfrm flipH="1">
              <a:off x="6957414" y="2781566"/>
              <a:ext cx="387307" cy="38730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1"/>
              </a:solidFill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rPr lang="ru-RU" sz="1050" dirty="0">
                  <a:solidFill>
                    <a:srgbClr val="FFFFFF"/>
                  </a:solidFill>
                  <a:latin typeface="Gilroy" pitchFamily="2" charset="0"/>
                  <a:cs typeface="Roboto Light"/>
                  <a:sym typeface="Roboto Light"/>
                </a:rPr>
                <a:t>?</a:t>
              </a:r>
              <a:endParaRPr sz="1050" dirty="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4340E79C-C391-AEAA-EB0B-E82FB91E39D6}"/>
                </a:ext>
              </a:extLst>
            </p:cNvPr>
            <p:cNvSpPr/>
            <p:nvPr/>
          </p:nvSpPr>
          <p:spPr>
            <a:xfrm>
              <a:off x="5634133" y="1929066"/>
              <a:ext cx="822135" cy="212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70" name="TextBox 15">
              <a:extLst>
                <a:ext uri="{FF2B5EF4-FFF2-40B4-BE49-F238E27FC236}">
                  <a16:creationId xmlns:a16="http://schemas.microsoft.com/office/drawing/2014/main" id="{4CF93C6F-9AE3-83AD-FE47-2AF5C0291480}"/>
                </a:ext>
              </a:extLst>
            </p:cNvPr>
            <p:cNvSpPr txBox="1"/>
            <p:nvPr/>
          </p:nvSpPr>
          <p:spPr>
            <a:xfrm>
              <a:off x="5347742" y="1695291"/>
              <a:ext cx="1378705" cy="233776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noAutofit/>
            </a:bodyPr>
            <a:lstStyle/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Проприетарные форматы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112BFE5-14C1-280F-7D31-975C4F7779CC}"/>
                </a:ext>
              </a:extLst>
            </p:cNvPr>
            <p:cNvSpPr txBox="1"/>
            <p:nvPr/>
          </p:nvSpPr>
          <p:spPr>
            <a:xfrm>
              <a:off x="4640884" y="5006780"/>
              <a:ext cx="996746" cy="486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500" dirty="0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Ссылка на исследование и протокол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B650894-F930-FC53-4715-F8CED1B7DD21}"/>
                </a:ext>
              </a:extLst>
            </p:cNvPr>
            <p:cNvSpPr txBox="1"/>
            <p:nvPr/>
          </p:nvSpPr>
          <p:spPr>
            <a:xfrm>
              <a:off x="6749805" y="5023136"/>
              <a:ext cx="996746" cy="486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500" dirty="0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Ссылка на исследование и протокол</a:t>
              </a:r>
            </a:p>
          </p:txBody>
        </p:sp>
      </p:grpSp>
      <p:sp>
        <p:nvSpPr>
          <p:cNvPr id="73" name="!!TextBox 72-1">
            <a:extLst>
              <a:ext uri="{FF2B5EF4-FFF2-40B4-BE49-F238E27FC236}">
                <a16:creationId xmlns:a16="http://schemas.microsoft.com/office/drawing/2014/main" id="{2D85C77A-94F2-A627-3E33-862636B5F169}"/>
              </a:ext>
            </a:extLst>
          </p:cNvPr>
          <p:cNvSpPr txBox="1"/>
          <p:nvPr/>
        </p:nvSpPr>
        <p:spPr>
          <a:xfrm>
            <a:off x="6418845" y="1493952"/>
            <a:ext cx="2926670" cy="3031599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marL="268275" indent="-266687">
              <a:spcAft>
                <a:spcPts val="600"/>
              </a:spcAft>
              <a:buClr>
                <a:srgbClr val="F15A2A"/>
              </a:buClr>
              <a:buSzPct val="120000"/>
              <a:buFont typeface="Helvetica"/>
              <a:buAutoNum type="arabicPeriod"/>
              <a:defRPr/>
            </a:pPr>
            <a:r>
              <a:rPr lang="ru-RU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Централизованное хранение </a:t>
            </a:r>
            <a:br>
              <a:rPr lang="en-US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</a:br>
            <a:r>
              <a:rPr lang="ru-RU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ЭКГ исследований</a:t>
            </a:r>
            <a:br>
              <a:rPr lang="ru-RU" sz="1200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</a:br>
            <a:r>
              <a:rPr lang="ru-RU" sz="1000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с возможностью предоставления удаленного доступа</a:t>
            </a:r>
            <a:endParaRPr lang="ru-RU" sz="1200" spc="-1" dirty="0">
              <a:solidFill>
                <a:srgbClr val="000000"/>
              </a:solidFill>
              <a:latin typeface="Gilroy-Light"/>
              <a:ea typeface="Gilroy-Light"/>
              <a:sym typeface="Calibri"/>
            </a:endParaRPr>
          </a:p>
          <a:p>
            <a:pPr marL="268275" indent="-266687">
              <a:spcAft>
                <a:spcPts val="600"/>
              </a:spcAft>
              <a:buClr>
                <a:srgbClr val="F15A2A"/>
              </a:buClr>
              <a:buSzPct val="120000"/>
              <a:buFont typeface="Helvetica"/>
              <a:buAutoNum type="arabicPeriod"/>
              <a:defRPr/>
            </a:pPr>
            <a:r>
              <a:rPr lang="ru-RU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Просмотр и анализ исследований </a:t>
            </a:r>
            <a:br>
              <a:rPr lang="en-US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</a:br>
            <a:r>
              <a:rPr lang="ru-RU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в веб-</a:t>
            </a:r>
            <a:r>
              <a:rPr lang="ru-RU" sz="1200" b="1" spc="-1" dirty="0" err="1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просмотровщике</a:t>
            </a:r>
            <a:br>
              <a:rPr lang="ru-RU" sz="1200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</a:br>
            <a:r>
              <a:rPr lang="ru-RU" sz="1000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анализ изображений на сервере, отсутствие необходимости установки дополнительного оборудования и ПО</a:t>
            </a:r>
            <a:endParaRPr lang="ru-RU" sz="1200" spc="-1" dirty="0">
              <a:solidFill>
                <a:srgbClr val="000000"/>
              </a:solidFill>
              <a:latin typeface="Gilroy-Light"/>
              <a:ea typeface="Gilroy-Light"/>
              <a:sym typeface="Calibri"/>
            </a:endParaRPr>
          </a:p>
          <a:p>
            <a:pPr marL="268275" indent="-266687">
              <a:spcAft>
                <a:spcPts val="600"/>
              </a:spcAft>
              <a:buClr>
                <a:srgbClr val="F15A2A"/>
              </a:buClr>
              <a:buSzPct val="120000"/>
              <a:buFont typeface="Helvetica"/>
              <a:buAutoNum type="arabicPeriod"/>
              <a:defRPr/>
            </a:pPr>
            <a:r>
              <a:rPr lang="ru-RU" sz="1200" b="1" spc="-1" dirty="0">
                <a:solidFill>
                  <a:srgbClr val="000000"/>
                </a:solidFill>
                <a:latin typeface="Gilroy-Light"/>
                <a:sym typeface="Calibri"/>
              </a:rPr>
              <a:t>Контроль за проведением исследований и их расшифровки в РИС</a:t>
            </a:r>
          </a:p>
          <a:p>
            <a:pPr marL="268275" indent="-266687">
              <a:spcAft>
                <a:spcPts val="600"/>
              </a:spcAft>
              <a:buClr>
                <a:srgbClr val="F15A2A"/>
              </a:buClr>
              <a:buSzPct val="120000"/>
              <a:buFont typeface="Helvetica"/>
              <a:buAutoNum type="arabicPeriod"/>
              <a:defRPr/>
            </a:pPr>
            <a:r>
              <a:rPr lang="ru-RU" sz="1200" b="1" spc="-1" dirty="0">
                <a:solidFill>
                  <a:srgbClr val="000000"/>
                </a:solidFill>
                <a:latin typeface="Gilroy-Light"/>
                <a:sym typeface="Calibri"/>
              </a:rPr>
              <a:t>Интеграция с МИС/РМИС</a:t>
            </a:r>
            <a:br>
              <a:rPr lang="ru-RU" sz="1200" spc="-1" dirty="0">
                <a:solidFill>
                  <a:srgbClr val="000000"/>
                </a:solidFill>
                <a:latin typeface="Gilroy-Light"/>
                <a:sym typeface="Calibri"/>
              </a:rPr>
            </a:br>
            <a:r>
              <a:rPr lang="ru-RU" sz="1000" spc="-1" dirty="0">
                <a:solidFill>
                  <a:srgbClr val="000000"/>
                </a:solidFill>
                <a:latin typeface="Gilroy-Light"/>
                <a:sym typeface="Calibri"/>
              </a:rPr>
              <a:t>хранение и передача данных </a:t>
            </a:r>
            <a:br>
              <a:rPr lang="en-US" sz="1000" spc="-1" dirty="0">
                <a:solidFill>
                  <a:srgbClr val="000000"/>
                </a:solidFill>
                <a:latin typeface="Gilroy-Light"/>
                <a:sym typeface="Calibri"/>
              </a:rPr>
            </a:br>
            <a:r>
              <a:rPr lang="ru-RU" sz="1000" spc="-1" dirty="0">
                <a:solidFill>
                  <a:srgbClr val="000000"/>
                </a:solidFill>
                <a:latin typeface="Gilroy-Light"/>
                <a:sym typeface="Calibri"/>
              </a:rPr>
              <a:t>в МИС/РМИС, включая формализованный протокол исследования</a:t>
            </a:r>
          </a:p>
        </p:txBody>
      </p:sp>
      <p:graphicFrame>
        <p:nvGraphicFramePr>
          <p:cNvPr id="74" name="Таблица 3-2">
            <a:extLst>
              <a:ext uri="{FF2B5EF4-FFF2-40B4-BE49-F238E27FC236}">
                <a16:creationId xmlns:a16="http://schemas.microsoft.com/office/drawing/2014/main" id="{4AE29B18-0AAE-D172-9FA4-A7821F55D7DB}"/>
              </a:ext>
            </a:extLst>
          </p:cNvPr>
          <p:cNvGraphicFramePr>
            <a:graphicFrameLocks noGrp="1"/>
          </p:cNvGraphicFramePr>
          <p:nvPr/>
        </p:nvGraphicFramePr>
        <p:xfrm>
          <a:off x="4277823" y="4726731"/>
          <a:ext cx="5239530" cy="1870368"/>
        </p:xfrm>
        <a:graphic>
          <a:graphicData uri="http://schemas.openxmlformats.org/drawingml/2006/table">
            <a:tbl>
              <a:tblPr/>
              <a:tblGrid>
                <a:gridCol w="5124375">
                  <a:extLst>
                    <a:ext uri="{9D8B030D-6E8A-4147-A177-3AD203B41FA5}">
                      <a16:colId xmlns:a16="http://schemas.microsoft.com/office/drawing/2014/main" val="2430585768"/>
                    </a:ext>
                  </a:extLst>
                </a:gridCol>
                <a:gridCol w="115155">
                  <a:extLst>
                    <a:ext uri="{9D8B030D-6E8A-4147-A177-3AD203B41FA5}">
                      <a16:colId xmlns:a16="http://schemas.microsoft.com/office/drawing/2014/main" val="480806855"/>
                    </a:ext>
                  </a:extLst>
                </a:gridCol>
              </a:tblGrid>
              <a:tr h="518154">
                <a:tc>
                  <a:txBody>
                    <a:bodyPr/>
                    <a:lstStyle>
                      <a:lvl1pPr marL="171450" indent="-171450" defTabSz="8763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Анализ и определение характера </a:t>
                      </a:r>
                    </a:p>
                    <a:p>
                      <a:pPr marL="0" marR="0" lvl="0" indent="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отклонений и патологий</a:t>
                      </a:r>
                    </a:p>
                  </a:txBody>
                  <a:tcPr marL="107993" marR="91434" marT="45717" marB="457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1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0" lang="ru-RU" altLang="ru-RU" sz="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roy" pitchFamily="2" charset="0"/>
                        <a:ea typeface="Gilroy-Regular" pitchFamily="2" charset="0"/>
                        <a:cs typeface="Gilroy-Regular" pitchFamily="2" charset="0"/>
                        <a:sym typeface="Gilroy-Regular" pitchFamily="2" charset="0"/>
                      </a:endParaRPr>
                    </a:p>
                  </a:txBody>
                  <a:tcPr marL="0" marR="0" marT="45717" marB="457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074973"/>
                  </a:ext>
                </a:extLst>
              </a:tr>
              <a:tr h="1352214">
                <a:tc>
                  <a:txBody>
                    <a:bodyPr/>
                    <a:lstStyle>
                      <a:lvl1pPr marL="171450" indent="-1714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Гипертрофии (предсердия, желудочки) 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Нарушения проводимости (блокады)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Другие патологии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Ишемические нарушения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типы аритмии (тахикардия, брадикардия, экстрасистолия, пароксизмальные нарушения, мерцательная аритмия сердца)</a:t>
                      </a:r>
                    </a:p>
                  </a:txBody>
                  <a:tcPr marL="107993" marR="91434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1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0" lang="en" altLang="ru-RU" sz="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roy" pitchFamily="2" charset="0"/>
                      </a:endParaRPr>
                    </a:p>
                  </a:txBody>
                  <a:tcPr marL="0" marR="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810579"/>
                  </a:ext>
                </a:extLst>
              </a:tr>
            </a:tbl>
          </a:graphicData>
        </a:graphic>
      </p:graphicFrame>
      <p:graphicFrame>
        <p:nvGraphicFramePr>
          <p:cNvPr id="76" name="Таблица 75">
            <a:extLst>
              <a:ext uri="{FF2B5EF4-FFF2-40B4-BE49-F238E27FC236}">
                <a16:creationId xmlns:a16="http://schemas.microsoft.com/office/drawing/2014/main" id="{9290C7AC-34F1-8CAB-5161-2C2B5CA70D81}"/>
              </a:ext>
            </a:extLst>
          </p:cNvPr>
          <p:cNvGraphicFramePr>
            <a:graphicFrameLocks noGrp="1"/>
          </p:cNvGraphicFramePr>
          <p:nvPr/>
        </p:nvGraphicFramePr>
        <p:xfrm>
          <a:off x="9520192" y="2928012"/>
          <a:ext cx="2206305" cy="1477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729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2,5 </a:t>
                      </a: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раза</a:t>
                      </a:r>
                      <a:endPara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15A2A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Сокращение времени на расшифровку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143991" marR="91431" marT="45717" marB="45717">
                    <a:lnL w="12700" cap="flat" cmpd="sng" algn="ctr">
                      <a:solidFill>
                        <a:srgbClr val="F2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37685"/>
                  </a:ext>
                </a:extLst>
              </a:tr>
            </a:tbl>
          </a:graphicData>
        </a:graphic>
      </p:graphicFrame>
      <p:graphicFrame>
        <p:nvGraphicFramePr>
          <p:cNvPr id="77" name="Таблица 76">
            <a:extLst>
              <a:ext uri="{FF2B5EF4-FFF2-40B4-BE49-F238E27FC236}">
                <a16:creationId xmlns:a16="http://schemas.microsoft.com/office/drawing/2014/main" id="{D2F51007-4DA4-C977-E9C1-9C2A642853A0}"/>
              </a:ext>
            </a:extLst>
          </p:cNvPr>
          <p:cNvGraphicFramePr>
            <a:graphicFrameLocks noGrp="1"/>
          </p:cNvGraphicFramePr>
          <p:nvPr/>
        </p:nvGraphicFramePr>
        <p:xfrm>
          <a:off x="9518772" y="4398738"/>
          <a:ext cx="2206305" cy="1929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2916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&lt;</a:t>
                      </a: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1 дня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Время от регистрации ЭКГ до внесения результатов в ЭМК пациента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143991" marR="91431" marT="45717" marB="45717">
                    <a:lnL w="12700" cap="flat" cmpd="sng" algn="ctr">
                      <a:solidFill>
                        <a:srgbClr val="F2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283934"/>
                  </a:ext>
                </a:extLst>
              </a:tr>
            </a:tbl>
          </a:graphicData>
        </a:graphic>
      </p:graphicFrame>
      <p:sp>
        <p:nvSpPr>
          <p:cNvPr id="78" name="TextBox 9">
            <a:extLst>
              <a:ext uri="{FF2B5EF4-FFF2-40B4-BE49-F238E27FC236}">
                <a16:creationId xmlns:a16="http://schemas.microsoft.com/office/drawing/2014/main" id="{2378BBFA-AC70-FF92-7340-F5CCB146A9A9}"/>
              </a:ext>
            </a:extLst>
          </p:cNvPr>
          <p:cNvSpPr txBox="1">
            <a:spLocks noChangeArrowheads="1"/>
          </p:cNvSpPr>
          <p:nvPr/>
        </p:nvSpPr>
        <p:spPr>
          <a:xfrm>
            <a:off x="-7421513" y="475823"/>
            <a:ext cx="11411795" cy="1325477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ru-RU" altLang="ru-RU" sz="2800" dirty="0">
                <a:latin typeface="GILROY-MEDIUM" pitchFamily="2" charset="0"/>
                <a:sym typeface="Calibri" panose="020F0502020204030204" pitchFamily="34" charset="0"/>
              </a:rPr>
              <a:t>Модуль эндопротезирования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79CA0A6-ED1F-41D8-03B9-8938DCE59BE5}"/>
              </a:ext>
            </a:extLst>
          </p:cNvPr>
          <p:cNvSpPr txBox="1"/>
          <p:nvPr/>
        </p:nvSpPr>
        <p:spPr>
          <a:xfrm>
            <a:off x="315397" y="474841"/>
            <a:ext cx="11411257" cy="1324714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tabLst>
                <a:tab pos="0" algn="l"/>
              </a:tabLst>
              <a:defRPr sz="2800">
                <a:latin typeface="GILROY-MEDIUM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Модуль анализа ЭКГ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9D755-EA59-5E78-2F5C-F8AA4B19554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C3B14F6-5C35-7DCD-C027-872FFF2A5A1D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!!Номер слайда">
            <a:extLst>
              <a:ext uri="{FF2B5EF4-FFF2-40B4-BE49-F238E27FC236}">
                <a16:creationId xmlns:a16="http://schemas.microsoft.com/office/drawing/2014/main" id="{08E6B161-6363-4893-4284-F6EAC063D0CE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24</a:t>
            </a:fld>
            <a:endParaRPr lang="ru-RU" sz="1050" dirty="0">
              <a:latin typeface="Gilro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38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7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7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 autoUpdateAnimBg="0"/>
          <p:bldP spid="73" grpId="0" uiExpand="1" build="p" bldLvl="5"/>
          <p:bldP spid="8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7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7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7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 autoUpdateAnimBg="0"/>
          <p:bldP spid="73" grpId="0" uiExpand="1" build="p" bldLvl="5"/>
          <p:bldP spid="8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324D21A4-E9D9-515E-0ABB-71D76415FAA5}"/>
              </a:ext>
            </a:extLst>
          </p:cNvPr>
          <p:cNvGraphicFramePr>
            <a:graphicFrameLocks noGrp="1"/>
          </p:cNvGraphicFramePr>
          <p:nvPr/>
        </p:nvGraphicFramePr>
        <p:xfrm>
          <a:off x="408359" y="5097355"/>
          <a:ext cx="6618915" cy="1493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6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351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↘︎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Снижение нагрузки </a:t>
                      </a:r>
                      <a:b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</a:b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на врачей </a:t>
                      </a:r>
                      <a:b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</a:b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при планировании </a:t>
                      </a:r>
                      <a:b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</a:b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операций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0" marR="91431" marT="45717" marB="45717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↘︎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Сокращение числа ревизионных (повторных) операций 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216000" marR="91431" marT="45717" marB="45717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↘︎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Сокращение длительности операций по эндопротезированию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215980" marR="91431" marT="45717" marB="45717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B80730D-59EE-1DAA-7E73-5D185DDBB4C2}"/>
              </a:ext>
            </a:extLst>
          </p:cNvPr>
          <p:cNvSpPr/>
          <p:nvPr/>
        </p:nvSpPr>
        <p:spPr>
          <a:xfrm>
            <a:off x="408359" y="4864007"/>
            <a:ext cx="1850732" cy="288906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Gilroy" pitchFamily="2" charset="0"/>
              </a:rPr>
              <a:t>Ожидаемый эффект</a:t>
            </a:r>
          </a:p>
        </p:txBody>
      </p:sp>
      <p:grpSp>
        <p:nvGrpSpPr>
          <p:cNvPr id="14367" name="Группа 14">
            <a:extLst>
              <a:ext uri="{FF2B5EF4-FFF2-40B4-BE49-F238E27FC236}">
                <a16:creationId xmlns:a16="http://schemas.microsoft.com/office/drawing/2014/main" id="{8D3565D2-D7C6-0DE3-2E8D-E7DE3C617D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66293" y="1472445"/>
            <a:ext cx="3560204" cy="3587933"/>
            <a:chOff x="7190626" y="1338525"/>
            <a:chExt cx="4536552" cy="4569993"/>
          </a:xfrm>
        </p:grpSpPr>
        <p:pic>
          <p:nvPicPr>
            <p:cNvPr id="14368" name="Снимок экрана 2021-02-01 в 11.48.23.png" descr="Снимок экрана 2021-02-01 в 11.48.23.png">
              <a:extLst>
                <a:ext uri="{FF2B5EF4-FFF2-40B4-BE49-F238E27FC236}">
                  <a16:creationId xmlns:a16="http://schemas.microsoft.com/office/drawing/2014/main" id="{C55D4A06-58E9-7B46-5C02-AEB5AE823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646" y="1338525"/>
              <a:ext cx="3378532" cy="2600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4369" name="Рисунок 7">
              <a:extLst>
                <a:ext uri="{FF2B5EF4-FFF2-40B4-BE49-F238E27FC236}">
                  <a16:creationId xmlns:a16="http://schemas.microsoft.com/office/drawing/2014/main" id="{2F650C1C-ECE0-D088-D12A-DC4A79D433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0626" y="2869115"/>
              <a:ext cx="3316669" cy="255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70" name="TextBox 9">
              <a:extLst>
                <a:ext uri="{FF2B5EF4-FFF2-40B4-BE49-F238E27FC236}">
                  <a16:creationId xmlns:a16="http://schemas.microsoft.com/office/drawing/2014/main" id="{5F9EA9DC-D1EE-81A8-7BB6-974DCB153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2207" y="3939238"/>
              <a:ext cx="1414971" cy="47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/>
              <a:r>
                <a:rPr lang="ru-RU" altLang="ru-RU" sz="900">
                  <a:latin typeface="Gilroy" pitchFamily="2" charset="0"/>
                </a:rPr>
                <a:t>Тазобедренный сустав</a:t>
              </a:r>
            </a:p>
          </p:txBody>
        </p:sp>
        <p:sp>
          <p:nvSpPr>
            <p:cNvPr id="14371" name="TextBox 12">
              <a:extLst>
                <a:ext uri="{FF2B5EF4-FFF2-40B4-BE49-F238E27FC236}">
                  <a16:creationId xmlns:a16="http://schemas.microsoft.com/office/drawing/2014/main" id="{1F919C9D-7778-8DC5-CF62-5F62F62CC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4482" y="5398893"/>
              <a:ext cx="1036011" cy="509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ru-RU" altLang="ru-RU" sz="1000">
                  <a:latin typeface="Gilroy" pitchFamily="2" charset="0"/>
                </a:rPr>
                <a:t>Коленный </a:t>
              </a:r>
            </a:p>
            <a:p>
              <a:pPr eaLnBrk="1" hangingPunct="1"/>
              <a:r>
                <a:rPr lang="ru-RU" altLang="ru-RU" sz="1000">
                  <a:latin typeface="Gilroy" pitchFamily="2" charset="0"/>
                </a:rPr>
                <a:t>сустав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B83D4F-A8B5-2329-A5FB-BB3731AF1F5C}"/>
              </a:ext>
            </a:extLst>
          </p:cNvPr>
          <p:cNvSpPr txBox="1"/>
          <p:nvPr/>
        </p:nvSpPr>
        <p:spPr>
          <a:xfrm>
            <a:off x="8185014" y="702356"/>
            <a:ext cx="3541482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F15A2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GILROY-MEDIUM" pitchFamily="2" charset="0"/>
              </a:rPr>
              <a:t>Разработано совместно </a:t>
            </a:r>
          </a:p>
          <a:p>
            <a:pPr algn="ctr"/>
            <a:r>
              <a:rPr lang="ru-RU" sz="2000" dirty="0">
                <a:latin typeface="GILROY-MEDIUM" pitchFamily="2" charset="0"/>
              </a:rPr>
              <a:t>с РНИИТО </a:t>
            </a:r>
            <a:r>
              <a:rPr lang="ru-RU" sz="2000" dirty="0" err="1">
                <a:latin typeface="GILROY-MEDIUM" pitchFamily="2" charset="0"/>
              </a:rPr>
              <a:t>им.Вредена</a:t>
            </a:r>
            <a:endParaRPr lang="ru-RU" sz="2000" dirty="0">
              <a:latin typeface="GILROY-MEDIUM" pitchFamily="2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54E04DE-5A12-E757-57CB-806F065FD0EC}"/>
              </a:ext>
            </a:extLst>
          </p:cNvPr>
          <p:cNvGraphicFramePr>
            <a:graphicFrameLocks noGrp="1"/>
          </p:cNvGraphicFramePr>
          <p:nvPr/>
        </p:nvGraphicFramePr>
        <p:xfrm>
          <a:off x="7313887" y="5099117"/>
          <a:ext cx="4412610" cy="1481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8141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100+</a:t>
                      </a:r>
                      <a:endPara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15A2A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Моделей </a:t>
                      </a:r>
                      <a:b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</a:b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эндопротезов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216000" marR="91431" marT="45717" marB="45717">
                    <a:lnL w="12700" cap="flat" cmpd="sng" algn="ctr">
                      <a:solidFill>
                        <a:srgbClr val="F15A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Производителей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200" b="0" i="1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в т.ч. Российские ТРЕК-Э, Композит, </a:t>
                      </a:r>
                      <a:r>
                        <a:rPr kumimoji="0" lang="ru-RU" sz="1200" b="0" i="1" u="none" strike="noStrike" kern="1200" cap="none" spc="-1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Эндосервис</a:t>
                      </a:r>
                      <a:r>
                        <a:rPr kumimoji="0" lang="ru-RU" sz="1200" b="0" i="1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 </a:t>
                      </a:r>
                      <a:endParaRPr kumimoji="0" 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-RegularItalic" pitchFamily="2" charset="0"/>
                        <a:ea typeface="+mn-ea"/>
                        <a:cs typeface="+mn-cs"/>
                      </a:endParaRPr>
                    </a:p>
                  </a:txBody>
                  <a:tcPr marL="215980" marR="91431" marT="45717" marB="45717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76365D9-B2B9-DD1C-E962-D6B8D7F92654}"/>
              </a:ext>
            </a:extLst>
          </p:cNvPr>
          <p:cNvSpPr/>
          <p:nvPr/>
        </p:nvSpPr>
        <p:spPr>
          <a:xfrm>
            <a:off x="10396787" y="4903163"/>
            <a:ext cx="1348430" cy="282630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Gilroy" pitchFamily="2" charset="0"/>
              </a:rPr>
              <a:t>Оцифровано</a:t>
            </a:r>
          </a:p>
        </p:txBody>
      </p:sp>
      <p:sp>
        <p:nvSpPr>
          <p:cNvPr id="11" name="!Заголовок 4">
            <a:extLst>
              <a:ext uri="{FF2B5EF4-FFF2-40B4-BE49-F238E27FC236}">
                <a16:creationId xmlns:a16="http://schemas.microsoft.com/office/drawing/2014/main" id="{A50A3BF9-554C-015F-5F48-853CB7286614}"/>
              </a:ext>
            </a:extLst>
          </p:cNvPr>
          <p:cNvSpPr txBox="1">
            <a:spLocks noChangeArrowheads="1"/>
          </p:cNvSpPr>
          <p:nvPr/>
        </p:nvSpPr>
        <p:spPr>
          <a:xfrm>
            <a:off x="-11566026" y="475393"/>
            <a:ext cx="11411795" cy="1325477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ru-RU" altLang="ru-RU" sz="2800" dirty="0">
                <a:latin typeface="GILROY-MEDIUM" pitchFamily="2" charset="0"/>
                <a:sym typeface="Calibri" panose="020F0502020204030204" pitchFamily="34" charset="0"/>
              </a:rPr>
              <a:t>Организация долгосрочного хранения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3276A31B-AA89-0F2D-D6CB-44F271CB5E00}"/>
              </a:ext>
            </a:extLst>
          </p:cNvPr>
          <p:cNvGraphicFramePr>
            <a:graphicFrameLocks noGrp="1"/>
          </p:cNvGraphicFramePr>
          <p:nvPr/>
        </p:nvGraphicFramePr>
        <p:xfrm>
          <a:off x="14728340" y="1534202"/>
          <a:ext cx="2206305" cy="1458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5882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10 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раз</a:t>
                      </a:r>
                      <a:endPara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15A2A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Снижение затрат на термобумагу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143991" marR="91431" marT="45717" marB="45717">
                    <a:lnL w="12700" cap="flat" cmpd="sng" algn="ctr">
                      <a:solidFill>
                        <a:srgbClr val="F2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352" name="Таблица 14351">
            <a:extLst>
              <a:ext uri="{FF2B5EF4-FFF2-40B4-BE49-F238E27FC236}">
                <a16:creationId xmlns:a16="http://schemas.microsoft.com/office/drawing/2014/main" id="{03CA3B04-963A-D597-7098-19D0E67DA3CF}"/>
              </a:ext>
            </a:extLst>
          </p:cNvPr>
          <p:cNvGraphicFramePr>
            <a:graphicFrameLocks noGrp="1"/>
          </p:cNvGraphicFramePr>
          <p:nvPr/>
        </p:nvGraphicFramePr>
        <p:xfrm>
          <a:off x="14293871" y="4594384"/>
          <a:ext cx="2206305" cy="1477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7729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х</a:t>
                      </a: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2,5 </a:t>
                      </a:r>
                      <a:r>
                        <a:rPr kumimoji="0" lang="ru-RU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раза</a:t>
                      </a:r>
                      <a:endPara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15A2A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Сокращение времени на расшифровку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143991" marR="91431" marT="45717" marB="45717">
                    <a:lnL w="12700" cap="flat" cmpd="sng" algn="ctr">
                      <a:solidFill>
                        <a:srgbClr val="F2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37685"/>
                  </a:ext>
                </a:extLst>
              </a:tr>
            </a:tbl>
          </a:graphicData>
        </a:graphic>
      </p:graphicFrame>
      <p:graphicFrame>
        <p:nvGraphicFramePr>
          <p:cNvPr id="14353" name="Таблица 14352">
            <a:extLst>
              <a:ext uri="{FF2B5EF4-FFF2-40B4-BE49-F238E27FC236}">
                <a16:creationId xmlns:a16="http://schemas.microsoft.com/office/drawing/2014/main" id="{5A93F6A0-BDC2-3396-F867-AFC48E0B4302}"/>
              </a:ext>
            </a:extLst>
          </p:cNvPr>
          <p:cNvGraphicFramePr>
            <a:graphicFrameLocks noGrp="1"/>
          </p:cNvGraphicFramePr>
          <p:nvPr/>
        </p:nvGraphicFramePr>
        <p:xfrm>
          <a:off x="12184460" y="7605932"/>
          <a:ext cx="2206305" cy="1929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2916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&lt;</a:t>
                      </a: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1 дня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Время от регистрации ЭКГ до внесения результатов в ЭМК пациента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143991" marR="91431" marT="45717" marB="45717">
                    <a:lnL w="12700" cap="flat" cmpd="sng" algn="ctr">
                      <a:solidFill>
                        <a:srgbClr val="F2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283934"/>
                  </a:ext>
                </a:extLst>
              </a:tr>
            </a:tbl>
          </a:graphicData>
        </a:graphic>
      </p:graphicFrame>
      <p:grpSp>
        <p:nvGrpSpPr>
          <p:cNvPr id="14354" name="СхемаЭКГ">
            <a:extLst>
              <a:ext uri="{FF2B5EF4-FFF2-40B4-BE49-F238E27FC236}">
                <a16:creationId xmlns:a16="http://schemas.microsoft.com/office/drawing/2014/main" id="{D8DE315D-ED14-1004-41E1-34DF5CD37BFA}"/>
              </a:ext>
            </a:extLst>
          </p:cNvPr>
          <p:cNvGrpSpPr>
            <a:grpSpLocks noChangeAspect="1"/>
          </p:cNvGrpSpPr>
          <p:nvPr/>
        </p:nvGrpSpPr>
        <p:grpSpPr>
          <a:xfrm>
            <a:off x="-8612926" y="1588148"/>
            <a:ext cx="5891689" cy="2979138"/>
            <a:chOff x="1664522" y="1510589"/>
            <a:chExt cx="8861995" cy="4481075"/>
          </a:xfrm>
        </p:grpSpPr>
        <p:sp>
          <p:nvSpPr>
            <p:cNvPr id="14355" name="Дуга 14354">
              <a:extLst>
                <a:ext uri="{FF2B5EF4-FFF2-40B4-BE49-F238E27FC236}">
                  <a16:creationId xmlns:a16="http://schemas.microsoft.com/office/drawing/2014/main" id="{5687F3B7-0128-BE21-0B7B-6D9F57791ED7}"/>
                </a:ext>
              </a:extLst>
            </p:cNvPr>
            <p:cNvSpPr/>
            <p:nvPr/>
          </p:nvSpPr>
          <p:spPr>
            <a:xfrm>
              <a:off x="4959477" y="1948251"/>
              <a:ext cx="2174321" cy="2316829"/>
            </a:xfrm>
            <a:prstGeom prst="arc">
              <a:avLst>
                <a:gd name="adj1" fmla="val 12030016"/>
                <a:gd name="adj2" fmla="val 20406264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4356" name="Овал 7">
              <a:extLst>
                <a:ext uri="{FF2B5EF4-FFF2-40B4-BE49-F238E27FC236}">
                  <a16:creationId xmlns:a16="http://schemas.microsoft.com/office/drawing/2014/main" id="{AB3B1C74-F0F3-7ED4-5374-82081D62C9B4}"/>
                </a:ext>
              </a:extLst>
            </p:cNvPr>
            <p:cNvSpPr/>
            <p:nvPr/>
          </p:nvSpPr>
          <p:spPr>
            <a:xfrm>
              <a:off x="5888717" y="3903066"/>
              <a:ext cx="387308" cy="387307"/>
            </a:xfrm>
            <a:prstGeom prst="ellipse">
              <a:avLst/>
            </a:prstGeom>
            <a:solidFill>
              <a:srgbClr val="EC663C"/>
            </a:solidFill>
            <a:ln w="12700"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4357" name="Прямоугольник 12">
              <a:extLst>
                <a:ext uri="{FF2B5EF4-FFF2-40B4-BE49-F238E27FC236}">
                  <a16:creationId xmlns:a16="http://schemas.microsoft.com/office/drawing/2014/main" id="{10C2E38F-70F5-5122-7B73-207C60E2A019}"/>
                </a:ext>
              </a:extLst>
            </p:cNvPr>
            <p:cNvSpPr/>
            <p:nvPr/>
          </p:nvSpPr>
          <p:spPr>
            <a:xfrm>
              <a:off x="1664522" y="3784620"/>
              <a:ext cx="2858133" cy="1961374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  <a:miter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4358" name="TextBox 14357">
              <a:extLst>
                <a:ext uri="{FF2B5EF4-FFF2-40B4-BE49-F238E27FC236}">
                  <a16:creationId xmlns:a16="http://schemas.microsoft.com/office/drawing/2014/main" id="{734D69D4-4A33-349A-BACD-82D468E92BB0}"/>
                </a:ext>
              </a:extLst>
            </p:cNvPr>
            <p:cNvSpPr txBox="1"/>
            <p:nvPr/>
          </p:nvSpPr>
          <p:spPr>
            <a:xfrm>
              <a:off x="1744902" y="4464487"/>
              <a:ext cx="1031614" cy="3240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Диагностическое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оборудование</a:t>
              </a:r>
              <a:endParaRPr sz="400" dirty="0">
                <a:solidFill>
                  <a:srgbClr val="B9B9B9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359" name="Прямоугольник 14358">
              <a:extLst>
                <a:ext uri="{FF2B5EF4-FFF2-40B4-BE49-F238E27FC236}">
                  <a16:creationId xmlns:a16="http://schemas.microsoft.com/office/drawing/2014/main" id="{B3B37C19-70B2-15E9-B384-5E81B49A501A}"/>
                </a:ext>
              </a:extLst>
            </p:cNvPr>
            <p:cNvSpPr/>
            <p:nvPr/>
          </p:nvSpPr>
          <p:spPr>
            <a:xfrm>
              <a:off x="7668384" y="3784620"/>
              <a:ext cx="2858133" cy="1961374"/>
            </a:xfrm>
            <a:prstGeom prst="rect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ash"/>
              <a:miter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4360" name="TextBox 14">
              <a:extLst>
                <a:ext uri="{FF2B5EF4-FFF2-40B4-BE49-F238E27FC236}">
                  <a16:creationId xmlns:a16="http://schemas.microsoft.com/office/drawing/2014/main" id="{235EFAD0-31BD-3150-6F1A-CA8B38F90E04}"/>
                </a:ext>
              </a:extLst>
            </p:cNvPr>
            <p:cNvSpPr txBox="1"/>
            <p:nvPr/>
          </p:nvSpPr>
          <p:spPr>
            <a:xfrm>
              <a:off x="1958202" y="3648455"/>
              <a:ext cx="2181059" cy="25460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>
              <a:lvl1pPr algn="ctr" defTabSz="914400">
                <a:defRPr sz="10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defTabSz="914355">
                <a:defRPr/>
              </a:pPr>
              <a:r>
                <a:rPr sz="500" dirty="0" err="1">
                  <a:latin typeface="Gilroy" pitchFamily="2" charset="0"/>
                </a:rPr>
                <a:t>Профильная</a:t>
              </a:r>
              <a:r>
                <a:rPr sz="500" dirty="0">
                  <a:latin typeface="Gilroy" pitchFamily="2" charset="0"/>
                </a:rPr>
                <a:t> </a:t>
              </a:r>
              <a:r>
                <a:rPr sz="500" dirty="0" err="1">
                  <a:latin typeface="Gilroy" pitchFamily="2" charset="0"/>
                </a:rPr>
                <a:t>медицинская</a:t>
              </a:r>
              <a:r>
                <a:rPr sz="500" dirty="0">
                  <a:latin typeface="Gilroy" pitchFamily="2" charset="0"/>
                </a:rPr>
                <a:t> </a:t>
              </a:r>
              <a:r>
                <a:rPr sz="500" dirty="0" err="1">
                  <a:latin typeface="Gilroy" pitchFamily="2" charset="0"/>
                </a:rPr>
                <a:t>организация</a:t>
              </a:r>
              <a:endParaRPr sz="500" dirty="0">
                <a:latin typeface="Gilroy" pitchFamily="2" charset="0"/>
              </a:endParaRPr>
            </a:p>
          </p:txBody>
        </p:sp>
        <p:sp>
          <p:nvSpPr>
            <p:cNvPr id="14361" name="TextBox 13">
              <a:extLst>
                <a:ext uri="{FF2B5EF4-FFF2-40B4-BE49-F238E27FC236}">
                  <a16:creationId xmlns:a16="http://schemas.microsoft.com/office/drawing/2014/main" id="{BE184340-A13C-55CB-DF53-BE08DB9D6E06}"/>
                </a:ext>
              </a:extLst>
            </p:cNvPr>
            <p:cNvSpPr txBox="1"/>
            <p:nvPr/>
          </p:nvSpPr>
          <p:spPr>
            <a:xfrm>
              <a:off x="8370222" y="3661092"/>
              <a:ext cx="1366149" cy="25460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5" tIns="45715" rIns="45715" bIns="45715">
              <a:spAutoFit/>
            </a:bodyPr>
            <a:lstStyle>
              <a:lvl1pPr defTabSz="914400">
                <a:defRPr sz="11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defTabSz="914355">
                <a:defRPr/>
              </a:pPr>
              <a:r>
                <a:rPr sz="500" dirty="0" err="1">
                  <a:latin typeface="Gilroy" pitchFamily="2" charset="0"/>
                </a:rPr>
                <a:t>Медицинская</a:t>
              </a:r>
              <a:r>
                <a:rPr sz="500" dirty="0">
                  <a:latin typeface="Gilroy" pitchFamily="2" charset="0"/>
                </a:rPr>
                <a:t> </a:t>
              </a:r>
              <a:r>
                <a:rPr sz="500" dirty="0" err="1">
                  <a:latin typeface="Gilroy" pitchFamily="2" charset="0"/>
                </a:rPr>
                <a:t>организация</a:t>
              </a:r>
              <a:endParaRPr sz="500" dirty="0">
                <a:latin typeface="Gilroy" pitchFamily="2" charset="0"/>
              </a:endParaRPr>
            </a:p>
          </p:txBody>
        </p:sp>
        <p:sp>
          <p:nvSpPr>
            <p:cNvPr id="14362" name="TextBox 18">
              <a:extLst>
                <a:ext uri="{FF2B5EF4-FFF2-40B4-BE49-F238E27FC236}">
                  <a16:creationId xmlns:a16="http://schemas.microsoft.com/office/drawing/2014/main" id="{FC6EF34D-A593-8E63-9569-D13ACE7EF0D3}"/>
                </a:ext>
              </a:extLst>
            </p:cNvPr>
            <p:cNvSpPr txBox="1"/>
            <p:nvPr/>
          </p:nvSpPr>
          <p:spPr>
            <a:xfrm>
              <a:off x="1791791" y="5393147"/>
              <a:ext cx="937830" cy="3240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>
              <a:lvl1pPr algn="ctr" defTabSz="914400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defTabSz="914355">
                <a:defRPr/>
              </a:pPr>
              <a:r>
                <a:rPr sz="400" dirty="0" err="1">
                  <a:latin typeface="Gilroy" pitchFamily="2" charset="0"/>
                </a:rPr>
                <a:t>Рабочие</a:t>
              </a:r>
              <a:r>
                <a:rPr sz="400" dirty="0">
                  <a:latin typeface="Gilroy" pitchFamily="2" charset="0"/>
                </a:rPr>
                <a:t> </a:t>
              </a:r>
              <a:r>
                <a:rPr sz="400" dirty="0" err="1">
                  <a:latin typeface="Gilroy" pitchFamily="2" charset="0"/>
                </a:rPr>
                <a:t>станции</a:t>
              </a:r>
              <a:r>
                <a:rPr sz="400" dirty="0">
                  <a:latin typeface="Gilroy" pitchFamily="2" charset="0"/>
                </a:rPr>
                <a:t> </a:t>
              </a:r>
              <a:r>
                <a:rPr sz="400" dirty="0" err="1">
                  <a:latin typeface="Gilroy" pitchFamily="2" charset="0"/>
                </a:rPr>
                <a:t>врачей</a:t>
              </a:r>
              <a:endParaRPr sz="400" dirty="0">
                <a:latin typeface="Gilroy" pitchFamily="2" charset="0"/>
              </a:endParaRPr>
            </a:p>
          </p:txBody>
        </p:sp>
        <p:sp>
          <p:nvSpPr>
            <p:cNvPr id="14363" name="Овал 31">
              <a:extLst>
                <a:ext uri="{FF2B5EF4-FFF2-40B4-BE49-F238E27FC236}">
                  <a16:creationId xmlns:a16="http://schemas.microsoft.com/office/drawing/2014/main" id="{EB745526-56FA-5798-7FDC-DD4CFD06E1B1}"/>
                </a:ext>
              </a:extLst>
            </p:cNvPr>
            <p:cNvSpPr/>
            <p:nvPr/>
          </p:nvSpPr>
          <p:spPr>
            <a:xfrm>
              <a:off x="3442013" y="4374866"/>
              <a:ext cx="838201" cy="83820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4364" name="TextBox 18">
              <a:extLst>
                <a:ext uri="{FF2B5EF4-FFF2-40B4-BE49-F238E27FC236}">
                  <a16:creationId xmlns:a16="http://schemas.microsoft.com/office/drawing/2014/main" id="{EB1FFF40-50FE-7631-33C9-3581F59FDE24}"/>
                </a:ext>
              </a:extLst>
            </p:cNvPr>
            <p:cNvSpPr txBox="1"/>
            <p:nvPr/>
          </p:nvSpPr>
          <p:spPr>
            <a:xfrm>
              <a:off x="3525050" y="5217527"/>
              <a:ext cx="752402" cy="509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Локальный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DICOM-</a:t>
              </a: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сервер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медицинской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организации</a:t>
              </a:r>
              <a:endParaRPr sz="400" dirty="0">
                <a:solidFill>
                  <a:srgbClr val="B9B9B9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14365" name="Рисунок 41" descr="Рисунок 41">
              <a:extLst>
                <a:ext uri="{FF2B5EF4-FFF2-40B4-BE49-F238E27FC236}">
                  <a16:creationId xmlns:a16="http://schemas.microsoft.com/office/drawing/2014/main" id="{779FA063-37BF-C660-835B-41EB1C337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4444" y="4001998"/>
              <a:ext cx="475209" cy="4752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66" name="Рисунок 28" descr="Рисунок 28">
              <a:extLst>
                <a:ext uri="{FF2B5EF4-FFF2-40B4-BE49-F238E27FC236}">
                  <a16:creationId xmlns:a16="http://schemas.microsoft.com/office/drawing/2014/main" id="{30D9717E-FA43-5CC3-B872-071363B02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56746" y="5034929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72" name="Рисунок 36" descr="Рисунок 36">
              <a:extLst>
                <a:ext uri="{FF2B5EF4-FFF2-40B4-BE49-F238E27FC236}">
                  <a16:creationId xmlns:a16="http://schemas.microsoft.com/office/drawing/2014/main" id="{D21B3268-1FFC-CD23-8B6C-E36ED279B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9654" y="4520155"/>
              <a:ext cx="547623" cy="5476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373" name="Линия">
              <a:extLst>
                <a:ext uri="{FF2B5EF4-FFF2-40B4-BE49-F238E27FC236}">
                  <a16:creationId xmlns:a16="http://schemas.microsoft.com/office/drawing/2014/main" id="{12275958-0B28-5C37-CE7E-09B2F5202E7C}"/>
                </a:ext>
              </a:extLst>
            </p:cNvPr>
            <p:cNvSpPr/>
            <p:nvPr/>
          </p:nvSpPr>
          <p:spPr>
            <a:xfrm>
              <a:off x="2668875" y="4265389"/>
              <a:ext cx="644370" cy="329162"/>
            </a:xfrm>
            <a:prstGeom prst="line">
              <a:avLst/>
            </a:prstGeom>
            <a:ln w="12700">
              <a:solidFill>
                <a:srgbClr val="EBEBEB"/>
              </a:solidFill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14374" name="Линия">
              <a:extLst>
                <a:ext uri="{FF2B5EF4-FFF2-40B4-BE49-F238E27FC236}">
                  <a16:creationId xmlns:a16="http://schemas.microsoft.com/office/drawing/2014/main" id="{263D7B09-C2AC-6D04-1CDD-8176C9BB04A5}"/>
                </a:ext>
              </a:extLst>
            </p:cNvPr>
            <p:cNvSpPr/>
            <p:nvPr/>
          </p:nvSpPr>
          <p:spPr>
            <a:xfrm flipH="1">
              <a:off x="2668875" y="4944151"/>
              <a:ext cx="644370" cy="329162"/>
            </a:xfrm>
            <a:prstGeom prst="line">
              <a:avLst/>
            </a:prstGeom>
            <a:ln w="12700">
              <a:solidFill>
                <a:srgbClr val="EBEBEB"/>
              </a:solidFill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14375" name="TextBox 18">
              <a:extLst>
                <a:ext uri="{FF2B5EF4-FFF2-40B4-BE49-F238E27FC236}">
                  <a16:creationId xmlns:a16="http://schemas.microsoft.com/office/drawing/2014/main" id="{5D712808-6CBA-B3EE-D622-FC964CF16F78}"/>
                </a:ext>
              </a:extLst>
            </p:cNvPr>
            <p:cNvSpPr txBox="1"/>
            <p:nvPr/>
          </p:nvSpPr>
          <p:spPr>
            <a:xfrm>
              <a:off x="9533053" y="4418019"/>
              <a:ext cx="852573" cy="3240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Диагностическое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оборудование</a:t>
              </a:r>
              <a:endParaRPr sz="400" dirty="0">
                <a:solidFill>
                  <a:srgbClr val="B9B9B9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376" name="TextBox 18">
              <a:extLst>
                <a:ext uri="{FF2B5EF4-FFF2-40B4-BE49-F238E27FC236}">
                  <a16:creationId xmlns:a16="http://schemas.microsoft.com/office/drawing/2014/main" id="{FAB608AB-C084-8636-2DFB-DFCEECF027F0}"/>
                </a:ext>
              </a:extLst>
            </p:cNvPr>
            <p:cNvSpPr txBox="1"/>
            <p:nvPr/>
          </p:nvSpPr>
          <p:spPr>
            <a:xfrm>
              <a:off x="9533053" y="5410352"/>
              <a:ext cx="852573" cy="3240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>
              <a:lvl1pPr algn="ctr" defTabSz="914400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defTabSz="914355">
                <a:defRPr/>
              </a:pPr>
              <a:r>
                <a:rPr sz="400" dirty="0" err="1">
                  <a:latin typeface="Gilroy" pitchFamily="2" charset="0"/>
                </a:rPr>
                <a:t>Рабочие</a:t>
              </a:r>
              <a:r>
                <a:rPr sz="400" dirty="0">
                  <a:latin typeface="Gilroy" pitchFamily="2" charset="0"/>
                </a:rPr>
                <a:t> </a:t>
              </a:r>
              <a:r>
                <a:rPr sz="400" dirty="0" err="1">
                  <a:latin typeface="Gilroy" pitchFamily="2" charset="0"/>
                </a:rPr>
                <a:t>станции</a:t>
              </a:r>
              <a:r>
                <a:rPr sz="400" dirty="0">
                  <a:latin typeface="Gilroy" pitchFamily="2" charset="0"/>
                </a:rPr>
                <a:t> </a:t>
              </a:r>
              <a:r>
                <a:rPr sz="400" dirty="0" err="1">
                  <a:latin typeface="Gilroy" pitchFamily="2" charset="0"/>
                </a:rPr>
                <a:t>врачей</a:t>
              </a:r>
              <a:endParaRPr sz="400" dirty="0">
                <a:latin typeface="Gilroy" pitchFamily="2" charset="0"/>
              </a:endParaRPr>
            </a:p>
          </p:txBody>
        </p:sp>
        <p:pic>
          <p:nvPicPr>
            <p:cNvPr id="14377" name="Рисунок 41" descr="Рисунок 41">
              <a:extLst>
                <a:ext uri="{FF2B5EF4-FFF2-40B4-BE49-F238E27FC236}">
                  <a16:creationId xmlns:a16="http://schemas.microsoft.com/office/drawing/2014/main" id="{030C3CFF-225C-6383-E078-3FFA03071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23075" y="4001998"/>
              <a:ext cx="475209" cy="47520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78" name="Рисунок 14377" descr="Рисунок 28">
              <a:extLst>
                <a:ext uri="{FF2B5EF4-FFF2-40B4-BE49-F238E27FC236}">
                  <a16:creationId xmlns:a16="http://schemas.microsoft.com/office/drawing/2014/main" id="{E200531D-4599-3F09-28DA-737F9C798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5376" y="5034929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379" name="Овал 31">
              <a:extLst>
                <a:ext uri="{FF2B5EF4-FFF2-40B4-BE49-F238E27FC236}">
                  <a16:creationId xmlns:a16="http://schemas.microsoft.com/office/drawing/2014/main" id="{4DB46E42-0B1C-C6C3-9CCD-856EA8C632C9}"/>
                </a:ext>
              </a:extLst>
            </p:cNvPr>
            <p:cNvSpPr/>
            <p:nvPr/>
          </p:nvSpPr>
          <p:spPr>
            <a:xfrm>
              <a:off x="7890577" y="4374866"/>
              <a:ext cx="838201" cy="838201"/>
            </a:xfrm>
            <a:prstGeom prst="ellipse">
              <a:avLst/>
            </a:prstGeom>
            <a:solidFill>
              <a:srgbClr val="D6D6D6"/>
            </a:solidFill>
            <a:ln w="12700"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4380" name="TextBox 18">
              <a:extLst>
                <a:ext uri="{FF2B5EF4-FFF2-40B4-BE49-F238E27FC236}">
                  <a16:creationId xmlns:a16="http://schemas.microsoft.com/office/drawing/2014/main" id="{03E8CAF2-C588-6226-AFFC-934D829322C2}"/>
                </a:ext>
              </a:extLst>
            </p:cNvPr>
            <p:cNvSpPr txBox="1"/>
            <p:nvPr/>
          </p:nvSpPr>
          <p:spPr>
            <a:xfrm>
              <a:off x="7973613" y="5217527"/>
              <a:ext cx="752402" cy="509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600">
                  <a:solidFill>
                    <a:srgbClr val="B9B9B9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Локальный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DICOM-</a:t>
              </a: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сервер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медицинской</a:t>
              </a:r>
              <a: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br>
                <a:rPr sz="400" dirty="0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</a:br>
              <a:r>
                <a:rPr sz="400" dirty="0" err="1">
                  <a:solidFill>
                    <a:srgbClr val="B9B9B9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организации</a:t>
              </a:r>
              <a:endParaRPr sz="400" dirty="0">
                <a:solidFill>
                  <a:srgbClr val="B9B9B9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14381" name="Рисунок 14380" descr="Рисунок 36">
              <a:extLst>
                <a:ext uri="{FF2B5EF4-FFF2-40B4-BE49-F238E27FC236}">
                  <a16:creationId xmlns:a16="http://schemas.microsoft.com/office/drawing/2014/main" id="{12D91115-6132-4419-F3CF-D9B32563B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58218" y="4520155"/>
              <a:ext cx="547623" cy="5476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382" name="Линия">
              <a:extLst>
                <a:ext uri="{FF2B5EF4-FFF2-40B4-BE49-F238E27FC236}">
                  <a16:creationId xmlns:a16="http://schemas.microsoft.com/office/drawing/2014/main" id="{172BDEE1-DB73-7D3D-A308-BC0D3AA7F9D7}"/>
                </a:ext>
              </a:extLst>
            </p:cNvPr>
            <p:cNvSpPr/>
            <p:nvPr/>
          </p:nvSpPr>
          <p:spPr>
            <a:xfrm flipH="1">
              <a:off x="8919892" y="4260409"/>
              <a:ext cx="644369" cy="329164"/>
            </a:xfrm>
            <a:prstGeom prst="line">
              <a:avLst/>
            </a:prstGeom>
            <a:ln w="12700">
              <a:solidFill>
                <a:srgbClr val="EBEBEB"/>
              </a:solidFill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14383" name="Линия">
              <a:extLst>
                <a:ext uri="{FF2B5EF4-FFF2-40B4-BE49-F238E27FC236}">
                  <a16:creationId xmlns:a16="http://schemas.microsoft.com/office/drawing/2014/main" id="{965419A0-086C-A9B9-1A46-3F695FD67DC0}"/>
                </a:ext>
              </a:extLst>
            </p:cNvPr>
            <p:cNvSpPr/>
            <p:nvPr/>
          </p:nvSpPr>
          <p:spPr>
            <a:xfrm>
              <a:off x="8919892" y="4876563"/>
              <a:ext cx="644370" cy="329162"/>
            </a:xfrm>
            <a:prstGeom prst="line">
              <a:avLst/>
            </a:prstGeom>
            <a:ln w="12700">
              <a:solidFill>
                <a:srgbClr val="EBEBEB"/>
              </a:solidFill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14384" name="TextBox 15">
              <a:extLst>
                <a:ext uri="{FF2B5EF4-FFF2-40B4-BE49-F238E27FC236}">
                  <a16:creationId xmlns:a16="http://schemas.microsoft.com/office/drawing/2014/main" id="{41D4F11D-82DE-C129-FD64-5E49AE09A198}"/>
                </a:ext>
              </a:extLst>
            </p:cNvPr>
            <p:cNvSpPr txBox="1"/>
            <p:nvPr/>
          </p:nvSpPr>
          <p:spPr>
            <a:xfrm>
              <a:off x="5071435" y="5436148"/>
              <a:ext cx="2018561" cy="5555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900" dirty="0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ЦАМИ. </a:t>
              </a:r>
            </a:p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900" dirty="0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Архив ЭКГ</a:t>
              </a:r>
              <a:endParaRPr sz="900" dirty="0">
                <a:solidFill>
                  <a:srgbClr val="EC663C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385" name="Овал 7">
              <a:extLst>
                <a:ext uri="{FF2B5EF4-FFF2-40B4-BE49-F238E27FC236}">
                  <a16:creationId xmlns:a16="http://schemas.microsoft.com/office/drawing/2014/main" id="{AFFF8813-2D63-4399-1970-0C4B848F2464}"/>
                </a:ext>
              </a:extLst>
            </p:cNvPr>
            <p:cNvSpPr/>
            <p:nvPr/>
          </p:nvSpPr>
          <p:spPr>
            <a:xfrm>
              <a:off x="4844452" y="4600313"/>
              <a:ext cx="387307" cy="387307"/>
            </a:xfrm>
            <a:prstGeom prst="ellipse">
              <a:avLst/>
            </a:prstGeom>
            <a:solidFill>
              <a:srgbClr val="EC663C"/>
            </a:solidFill>
            <a:ln w="12700"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4386" name="Прямая соединительная линия 24">
              <a:extLst>
                <a:ext uri="{FF2B5EF4-FFF2-40B4-BE49-F238E27FC236}">
                  <a16:creationId xmlns:a16="http://schemas.microsoft.com/office/drawing/2014/main" id="{E5CED07A-28C4-4B09-09C1-7E33FFBB3DC2}"/>
                </a:ext>
              </a:extLst>
            </p:cNvPr>
            <p:cNvSpPr/>
            <p:nvPr/>
          </p:nvSpPr>
          <p:spPr>
            <a:xfrm>
              <a:off x="4387483" y="4803547"/>
              <a:ext cx="1267248" cy="1"/>
            </a:xfrm>
            <a:prstGeom prst="line">
              <a:avLst/>
            </a:prstGeom>
            <a:ln w="28575">
              <a:solidFill>
                <a:srgbClr val="EC663C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pic>
          <p:nvPicPr>
            <p:cNvPr id="14387" name="Рисунок 14386" descr="Рисунок 27">
              <a:extLst>
                <a:ext uri="{FF2B5EF4-FFF2-40B4-BE49-F238E27FC236}">
                  <a16:creationId xmlns:a16="http://schemas.microsoft.com/office/drawing/2014/main" id="{B2D8DF85-E5FE-51A1-BF27-33F3F1A19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8542" y="4679093"/>
              <a:ext cx="221483" cy="2214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388" name="Овал 7">
              <a:extLst>
                <a:ext uri="{FF2B5EF4-FFF2-40B4-BE49-F238E27FC236}">
                  <a16:creationId xmlns:a16="http://schemas.microsoft.com/office/drawing/2014/main" id="{A6461EED-9130-C1AE-29BB-F6C25E13B15E}"/>
                </a:ext>
              </a:extLst>
            </p:cNvPr>
            <p:cNvSpPr/>
            <p:nvPr/>
          </p:nvSpPr>
          <p:spPr>
            <a:xfrm>
              <a:off x="6968324" y="4600313"/>
              <a:ext cx="387308" cy="387307"/>
            </a:xfrm>
            <a:prstGeom prst="ellipse">
              <a:avLst/>
            </a:prstGeom>
            <a:solidFill>
              <a:srgbClr val="EC663C"/>
            </a:solidFill>
            <a:ln w="12700"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endParaRPr sz="120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4389" name="Прямая соединительная линия 24">
              <a:extLst>
                <a:ext uri="{FF2B5EF4-FFF2-40B4-BE49-F238E27FC236}">
                  <a16:creationId xmlns:a16="http://schemas.microsoft.com/office/drawing/2014/main" id="{FCFBC105-77BF-C1BB-2F75-1065BDD7365E}"/>
                </a:ext>
              </a:extLst>
            </p:cNvPr>
            <p:cNvSpPr/>
            <p:nvPr/>
          </p:nvSpPr>
          <p:spPr>
            <a:xfrm>
              <a:off x="6511355" y="4803547"/>
              <a:ext cx="1267248" cy="1"/>
            </a:xfrm>
            <a:prstGeom prst="line">
              <a:avLst/>
            </a:prstGeom>
            <a:ln w="28575">
              <a:solidFill>
                <a:srgbClr val="EC663C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pic>
          <p:nvPicPr>
            <p:cNvPr id="14390" name="Рисунок 27" descr="Рисунок 27">
              <a:extLst>
                <a:ext uri="{FF2B5EF4-FFF2-40B4-BE49-F238E27FC236}">
                  <a16:creationId xmlns:a16="http://schemas.microsoft.com/office/drawing/2014/main" id="{47EB0F33-AE67-8D45-7A55-6A3DF344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2414" y="4679093"/>
              <a:ext cx="221483" cy="22148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91" name="Рисунок 21" descr="Рисунок 21">
              <a:extLst>
                <a:ext uri="{FF2B5EF4-FFF2-40B4-BE49-F238E27FC236}">
                  <a16:creationId xmlns:a16="http://schemas.microsoft.com/office/drawing/2014/main" id="{30AC9507-1D9A-C00F-63C8-55BE95286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31062" y="4477491"/>
              <a:ext cx="899306" cy="8993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92" name="Рисунок 21" descr="Рисунок 21">
              <a:extLst>
                <a:ext uri="{FF2B5EF4-FFF2-40B4-BE49-F238E27FC236}">
                  <a16:creationId xmlns:a16="http://schemas.microsoft.com/office/drawing/2014/main" id="{BF96BB4D-B24E-BB8B-47ED-67B26C799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12049" y="2786602"/>
              <a:ext cx="899306" cy="8993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93" name="Рисунок 28" descr="Рисунок 28">
              <a:extLst>
                <a:ext uri="{FF2B5EF4-FFF2-40B4-BE49-F238E27FC236}">
                  <a16:creationId xmlns:a16="http://schemas.microsoft.com/office/drawing/2014/main" id="{B112EE7D-4177-D329-60E9-F5D4F0311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16578" y="1541498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394" name="TextBox 15">
              <a:extLst>
                <a:ext uri="{FF2B5EF4-FFF2-40B4-BE49-F238E27FC236}">
                  <a16:creationId xmlns:a16="http://schemas.microsoft.com/office/drawing/2014/main" id="{3C58E680-FC7D-8351-F340-C82E845EC0A5}"/>
                </a:ext>
              </a:extLst>
            </p:cNvPr>
            <p:cNvSpPr txBox="1"/>
            <p:nvPr/>
          </p:nvSpPr>
          <p:spPr>
            <a:xfrm>
              <a:off x="5052420" y="2276744"/>
              <a:ext cx="2018561" cy="6249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spAutoFit/>
            </a:bodyPr>
            <a:lstStyle/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Конвертер </a:t>
              </a:r>
            </a:p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форматов</a:t>
              </a:r>
            </a:p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4395" name="Прямая соединительная линия 24">
              <a:extLst>
                <a:ext uri="{FF2B5EF4-FFF2-40B4-BE49-F238E27FC236}">
                  <a16:creationId xmlns:a16="http://schemas.microsoft.com/office/drawing/2014/main" id="{A54A225B-13DA-5001-E08D-912BBCE4A79C}"/>
                </a:ext>
              </a:extLst>
            </p:cNvPr>
            <p:cNvSpPr/>
            <p:nvPr/>
          </p:nvSpPr>
          <p:spPr>
            <a:xfrm>
              <a:off x="6072593" y="3760379"/>
              <a:ext cx="0" cy="657533"/>
            </a:xfrm>
            <a:prstGeom prst="line">
              <a:avLst/>
            </a:prstGeom>
            <a:ln w="28575">
              <a:solidFill>
                <a:srgbClr val="EC663C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pic>
          <p:nvPicPr>
            <p:cNvPr id="14396" name="Рисунок 27" descr="Рисунок 27">
              <a:extLst>
                <a:ext uri="{FF2B5EF4-FFF2-40B4-BE49-F238E27FC236}">
                  <a16:creationId xmlns:a16="http://schemas.microsoft.com/office/drawing/2014/main" id="{5501AD25-81DE-1851-6454-8E1EFC4A4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72807" y="3994419"/>
              <a:ext cx="221483" cy="22148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397" name="TextBox 15">
              <a:extLst>
                <a:ext uri="{FF2B5EF4-FFF2-40B4-BE49-F238E27FC236}">
                  <a16:creationId xmlns:a16="http://schemas.microsoft.com/office/drawing/2014/main" id="{81558C38-3B5D-1EBF-DD11-A6698B5EE737}"/>
                </a:ext>
              </a:extLst>
            </p:cNvPr>
            <p:cNvSpPr txBox="1"/>
            <p:nvPr/>
          </p:nvSpPr>
          <p:spPr>
            <a:xfrm>
              <a:off x="6353103" y="3917618"/>
              <a:ext cx="767053" cy="5555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5" tIns="45715" rIns="45715" bIns="45715">
              <a:spAutoFit/>
            </a:bodyPr>
            <a:lstStyle/>
            <a:p>
              <a:pPr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en-US" sz="900" dirty="0" err="1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Dicom</a:t>
              </a:r>
              <a:endParaRPr lang="ru-RU" sz="900" dirty="0">
                <a:solidFill>
                  <a:srgbClr val="EC663C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900" dirty="0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 </a:t>
              </a:r>
              <a:endParaRPr sz="900" dirty="0">
                <a:solidFill>
                  <a:srgbClr val="EC663C"/>
                </a:solidFill>
                <a:latin typeface="Gilroy" pitchFamily="2" charset="0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14398" name="Рисунок 28" descr="Рисунок 28">
              <a:extLst>
                <a:ext uri="{FF2B5EF4-FFF2-40B4-BE49-F238E27FC236}">
                  <a16:creationId xmlns:a16="http://schemas.microsoft.com/office/drawing/2014/main" id="{23679AF1-3B14-E3FD-115C-92FDEA8C8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5036" y="2588466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399" name="Прямая соединительная линия 24">
              <a:extLst>
                <a:ext uri="{FF2B5EF4-FFF2-40B4-BE49-F238E27FC236}">
                  <a16:creationId xmlns:a16="http://schemas.microsoft.com/office/drawing/2014/main" id="{AB64C9B5-9115-AC97-73C5-0BBFA9C9A731}"/>
                </a:ext>
              </a:extLst>
            </p:cNvPr>
            <p:cNvSpPr/>
            <p:nvPr/>
          </p:nvSpPr>
          <p:spPr>
            <a:xfrm rot="2700000">
              <a:off x="4570359" y="2441181"/>
              <a:ext cx="1267248" cy="1"/>
            </a:xfrm>
            <a:prstGeom prst="line">
              <a:avLst/>
            </a:prstGeom>
            <a:ln w="28575">
              <a:solidFill>
                <a:schemeClr val="bg2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pic>
          <p:nvPicPr>
            <p:cNvPr id="14400" name="Рисунок 28" descr="Рисунок 28">
              <a:extLst>
                <a:ext uri="{FF2B5EF4-FFF2-40B4-BE49-F238E27FC236}">
                  <a16:creationId xmlns:a16="http://schemas.microsoft.com/office/drawing/2014/main" id="{0FBD920B-E017-8A06-0371-D6E6F8CAC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62306" y="1541498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401" name="Рисунок 28" descr="Рисунок 28">
              <a:extLst>
                <a:ext uri="{FF2B5EF4-FFF2-40B4-BE49-F238E27FC236}">
                  <a16:creationId xmlns:a16="http://schemas.microsoft.com/office/drawing/2014/main" id="{1677C161-9FAF-3C7B-9D0C-6CF5B1352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86841" y="2588466"/>
              <a:ext cx="412154" cy="4121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402" name="TextBox 15">
              <a:extLst>
                <a:ext uri="{FF2B5EF4-FFF2-40B4-BE49-F238E27FC236}">
                  <a16:creationId xmlns:a16="http://schemas.microsoft.com/office/drawing/2014/main" id="{3FAA5A6A-9B21-377F-683E-5A71C5F85FF4}"/>
                </a:ext>
              </a:extLst>
            </p:cNvPr>
            <p:cNvSpPr txBox="1"/>
            <p:nvPr/>
          </p:nvSpPr>
          <p:spPr>
            <a:xfrm>
              <a:off x="2572416" y="2557557"/>
              <a:ext cx="952632" cy="4629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5" tIns="45715" rIns="45715" bIns="45715">
              <a:spAutoFit/>
            </a:bodyPr>
            <a:lstStyle/>
            <a:p>
              <a:pPr algn="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Холтер</a:t>
              </a: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- </a:t>
              </a:r>
            </a:p>
            <a:p>
              <a:pPr algn="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мониторы</a:t>
              </a:r>
            </a:p>
          </p:txBody>
        </p:sp>
        <p:sp>
          <p:nvSpPr>
            <p:cNvPr id="14403" name="TextBox 15">
              <a:extLst>
                <a:ext uri="{FF2B5EF4-FFF2-40B4-BE49-F238E27FC236}">
                  <a16:creationId xmlns:a16="http://schemas.microsoft.com/office/drawing/2014/main" id="{7BC7E17F-0342-4D25-3776-78BB3B3CA451}"/>
                </a:ext>
              </a:extLst>
            </p:cNvPr>
            <p:cNvSpPr txBox="1"/>
            <p:nvPr/>
          </p:nvSpPr>
          <p:spPr>
            <a:xfrm>
              <a:off x="2930135" y="1510589"/>
              <a:ext cx="1267955" cy="4629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5" tIns="45715" rIns="45715" bIns="45715">
              <a:spAutoFit/>
            </a:bodyPr>
            <a:lstStyle/>
            <a:p>
              <a:pPr algn="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Прикроватные ЭКГ</a:t>
              </a:r>
            </a:p>
          </p:txBody>
        </p:sp>
        <p:sp>
          <p:nvSpPr>
            <p:cNvPr id="14404" name="TextBox 15">
              <a:extLst>
                <a:ext uri="{FF2B5EF4-FFF2-40B4-BE49-F238E27FC236}">
                  <a16:creationId xmlns:a16="http://schemas.microsoft.com/office/drawing/2014/main" id="{2D502A64-A790-2F6D-D5F0-6268CD503939}"/>
                </a:ext>
              </a:extLst>
            </p:cNvPr>
            <p:cNvSpPr txBox="1"/>
            <p:nvPr/>
          </p:nvSpPr>
          <p:spPr>
            <a:xfrm>
              <a:off x="7979640" y="1523149"/>
              <a:ext cx="1267955" cy="4629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5" tIns="45715" rIns="45715" bIns="45715">
              <a:spAutoFit/>
            </a:bodyPr>
            <a:lstStyle/>
            <a:p>
              <a:pPr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Аппараты ЭКГ бригад СМП</a:t>
              </a:r>
            </a:p>
          </p:txBody>
        </p:sp>
        <p:sp>
          <p:nvSpPr>
            <p:cNvPr id="14405" name="TextBox 15">
              <a:extLst>
                <a:ext uri="{FF2B5EF4-FFF2-40B4-BE49-F238E27FC236}">
                  <a16:creationId xmlns:a16="http://schemas.microsoft.com/office/drawing/2014/main" id="{876A5D72-0A64-8267-6239-0FF4062AD828}"/>
                </a:ext>
              </a:extLst>
            </p:cNvPr>
            <p:cNvSpPr txBox="1"/>
            <p:nvPr/>
          </p:nvSpPr>
          <p:spPr>
            <a:xfrm>
              <a:off x="8494191" y="2557557"/>
              <a:ext cx="1267955" cy="4629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5" tIns="45715" rIns="45715" bIns="45715">
              <a:spAutoFit/>
            </a:bodyPr>
            <a:lstStyle/>
            <a:p>
              <a:pPr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Носимые устройства</a:t>
              </a:r>
            </a:p>
          </p:txBody>
        </p:sp>
        <p:sp>
          <p:nvSpPr>
            <p:cNvPr id="14406" name="Прямая соединительная линия 24">
              <a:extLst>
                <a:ext uri="{FF2B5EF4-FFF2-40B4-BE49-F238E27FC236}">
                  <a16:creationId xmlns:a16="http://schemas.microsoft.com/office/drawing/2014/main" id="{0B1D19AD-A748-0176-060D-255AC9D43A58}"/>
                </a:ext>
              </a:extLst>
            </p:cNvPr>
            <p:cNvSpPr/>
            <p:nvPr/>
          </p:nvSpPr>
          <p:spPr>
            <a:xfrm rot="18900000" flipH="1">
              <a:off x="6254699" y="2444391"/>
              <a:ext cx="1267248" cy="1"/>
            </a:xfrm>
            <a:prstGeom prst="line">
              <a:avLst/>
            </a:prstGeom>
            <a:ln w="28575">
              <a:solidFill>
                <a:schemeClr val="bg2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14407" name="Прямая соединительная линия 24">
              <a:extLst>
                <a:ext uri="{FF2B5EF4-FFF2-40B4-BE49-F238E27FC236}">
                  <a16:creationId xmlns:a16="http://schemas.microsoft.com/office/drawing/2014/main" id="{FBCBCC3D-8B92-1546-2124-1D004DE37810}"/>
                </a:ext>
              </a:extLst>
            </p:cNvPr>
            <p:cNvSpPr/>
            <p:nvPr/>
          </p:nvSpPr>
          <p:spPr>
            <a:xfrm rot="540000">
              <a:off x="4278637" y="2956819"/>
              <a:ext cx="1267248" cy="1"/>
            </a:xfrm>
            <a:prstGeom prst="line">
              <a:avLst/>
            </a:prstGeom>
            <a:ln w="28575">
              <a:solidFill>
                <a:schemeClr val="bg2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14408" name="Прямая соединительная линия 24">
              <a:extLst>
                <a:ext uri="{FF2B5EF4-FFF2-40B4-BE49-F238E27FC236}">
                  <a16:creationId xmlns:a16="http://schemas.microsoft.com/office/drawing/2014/main" id="{F64330B4-D32F-9319-B9E2-0712EED83D9F}"/>
                </a:ext>
              </a:extLst>
            </p:cNvPr>
            <p:cNvSpPr/>
            <p:nvPr/>
          </p:nvSpPr>
          <p:spPr>
            <a:xfrm rot="21060000" flipH="1">
              <a:off x="6534441" y="2984800"/>
              <a:ext cx="1267248" cy="1"/>
            </a:xfrm>
            <a:prstGeom prst="line">
              <a:avLst/>
            </a:prstGeom>
            <a:ln w="28575">
              <a:solidFill>
                <a:schemeClr val="bg2"/>
              </a:solidFill>
              <a:miter/>
            </a:ln>
          </p:spPr>
          <p:txBody>
            <a:bodyPr lIns="45715" tIns="45715" rIns="45715" bIns="45715"/>
            <a:lstStyle/>
            <a:p>
              <a:pPr>
                <a:defRPr/>
              </a:pPr>
              <a:endParaRPr sz="1200">
                <a:solidFill>
                  <a:prstClr val="black"/>
                </a:solidFill>
                <a:latin typeface="Gilroy" pitchFamily="2" charset="0"/>
              </a:endParaRPr>
            </a:p>
          </p:txBody>
        </p:sp>
        <p:sp>
          <p:nvSpPr>
            <p:cNvPr id="14409" name="Овал 7">
              <a:extLst>
                <a:ext uri="{FF2B5EF4-FFF2-40B4-BE49-F238E27FC236}">
                  <a16:creationId xmlns:a16="http://schemas.microsoft.com/office/drawing/2014/main" id="{7AA9874B-60A2-D3D3-E9B0-786ADA7A5CCD}"/>
                </a:ext>
              </a:extLst>
            </p:cNvPr>
            <p:cNvSpPr/>
            <p:nvPr/>
          </p:nvSpPr>
          <p:spPr>
            <a:xfrm>
              <a:off x="5027328" y="2237947"/>
              <a:ext cx="387307" cy="38730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1"/>
              </a:solidFill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rPr lang="ru-RU" sz="1050" dirty="0">
                  <a:solidFill>
                    <a:srgbClr val="FFFFFF"/>
                  </a:solidFill>
                  <a:latin typeface="Gilroy" pitchFamily="2" charset="0"/>
                  <a:cs typeface="Roboto Light"/>
                  <a:sym typeface="Roboto Light"/>
                </a:rPr>
                <a:t>?</a:t>
              </a:r>
              <a:endParaRPr sz="1050" dirty="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4410" name="Овал 7">
              <a:extLst>
                <a:ext uri="{FF2B5EF4-FFF2-40B4-BE49-F238E27FC236}">
                  <a16:creationId xmlns:a16="http://schemas.microsoft.com/office/drawing/2014/main" id="{F9DFE0D9-0535-CD8D-E4F6-CAB149C1C143}"/>
                </a:ext>
              </a:extLst>
            </p:cNvPr>
            <p:cNvSpPr/>
            <p:nvPr/>
          </p:nvSpPr>
          <p:spPr>
            <a:xfrm flipH="1">
              <a:off x="6677672" y="2241157"/>
              <a:ext cx="387307" cy="38730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1"/>
              </a:solidFill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rPr lang="ru-RU" sz="1050" dirty="0">
                  <a:solidFill>
                    <a:srgbClr val="FFFFFF"/>
                  </a:solidFill>
                  <a:latin typeface="Gilroy" pitchFamily="2" charset="0"/>
                  <a:cs typeface="Roboto Light"/>
                  <a:sym typeface="Roboto Light"/>
                </a:rPr>
                <a:t>?</a:t>
              </a:r>
              <a:endParaRPr sz="1050" dirty="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4411" name="Овал 7">
              <a:extLst>
                <a:ext uri="{FF2B5EF4-FFF2-40B4-BE49-F238E27FC236}">
                  <a16:creationId xmlns:a16="http://schemas.microsoft.com/office/drawing/2014/main" id="{A0915819-3999-8098-EF87-A58E8534D87D}"/>
                </a:ext>
              </a:extLst>
            </p:cNvPr>
            <p:cNvSpPr/>
            <p:nvPr/>
          </p:nvSpPr>
          <p:spPr>
            <a:xfrm>
              <a:off x="4735605" y="2753586"/>
              <a:ext cx="387307" cy="38730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1"/>
              </a:solidFill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rPr lang="ru-RU" sz="1050" dirty="0">
                  <a:solidFill>
                    <a:srgbClr val="FFFFFF"/>
                  </a:solidFill>
                  <a:latin typeface="Gilroy" pitchFamily="2" charset="0"/>
                  <a:cs typeface="Roboto Light"/>
                  <a:sym typeface="Roboto Light"/>
                </a:rPr>
                <a:t>?</a:t>
              </a:r>
              <a:endParaRPr sz="1050" dirty="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4412" name="Овал 7">
              <a:extLst>
                <a:ext uri="{FF2B5EF4-FFF2-40B4-BE49-F238E27FC236}">
                  <a16:creationId xmlns:a16="http://schemas.microsoft.com/office/drawing/2014/main" id="{174D19C4-FFF4-9535-BF7D-C0F9224C8B64}"/>
                </a:ext>
              </a:extLst>
            </p:cNvPr>
            <p:cNvSpPr/>
            <p:nvPr/>
          </p:nvSpPr>
          <p:spPr>
            <a:xfrm flipH="1">
              <a:off x="6957414" y="2781566"/>
              <a:ext cx="387307" cy="38730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9050">
              <a:solidFill>
                <a:schemeClr val="bg1"/>
              </a:solidFill>
              <a:miter lim="400000"/>
            </a:ln>
          </p:spPr>
          <p:txBody>
            <a:bodyPr lIns="45715" tIns="45715" rIns="45715" bIns="45715" anchor="ctr"/>
            <a:lstStyle/>
            <a:p>
              <a:pPr algn="ctr">
                <a:defRPr>
                  <a:solidFill>
                    <a:srgbClr val="FFFFFF"/>
                  </a:solidFill>
                  <a:latin typeface="Roboto Light"/>
                  <a:ea typeface="Roboto Light"/>
                  <a:cs typeface="Roboto Light"/>
                  <a:sym typeface="Roboto Light"/>
                </a:defRPr>
              </a:pPr>
              <a:r>
                <a:rPr lang="ru-RU" sz="1050" dirty="0">
                  <a:solidFill>
                    <a:srgbClr val="FFFFFF"/>
                  </a:solidFill>
                  <a:latin typeface="Gilroy" pitchFamily="2" charset="0"/>
                  <a:cs typeface="Roboto Light"/>
                  <a:sym typeface="Roboto Light"/>
                </a:rPr>
                <a:t>?</a:t>
              </a:r>
              <a:endParaRPr sz="1050" dirty="0">
                <a:solidFill>
                  <a:srgbClr val="FFFFFF"/>
                </a:solidFill>
                <a:latin typeface="Gilroy" pitchFamily="2" charset="0"/>
                <a:cs typeface="Roboto Light"/>
                <a:sym typeface="Roboto Light"/>
              </a:endParaRPr>
            </a:p>
          </p:txBody>
        </p:sp>
        <p:sp>
          <p:nvSpPr>
            <p:cNvPr id="14413" name="Прямоугольник 14412">
              <a:extLst>
                <a:ext uri="{FF2B5EF4-FFF2-40B4-BE49-F238E27FC236}">
                  <a16:creationId xmlns:a16="http://schemas.microsoft.com/office/drawing/2014/main" id="{CB06FF8A-6D74-8691-690A-6E3834F9421E}"/>
                </a:ext>
              </a:extLst>
            </p:cNvPr>
            <p:cNvSpPr/>
            <p:nvPr/>
          </p:nvSpPr>
          <p:spPr>
            <a:xfrm>
              <a:off x="5634133" y="1929066"/>
              <a:ext cx="822135" cy="2124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/>
            </a:p>
          </p:txBody>
        </p:sp>
        <p:sp>
          <p:nvSpPr>
            <p:cNvPr id="14414" name="TextBox 15">
              <a:extLst>
                <a:ext uri="{FF2B5EF4-FFF2-40B4-BE49-F238E27FC236}">
                  <a16:creationId xmlns:a16="http://schemas.microsoft.com/office/drawing/2014/main" id="{79517D07-073E-DFFA-AEDF-90E6ECBB8D87}"/>
                </a:ext>
              </a:extLst>
            </p:cNvPr>
            <p:cNvSpPr txBox="1"/>
            <p:nvPr/>
          </p:nvSpPr>
          <p:spPr>
            <a:xfrm>
              <a:off x="5347742" y="1695291"/>
              <a:ext cx="1378705" cy="233776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5" tIns="45715" rIns="45715" bIns="45715">
              <a:noAutofit/>
            </a:bodyPr>
            <a:lstStyle/>
            <a:p>
              <a:pPr algn="ctr"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Проприетарные форматы</a:t>
              </a:r>
            </a:p>
          </p:txBody>
        </p:sp>
        <p:sp>
          <p:nvSpPr>
            <p:cNvPr id="14415" name="TextBox 14414">
              <a:extLst>
                <a:ext uri="{FF2B5EF4-FFF2-40B4-BE49-F238E27FC236}">
                  <a16:creationId xmlns:a16="http://schemas.microsoft.com/office/drawing/2014/main" id="{BCEBDCD8-B763-908F-1049-7ACE99242A07}"/>
                </a:ext>
              </a:extLst>
            </p:cNvPr>
            <p:cNvSpPr txBox="1"/>
            <p:nvPr/>
          </p:nvSpPr>
          <p:spPr>
            <a:xfrm>
              <a:off x="4640884" y="5006780"/>
              <a:ext cx="996746" cy="486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500" dirty="0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Ссылка на исследование и протокол</a:t>
              </a:r>
            </a:p>
          </p:txBody>
        </p:sp>
        <p:sp>
          <p:nvSpPr>
            <p:cNvPr id="14416" name="TextBox 14415">
              <a:extLst>
                <a:ext uri="{FF2B5EF4-FFF2-40B4-BE49-F238E27FC236}">
                  <a16:creationId xmlns:a16="http://schemas.microsoft.com/office/drawing/2014/main" id="{792E5377-FD83-DA05-48CA-B3BB0E32103D}"/>
                </a:ext>
              </a:extLst>
            </p:cNvPr>
            <p:cNvSpPr txBox="1"/>
            <p:nvPr/>
          </p:nvSpPr>
          <p:spPr>
            <a:xfrm>
              <a:off x="6749805" y="5023136"/>
              <a:ext cx="996746" cy="486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 sz="1100">
                  <a:solidFill>
                    <a:srgbClr val="EC663C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ru-RU" sz="500" dirty="0">
                  <a:solidFill>
                    <a:srgbClr val="EC663C"/>
                  </a:solidFill>
                  <a:latin typeface="Gilroy" pitchFamily="2" charset="0"/>
                  <a:ea typeface="Tahoma"/>
                  <a:cs typeface="Tahoma"/>
                  <a:sym typeface="Tahoma"/>
                </a:rPr>
                <a:t>Ссылка на исследование и протокол</a:t>
              </a:r>
            </a:p>
          </p:txBody>
        </p:sp>
      </p:grpSp>
      <p:sp>
        <p:nvSpPr>
          <p:cNvPr id="14417" name="!!TextBox 72-1">
            <a:extLst>
              <a:ext uri="{FF2B5EF4-FFF2-40B4-BE49-F238E27FC236}">
                <a16:creationId xmlns:a16="http://schemas.microsoft.com/office/drawing/2014/main" id="{81F2E4A7-6E04-487C-DB21-64BD93825380}"/>
              </a:ext>
            </a:extLst>
          </p:cNvPr>
          <p:cNvSpPr txBox="1"/>
          <p:nvPr/>
        </p:nvSpPr>
        <p:spPr>
          <a:xfrm>
            <a:off x="17093890" y="1545353"/>
            <a:ext cx="2926670" cy="3031599"/>
          </a:xfrm>
          <a:prstGeom prst="rect">
            <a:avLst/>
          </a:prstGeom>
          <a:noFill/>
        </p:spPr>
        <p:txBody>
          <a:bodyPr wrap="square" rIns="0">
            <a:spAutoFit/>
          </a:bodyPr>
          <a:lstStyle/>
          <a:p>
            <a:pPr marL="268275" indent="-266687">
              <a:spcAft>
                <a:spcPts val="600"/>
              </a:spcAft>
              <a:buClr>
                <a:srgbClr val="F15A2A"/>
              </a:buClr>
              <a:buSzPct val="120000"/>
              <a:buFont typeface="Helvetica"/>
              <a:buAutoNum type="arabicPeriod"/>
              <a:defRPr/>
            </a:pPr>
            <a:r>
              <a:rPr lang="ru-RU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Централизованное хранение </a:t>
            </a:r>
            <a:br>
              <a:rPr lang="en-US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</a:br>
            <a:r>
              <a:rPr lang="ru-RU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ЭКГ исследований</a:t>
            </a:r>
            <a:br>
              <a:rPr lang="ru-RU" sz="1200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</a:br>
            <a:r>
              <a:rPr lang="ru-RU" sz="1000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с возможностью предоставления удаленного доступа</a:t>
            </a:r>
            <a:endParaRPr lang="ru-RU" sz="1200" spc="-1" dirty="0">
              <a:solidFill>
                <a:srgbClr val="000000"/>
              </a:solidFill>
              <a:latin typeface="Gilroy-Light"/>
              <a:ea typeface="Gilroy-Light"/>
              <a:sym typeface="Calibri"/>
            </a:endParaRPr>
          </a:p>
          <a:p>
            <a:pPr marL="268275" indent="-266687">
              <a:spcAft>
                <a:spcPts val="600"/>
              </a:spcAft>
              <a:buClr>
                <a:srgbClr val="F15A2A"/>
              </a:buClr>
              <a:buSzPct val="120000"/>
              <a:buFont typeface="Helvetica"/>
              <a:buAutoNum type="arabicPeriod"/>
              <a:defRPr/>
            </a:pPr>
            <a:r>
              <a:rPr lang="ru-RU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Просмотр и анализ исследований </a:t>
            </a:r>
            <a:br>
              <a:rPr lang="en-US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</a:br>
            <a:r>
              <a:rPr lang="ru-RU" sz="1200" b="1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в веб-</a:t>
            </a:r>
            <a:r>
              <a:rPr lang="ru-RU" sz="1200" b="1" spc="-1" dirty="0" err="1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просмотровщике</a:t>
            </a:r>
            <a:br>
              <a:rPr lang="ru-RU" sz="1200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</a:br>
            <a:r>
              <a:rPr lang="ru-RU" sz="1000" spc="-1" dirty="0">
                <a:solidFill>
                  <a:srgbClr val="000000"/>
                </a:solidFill>
                <a:latin typeface="Gilroy-Light"/>
                <a:ea typeface="Gilroy-Light"/>
                <a:sym typeface="Calibri"/>
              </a:rPr>
              <a:t>анализ изображений на сервере, отсутствие необходимости установки дополнительного оборудования и ПО</a:t>
            </a:r>
            <a:endParaRPr lang="ru-RU" sz="1200" spc="-1" dirty="0">
              <a:solidFill>
                <a:srgbClr val="000000"/>
              </a:solidFill>
              <a:latin typeface="Gilroy-Light"/>
              <a:ea typeface="Gilroy-Light"/>
              <a:sym typeface="Calibri"/>
            </a:endParaRPr>
          </a:p>
          <a:p>
            <a:pPr marL="268275" indent="-266687">
              <a:spcAft>
                <a:spcPts val="600"/>
              </a:spcAft>
              <a:buClr>
                <a:srgbClr val="F15A2A"/>
              </a:buClr>
              <a:buSzPct val="120000"/>
              <a:buFont typeface="Helvetica"/>
              <a:buAutoNum type="arabicPeriod"/>
              <a:defRPr/>
            </a:pPr>
            <a:r>
              <a:rPr lang="ru-RU" sz="1200" b="1" spc="-1" dirty="0">
                <a:solidFill>
                  <a:srgbClr val="000000"/>
                </a:solidFill>
                <a:latin typeface="Gilroy-Light"/>
                <a:sym typeface="Calibri"/>
              </a:rPr>
              <a:t>Контроль за проведением исследований и их расшифровки в РИС</a:t>
            </a:r>
          </a:p>
          <a:p>
            <a:pPr marL="268275" indent="-266687">
              <a:spcAft>
                <a:spcPts val="600"/>
              </a:spcAft>
              <a:buClr>
                <a:srgbClr val="F15A2A"/>
              </a:buClr>
              <a:buSzPct val="120000"/>
              <a:buFont typeface="Helvetica"/>
              <a:buAutoNum type="arabicPeriod"/>
              <a:defRPr/>
            </a:pPr>
            <a:r>
              <a:rPr lang="ru-RU" sz="1200" b="1" spc="-1" dirty="0">
                <a:solidFill>
                  <a:srgbClr val="000000"/>
                </a:solidFill>
                <a:latin typeface="Gilroy-Light"/>
                <a:sym typeface="Calibri"/>
              </a:rPr>
              <a:t>Интеграция с МИС/РМИС</a:t>
            </a:r>
            <a:br>
              <a:rPr lang="ru-RU" sz="1200" spc="-1" dirty="0">
                <a:solidFill>
                  <a:srgbClr val="000000"/>
                </a:solidFill>
                <a:latin typeface="Gilroy-Light"/>
                <a:sym typeface="Calibri"/>
              </a:rPr>
            </a:br>
            <a:r>
              <a:rPr lang="ru-RU" sz="1000" spc="-1" dirty="0">
                <a:solidFill>
                  <a:srgbClr val="000000"/>
                </a:solidFill>
                <a:latin typeface="Gilroy-Light"/>
                <a:sym typeface="Calibri"/>
              </a:rPr>
              <a:t>хранение и передача данных </a:t>
            </a:r>
            <a:br>
              <a:rPr lang="en-US" sz="1000" spc="-1" dirty="0">
                <a:solidFill>
                  <a:srgbClr val="000000"/>
                </a:solidFill>
                <a:latin typeface="Gilroy-Light"/>
                <a:sym typeface="Calibri"/>
              </a:rPr>
            </a:br>
            <a:r>
              <a:rPr lang="ru-RU" sz="1000" spc="-1" dirty="0">
                <a:solidFill>
                  <a:srgbClr val="000000"/>
                </a:solidFill>
                <a:latin typeface="Gilroy-Light"/>
                <a:sym typeface="Calibri"/>
              </a:rPr>
              <a:t>в МИС/РМИС, включая формализованный протокол исследования</a:t>
            </a:r>
          </a:p>
        </p:txBody>
      </p:sp>
      <p:sp>
        <p:nvSpPr>
          <p:cNvPr id="14419" name="TextBox 14418">
            <a:extLst>
              <a:ext uri="{FF2B5EF4-FFF2-40B4-BE49-F238E27FC236}">
                <a16:creationId xmlns:a16="http://schemas.microsoft.com/office/drawing/2014/main" id="{B3494880-19BF-8882-E0B6-5FEBD8A96F93}"/>
              </a:ext>
            </a:extLst>
          </p:cNvPr>
          <p:cNvSpPr txBox="1"/>
          <p:nvPr/>
        </p:nvSpPr>
        <p:spPr>
          <a:xfrm>
            <a:off x="315397" y="784520"/>
            <a:ext cx="5195315" cy="480100"/>
          </a:xfrm>
          <a:prstGeom prst="rect">
            <a:avLst/>
          </a:prstGeom>
        </p:spPr>
        <p:txBody>
          <a:bodyPr vert="horz" lIns="45000" tIns="45717" rIns="91434" bIns="45717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tabLst>
                <a:tab pos="0" algn="l"/>
              </a:tabLst>
              <a:defRPr sz="2800">
                <a:latin typeface="GILROY-MEDIUM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Модуль эндопротезирования</a:t>
            </a:r>
          </a:p>
        </p:txBody>
      </p:sp>
      <p:sp>
        <p:nvSpPr>
          <p:cNvPr id="14420" name="!Заголовок 2">
            <a:extLst>
              <a:ext uri="{FF2B5EF4-FFF2-40B4-BE49-F238E27FC236}">
                <a16:creationId xmlns:a16="http://schemas.microsoft.com/office/drawing/2014/main" id="{C63FBCDF-D24F-045C-3369-F2215DFB636B}"/>
              </a:ext>
            </a:extLst>
          </p:cNvPr>
          <p:cNvSpPr txBox="1">
            <a:spLocks noChangeArrowheads="1"/>
          </p:cNvSpPr>
          <p:nvPr/>
        </p:nvSpPr>
        <p:spPr>
          <a:xfrm>
            <a:off x="16142744" y="476443"/>
            <a:ext cx="11411795" cy="1325477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ru-RU" altLang="ru-RU" sz="2800" dirty="0">
                <a:latin typeface="GILROY-MEDIUM" pitchFamily="2" charset="0"/>
                <a:sym typeface="Calibri" panose="020F0502020204030204" pitchFamily="34" charset="0"/>
              </a:rPr>
              <a:t>Модуль анализа ЭКГ</a:t>
            </a:r>
          </a:p>
        </p:txBody>
      </p:sp>
      <p:sp>
        <p:nvSpPr>
          <p:cNvPr id="14423" name="!!Прямоугольник 9">
            <a:extLst>
              <a:ext uri="{FF2B5EF4-FFF2-40B4-BE49-F238E27FC236}">
                <a16:creationId xmlns:a16="http://schemas.microsoft.com/office/drawing/2014/main" id="{6D6BE7DF-EE64-3A62-5D78-BCADA7D2737B}"/>
              </a:ext>
            </a:extLst>
          </p:cNvPr>
          <p:cNvSpPr/>
          <p:nvPr/>
        </p:nvSpPr>
        <p:spPr>
          <a:xfrm>
            <a:off x="13798680" y="1227199"/>
            <a:ext cx="1850732" cy="288906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994" anchor="ctr"/>
          <a:lstStyle/>
          <a:p>
            <a:pPr>
              <a:defRPr/>
            </a:pPr>
            <a:r>
              <a:rPr lang="ru-RU" sz="1400" dirty="0">
                <a:latin typeface="Gilroy" pitchFamily="2" charset="0"/>
              </a:rPr>
              <a:t>Ожидаемый эффект</a:t>
            </a:r>
          </a:p>
        </p:txBody>
      </p:sp>
      <p:graphicFrame>
        <p:nvGraphicFramePr>
          <p:cNvPr id="9" name="Таблица 3-1">
            <a:extLst>
              <a:ext uri="{FF2B5EF4-FFF2-40B4-BE49-F238E27FC236}">
                <a16:creationId xmlns:a16="http://schemas.microsoft.com/office/drawing/2014/main" id="{ACC3E6CF-6285-ED68-A5F2-AD992A9D3BCA}"/>
              </a:ext>
            </a:extLst>
          </p:cNvPr>
          <p:cNvGraphicFramePr>
            <a:graphicFrameLocks noGrp="1"/>
          </p:cNvGraphicFramePr>
          <p:nvPr/>
        </p:nvGraphicFramePr>
        <p:xfrm>
          <a:off x="-4842136" y="7093669"/>
          <a:ext cx="3883771" cy="1889748"/>
        </p:xfrm>
        <a:graphic>
          <a:graphicData uri="http://schemas.openxmlformats.org/drawingml/2006/table">
            <a:tbl>
              <a:tblPr/>
              <a:tblGrid>
                <a:gridCol w="3792388">
                  <a:extLst>
                    <a:ext uri="{9D8B030D-6E8A-4147-A177-3AD203B41FA5}">
                      <a16:colId xmlns:a16="http://schemas.microsoft.com/office/drawing/2014/main" val="2294249176"/>
                    </a:ext>
                  </a:extLst>
                </a:gridCol>
                <a:gridCol w="91383">
                  <a:extLst>
                    <a:ext uri="{9D8B030D-6E8A-4147-A177-3AD203B41FA5}">
                      <a16:colId xmlns:a16="http://schemas.microsoft.com/office/drawing/2014/main" val="2344075789"/>
                    </a:ext>
                  </a:extLst>
                </a:gridCol>
              </a:tblGrid>
              <a:tr h="51815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Автоматический </a:t>
                      </a:r>
                      <a:b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</a:b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морфологический</a:t>
                      </a:r>
                      <a:r>
                        <a:rPr kumimoji="0" lang="en-US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 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анализ ЭКГ</a:t>
                      </a:r>
                    </a:p>
                  </a:txBody>
                  <a:tcPr marL="107993" marR="91434" marT="45717" marB="45717"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1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altLang="ru-RU" sz="200" b="0" i="0" u="none" strike="noStrike" cap="none" normalizeH="0" baseline="0" dirty="0">
                        <a:ln>
                          <a:noFill/>
                        </a:ln>
                        <a:solidFill>
                          <a:srgbClr val="F15A2C"/>
                        </a:solidFill>
                        <a:effectLst/>
                        <a:latin typeface="GILROY-MEDIUM" pitchFamily="2" charset="0"/>
                      </a:endParaRPr>
                    </a:p>
                  </a:txBody>
                  <a:tcPr marL="0" marR="0" marT="45717" marB="457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074973"/>
                  </a:ext>
                </a:extLst>
              </a:tr>
              <a:tr h="137159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Идентификация и интерпретация всех уникальных комплексов </a:t>
                      </a:r>
                      <a:r>
                        <a:rPr kumimoji="0" lang="en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QRS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и </a:t>
                      </a:r>
                      <a:r>
                        <a:rPr kumimoji="0" lang="en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PQRST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Автоматическое измерение параметров зубцов (</a:t>
                      </a:r>
                      <a:r>
                        <a:rPr kumimoji="0" lang="en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P,Q,R,S,T)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и сегментов (</a:t>
                      </a:r>
                      <a:r>
                        <a:rPr kumimoji="0" lang="en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ST, QT, PQ)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Определение сердечного цикла и ЧСС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Определение электрической оси и позиции сердца</a:t>
                      </a:r>
                    </a:p>
                  </a:txBody>
                  <a:tcPr marL="107993" marR="91434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1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0" lang="ru-RU" altLang="ru-RU" sz="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roy" pitchFamily="2" charset="0"/>
                        <a:ea typeface="Gilroy-Regular" pitchFamily="2" charset="0"/>
                        <a:cs typeface="Gilroy-Regular" pitchFamily="2" charset="0"/>
                        <a:sym typeface="Gilroy-Regular" pitchFamily="2" charset="0"/>
                      </a:endParaRPr>
                    </a:p>
                  </a:txBody>
                  <a:tcPr marL="0" marR="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810579"/>
                  </a:ext>
                </a:extLst>
              </a:tr>
            </a:tbl>
          </a:graphicData>
        </a:graphic>
      </p:graphicFrame>
      <p:graphicFrame>
        <p:nvGraphicFramePr>
          <p:cNvPr id="10" name="Таблица 3-2">
            <a:extLst>
              <a:ext uri="{FF2B5EF4-FFF2-40B4-BE49-F238E27FC236}">
                <a16:creationId xmlns:a16="http://schemas.microsoft.com/office/drawing/2014/main" id="{675C6FF2-16AC-9707-968A-7ED4D81078D3}"/>
              </a:ext>
            </a:extLst>
          </p:cNvPr>
          <p:cNvGraphicFramePr>
            <a:graphicFrameLocks noGrp="1"/>
          </p:cNvGraphicFramePr>
          <p:nvPr/>
        </p:nvGraphicFramePr>
        <p:xfrm>
          <a:off x="3717815" y="8944753"/>
          <a:ext cx="5239530" cy="1870368"/>
        </p:xfrm>
        <a:graphic>
          <a:graphicData uri="http://schemas.openxmlformats.org/drawingml/2006/table">
            <a:tbl>
              <a:tblPr/>
              <a:tblGrid>
                <a:gridCol w="5124375">
                  <a:extLst>
                    <a:ext uri="{9D8B030D-6E8A-4147-A177-3AD203B41FA5}">
                      <a16:colId xmlns:a16="http://schemas.microsoft.com/office/drawing/2014/main" val="2430585768"/>
                    </a:ext>
                  </a:extLst>
                </a:gridCol>
                <a:gridCol w="115155">
                  <a:extLst>
                    <a:ext uri="{9D8B030D-6E8A-4147-A177-3AD203B41FA5}">
                      <a16:colId xmlns:a16="http://schemas.microsoft.com/office/drawing/2014/main" val="480806855"/>
                    </a:ext>
                  </a:extLst>
                </a:gridCol>
              </a:tblGrid>
              <a:tr h="518154">
                <a:tc>
                  <a:txBody>
                    <a:bodyPr/>
                    <a:lstStyle>
                      <a:lvl1pPr marL="171450" indent="-171450" defTabSz="8763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Анализ и определение характера </a:t>
                      </a:r>
                    </a:p>
                    <a:p>
                      <a:pPr marL="0" marR="0" lvl="0" indent="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отклонений и патологий</a:t>
                      </a:r>
                    </a:p>
                  </a:txBody>
                  <a:tcPr marL="107993" marR="91434" marT="45717" marB="457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1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0" lang="ru-RU" altLang="ru-RU" sz="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roy" pitchFamily="2" charset="0"/>
                        <a:ea typeface="Gilroy-Regular" pitchFamily="2" charset="0"/>
                        <a:cs typeface="Gilroy-Regular" pitchFamily="2" charset="0"/>
                        <a:sym typeface="Gilroy-Regular" pitchFamily="2" charset="0"/>
                      </a:endParaRPr>
                    </a:p>
                  </a:txBody>
                  <a:tcPr marL="0" marR="0" marT="45717" marB="4571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074973"/>
                  </a:ext>
                </a:extLst>
              </a:tr>
              <a:tr h="1352214">
                <a:tc>
                  <a:txBody>
                    <a:bodyPr/>
                    <a:lstStyle>
                      <a:lvl1pPr marL="171450" indent="-1714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Гипертрофии (предсердия, желудочки) 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Нарушения проводимости (блокады)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Другие патологии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Ишемические нарушения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типы аритмии (тахикардия, брадикардия, экстрасистолия, пароксизмальные нарушения, мерцательная аритмия сердца)</a:t>
                      </a:r>
                    </a:p>
                  </a:txBody>
                  <a:tcPr marL="107993" marR="91434" marT="45717" marB="4571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15A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0" lang="en" altLang="ru-RU" sz="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ilroy" pitchFamily="2" charset="0"/>
                      </a:endParaRPr>
                    </a:p>
                  </a:txBody>
                  <a:tcPr marL="0" marR="0" marT="45717" marB="457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810579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B915A54-3DD9-DBBA-4A65-996DF899BE8D}"/>
              </a:ext>
            </a:extLst>
          </p:cNvPr>
          <p:cNvSpPr txBox="1"/>
          <p:nvPr/>
        </p:nvSpPr>
        <p:spPr>
          <a:xfrm>
            <a:off x="328197" y="1371652"/>
            <a:ext cx="786721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83" indent="-342883">
              <a:spcAft>
                <a:spcPts val="9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Качественный и количественный анализ </a:t>
            </a:r>
            <a:br>
              <a:rPr lang="ru-RU" sz="2000" dirty="0"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200" dirty="0" err="1"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рентгеморфометрические</a:t>
            </a:r>
            <a:r>
              <a:rPr lang="ru-RU" sz="1200" dirty="0"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измерения</a:t>
            </a:r>
          </a:p>
          <a:p>
            <a:pPr marL="342883" indent="-342883">
              <a:spcAft>
                <a:spcPts val="9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Подбор эндопротеза тазобедренного и коленного суставов  с помощью цифровых шаблонов</a:t>
            </a:r>
          </a:p>
          <a:p>
            <a:pPr marL="342883" indent="-342883">
              <a:spcAft>
                <a:spcPts val="9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Оцифрованная библиотека шаблонов эндопротезов</a:t>
            </a:r>
          </a:p>
          <a:p>
            <a:pPr marL="342883" indent="-342883">
              <a:spcAft>
                <a:spcPts val="9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Пополнение библиотеки по растровым и векторным шаблонам</a:t>
            </a:r>
          </a:p>
          <a:p>
            <a:pPr marL="342883" indent="-342883">
              <a:spcAft>
                <a:spcPts val="9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специализированных протоколов с результатами подбора эндопротеза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567E5-33F6-095C-72AE-249F111EE8B3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6493D1C-8543-5EA0-267C-9BABF211389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!!Номер слайда">
            <a:extLst>
              <a:ext uri="{FF2B5EF4-FFF2-40B4-BE49-F238E27FC236}">
                <a16:creationId xmlns:a16="http://schemas.microsoft.com/office/drawing/2014/main" id="{ABBB3A0D-27BE-3365-7940-F4C5F81583F8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25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5" name="!!!Прямоугольник 5">
            <a:extLst>
              <a:ext uri="{FF2B5EF4-FFF2-40B4-BE49-F238E27FC236}">
                <a16:creationId xmlns:a16="http://schemas.microsoft.com/office/drawing/2014/main" id="{137E6A55-C41B-01CC-0B0E-49AEA2862582}"/>
              </a:ext>
            </a:extLst>
          </p:cNvPr>
          <p:cNvSpPr/>
          <p:nvPr/>
        </p:nvSpPr>
        <p:spPr>
          <a:xfrm>
            <a:off x="13234935" y="-17042"/>
            <a:ext cx="12251251" cy="68899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3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6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4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4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4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8" grpId="0" animBg="1"/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!!!Прямоугольник 5">
            <a:extLst>
              <a:ext uri="{FF2B5EF4-FFF2-40B4-BE49-F238E27FC236}">
                <a16:creationId xmlns:a16="http://schemas.microsoft.com/office/drawing/2014/main" id="{37449727-2FE5-BD4F-8F26-DA55EFC7E7A4}"/>
              </a:ext>
            </a:extLst>
          </p:cNvPr>
          <p:cNvSpPr/>
          <p:nvPr/>
        </p:nvSpPr>
        <p:spPr>
          <a:xfrm>
            <a:off x="-59648" y="-17042"/>
            <a:ext cx="12251251" cy="68899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/>
          </a:p>
        </p:txBody>
      </p:sp>
      <p:cxnSp>
        <p:nvCxnSpPr>
          <p:cNvPr id="7" name="!!Прямая соединительная линия 7">
            <a:extLst>
              <a:ext uri="{FF2B5EF4-FFF2-40B4-BE49-F238E27FC236}">
                <a16:creationId xmlns:a16="http://schemas.microsoft.com/office/drawing/2014/main" id="{20F0CCA9-6D65-9F72-280F-CEF7B6ACD590}"/>
              </a:ext>
            </a:extLst>
          </p:cNvPr>
          <p:cNvCxnSpPr/>
          <p:nvPr/>
        </p:nvCxnSpPr>
        <p:spPr>
          <a:xfrm>
            <a:off x="360397" y="480252"/>
            <a:ext cx="1141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!!TextBox 22">
            <a:extLst>
              <a:ext uri="{FF2B5EF4-FFF2-40B4-BE49-F238E27FC236}">
                <a16:creationId xmlns:a16="http://schemas.microsoft.com/office/drawing/2014/main" id="{5698F6FC-C0D9-86BB-5284-F1BFE7D4900B}"/>
              </a:ext>
            </a:extLst>
          </p:cNvPr>
          <p:cNvSpPr txBox="1"/>
          <p:nvPr/>
        </p:nvSpPr>
        <p:spPr>
          <a:xfrm>
            <a:off x="314643" y="214892"/>
            <a:ext cx="6099613" cy="246221"/>
          </a:xfrm>
          <a:prstGeom prst="rect">
            <a:avLst/>
          </a:prstGeom>
          <a:noFill/>
        </p:spPr>
        <p:txBody>
          <a:bodyPr wrap="square" lIns="45000">
            <a:spAutoFit/>
          </a:bodyPr>
          <a:lstStyle/>
          <a:p>
            <a:r>
              <a:rPr lang="ru-RU" altLang="ru-RU" sz="1000" dirty="0">
                <a:solidFill>
                  <a:schemeClr val="bg1"/>
                </a:solidFill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FD031E2A-499D-94E3-7E2B-619C738494D1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solidFill>
                  <a:schemeClr val="bg1"/>
                </a:solidFill>
                <a:latin typeface="Gilroy" pitchFamily="2" charset="0"/>
              </a:rPr>
              <a:pPr algn="r"/>
              <a:t>26</a:t>
            </a:fld>
            <a:endParaRPr lang="ru-RU" sz="1050" dirty="0">
              <a:solidFill>
                <a:schemeClr val="bg1"/>
              </a:solidFill>
              <a:latin typeface="Gilroy" pitchFamily="2" charset="0"/>
            </a:endParaRPr>
          </a:p>
        </p:txBody>
      </p:sp>
      <p:pic>
        <p:nvPicPr>
          <p:cNvPr id="15" name="Рисунок 14" descr="Курсор со сплошной заливкой">
            <a:extLst>
              <a:ext uri="{FF2B5EF4-FFF2-40B4-BE49-F238E27FC236}">
                <a16:creationId xmlns:a16="http://schemas.microsoft.com/office/drawing/2014/main" id="{F306821C-E7A8-12EC-D81D-625DDFF3B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67123" y="-1151781"/>
            <a:ext cx="327275" cy="327275"/>
          </a:xfrm>
          <a:prstGeom prst="rect">
            <a:avLst/>
          </a:prstGeom>
        </p:spPr>
      </p:pic>
      <p:sp>
        <p:nvSpPr>
          <p:cNvPr id="36" name="!Заголовок 5">
            <a:extLst>
              <a:ext uri="{FF2B5EF4-FFF2-40B4-BE49-F238E27FC236}">
                <a16:creationId xmlns:a16="http://schemas.microsoft.com/office/drawing/2014/main" id="{7944225D-3545-F53B-FF9B-80212EF6A4AE}"/>
              </a:ext>
            </a:extLst>
          </p:cNvPr>
          <p:cNvSpPr txBox="1">
            <a:spLocks noChangeArrowheads="1"/>
          </p:cNvSpPr>
          <p:nvPr/>
        </p:nvSpPr>
        <p:spPr>
          <a:xfrm>
            <a:off x="-12800998" y="476443"/>
            <a:ext cx="11411795" cy="1325477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</a:tabLst>
            </a:pPr>
            <a:r>
              <a:rPr lang="ru-RU" altLang="ru-RU" sz="2700" dirty="0">
                <a:latin typeface="GILROY-MEDIUM" pitchFamily="2" charset="0"/>
                <a:sym typeface="Calibri" panose="020F0502020204030204" pitchFamily="34" charset="0"/>
              </a:rPr>
              <a:t>Локальная обработка изображений на АРМ пользователя</a:t>
            </a:r>
          </a:p>
        </p:txBody>
      </p:sp>
      <p:sp>
        <p:nvSpPr>
          <p:cNvPr id="39" name="!!Заголовок 6">
            <a:extLst>
              <a:ext uri="{FF2B5EF4-FFF2-40B4-BE49-F238E27FC236}">
                <a16:creationId xmlns:a16="http://schemas.microsoft.com/office/drawing/2014/main" id="{877E0E1E-1D70-2949-1A11-370797E4B254}"/>
              </a:ext>
            </a:extLst>
          </p:cNvPr>
          <p:cNvSpPr txBox="1">
            <a:spLocks/>
          </p:cNvSpPr>
          <p:nvPr/>
        </p:nvSpPr>
        <p:spPr>
          <a:xfrm>
            <a:off x="313577" y="475393"/>
            <a:ext cx="11411257" cy="1325477"/>
          </a:xfrm>
          <a:prstGeom prst="rect">
            <a:avLst/>
          </a:prstGeom>
        </p:spPr>
        <p:txBody>
          <a:bodyPr lIns="4500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Модуль для анализа патологий легких </a:t>
            </a:r>
            <a:br>
              <a:rPr lang="en-US" sz="3200" dirty="0">
                <a:solidFill>
                  <a:schemeClr val="bg1"/>
                </a:solidFill>
                <a:latin typeface="Gilroy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и планирования оперативного вмешательства 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E45C451-57F4-6CED-EC13-53EAACA1E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3961" l="9879" r="89775">
                        <a14:foregroundMark x1="12825" y1="69272" x2="12825" y2="69272"/>
                        <a14:foregroundMark x1="80936" y1="91652" x2="80936" y2="91652"/>
                        <a14:foregroundMark x1="22530" y1="93961" x2="22530" y2="93961"/>
                        <a14:foregroundMark x1="86482" y1="93428" x2="86482" y2="93428"/>
                        <a14:foregroundMark x1="48007" y1="9947" x2="48007" y2="9947"/>
                        <a14:foregroundMark x1="50087" y1="22913" x2="50087" y2="22913"/>
                        <a14:foregroundMark x1="50087" y1="16341" x2="50087" y2="1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89"/>
          <a:stretch/>
        </p:blipFill>
        <p:spPr>
          <a:xfrm>
            <a:off x="185300" y="1936111"/>
            <a:ext cx="5167335" cy="4211886"/>
          </a:xfrm>
          <a:prstGeom prst="rect">
            <a:avLst/>
          </a:prstGeom>
          <a:noFill/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09B0CDE-582A-1EAC-884D-75CDDFAE61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8" y="1772040"/>
            <a:ext cx="5660674" cy="4443029"/>
          </a:xfrm>
          <a:prstGeom prst="rect">
            <a:avLst/>
          </a:prstGeom>
        </p:spPr>
      </p:pic>
      <p:sp>
        <p:nvSpPr>
          <p:cNvPr id="5120" name="!!Заголовок 7">
            <a:extLst>
              <a:ext uri="{FF2B5EF4-FFF2-40B4-BE49-F238E27FC236}">
                <a16:creationId xmlns:a16="http://schemas.microsoft.com/office/drawing/2014/main" id="{784686E1-52F4-C390-FCD8-9C0E1C37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34228" y="475393"/>
            <a:ext cx="11411257" cy="132547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Модуль для анализа и диагностики</a:t>
            </a:r>
            <a:r>
              <a:rPr lang="en-US" sz="3200" dirty="0">
                <a:solidFill>
                  <a:schemeClr val="bg1"/>
                </a:solidFill>
                <a:latin typeface="Gilroy" pitchFamily="2" charset="0"/>
              </a:rPr>
              <a:t> </a:t>
            </a:r>
            <a:br>
              <a:rPr lang="en-US" sz="3200" dirty="0">
                <a:solidFill>
                  <a:schemeClr val="bg1"/>
                </a:solidFill>
                <a:latin typeface="Gilroy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патологических образований предстательной железы</a:t>
            </a:r>
          </a:p>
        </p:txBody>
      </p:sp>
      <p:pic>
        <p:nvPicPr>
          <p:cNvPr id="37" name="Объект 36">
            <a:extLst>
              <a:ext uri="{FF2B5EF4-FFF2-40B4-BE49-F238E27FC236}">
                <a16:creationId xmlns:a16="http://schemas.microsoft.com/office/drawing/2014/main" id="{5B549424-FD6E-700A-72A4-E56D37C51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6" y="1922327"/>
            <a:ext cx="4916446" cy="435105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6D400AF-0E30-5D4C-F09E-C53BC6B251AC}"/>
              </a:ext>
            </a:extLst>
          </p:cNvPr>
          <p:cNvSpPr txBox="1"/>
          <p:nvPr/>
        </p:nvSpPr>
        <p:spPr>
          <a:xfrm>
            <a:off x="5223563" y="2000412"/>
            <a:ext cx="6501272" cy="2707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83" indent="-342883">
              <a:lnSpc>
                <a:spcPct val="107000"/>
              </a:lnSpc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Сегментация целевых анатомических структур</a:t>
            </a:r>
            <a:b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 объектов</a:t>
            </a:r>
          </a:p>
          <a:p>
            <a:pPr marL="342883" indent="-342883">
              <a:lnSpc>
                <a:spcPct val="107000"/>
              </a:lnSpc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необходимых режимов визуализации изображений </a:t>
            </a:r>
          </a:p>
          <a:p>
            <a:pPr marL="342883" indent="-342883">
              <a:lnSpc>
                <a:spcPct val="107000"/>
              </a:lnSpc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Количественный анализ для оценки параметров планирования вмешательства</a:t>
            </a:r>
          </a:p>
          <a:p>
            <a:pPr marL="342883" indent="-342883">
              <a:lnSpc>
                <a:spcPct val="107000"/>
              </a:lnSpc>
              <a:spcAft>
                <a:spcPts val="8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объема вмешательства / планируемого объема резекции</a:t>
            </a:r>
          </a:p>
        </p:txBody>
      </p:sp>
      <p:sp>
        <p:nvSpPr>
          <p:cNvPr id="48" name="!!Прямоугольник Эффект">
            <a:extLst>
              <a:ext uri="{FF2B5EF4-FFF2-40B4-BE49-F238E27FC236}">
                <a16:creationId xmlns:a16="http://schemas.microsoft.com/office/drawing/2014/main" id="{B34F8CA5-8548-115A-5DC0-21B856A33521}"/>
              </a:ext>
            </a:extLst>
          </p:cNvPr>
          <p:cNvSpPr/>
          <p:nvPr/>
        </p:nvSpPr>
        <p:spPr>
          <a:xfrm>
            <a:off x="9845532" y="4786360"/>
            <a:ext cx="1879302" cy="288906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Gilroy" pitchFamily="2" charset="0"/>
              </a:rPr>
              <a:t>Ожидаемый эффект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BCFCBEC-B921-535E-0CEC-C88184CD60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00" b="-10468"/>
          <a:stretch/>
        </p:blipFill>
        <p:spPr>
          <a:xfrm>
            <a:off x="295751" y="1935062"/>
            <a:ext cx="4782165" cy="409692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124" name="Picture 4" descr="Сеченовский Университет">
            <a:extLst>
              <a:ext uri="{FF2B5EF4-FFF2-40B4-BE49-F238E27FC236}">
                <a16:creationId xmlns:a16="http://schemas.microsoft.com/office/drawing/2014/main" id="{BC92FECE-E150-6281-E1B4-AB89195AC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64" t="-9459" r="-43398" b="-16425"/>
          <a:stretch/>
        </p:blipFill>
        <p:spPr bwMode="auto">
          <a:xfrm>
            <a:off x="295751" y="1837886"/>
            <a:ext cx="4778089" cy="390066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2" name="!!TextBox 51">
            <a:extLst>
              <a:ext uri="{FF2B5EF4-FFF2-40B4-BE49-F238E27FC236}">
                <a16:creationId xmlns:a16="http://schemas.microsoft.com/office/drawing/2014/main" id="{66C1158E-5790-8BD0-6416-FF75BDD3A97D}"/>
              </a:ext>
            </a:extLst>
          </p:cNvPr>
          <p:cNvSpPr txBox="1"/>
          <p:nvPr/>
        </p:nvSpPr>
        <p:spPr>
          <a:xfrm>
            <a:off x="5322232" y="4972582"/>
            <a:ext cx="1562095" cy="1360639"/>
          </a:xfrm>
          <a:prstGeom prst="rect">
            <a:avLst/>
          </a:prstGeom>
          <a:noFill/>
        </p:spPr>
        <p:txBody>
          <a:bodyPr wrap="square" lIns="215986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↗︎</a:t>
            </a:r>
          </a:p>
          <a:p>
            <a:pPr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Точность планирования</a:t>
            </a:r>
          </a:p>
          <a:p>
            <a:endParaRPr lang="ru-RU" sz="1200" dirty="0"/>
          </a:p>
        </p:txBody>
      </p:sp>
      <p:sp>
        <p:nvSpPr>
          <p:cNvPr id="53" name="!!TextBox 52">
            <a:extLst>
              <a:ext uri="{FF2B5EF4-FFF2-40B4-BE49-F238E27FC236}">
                <a16:creationId xmlns:a16="http://schemas.microsoft.com/office/drawing/2014/main" id="{E1BD14FB-0055-4359-A06B-E0E52EA5304F}"/>
              </a:ext>
            </a:extLst>
          </p:cNvPr>
          <p:cNvSpPr txBox="1"/>
          <p:nvPr/>
        </p:nvSpPr>
        <p:spPr>
          <a:xfrm>
            <a:off x="6884326" y="4972582"/>
            <a:ext cx="2327205" cy="1360639"/>
          </a:xfrm>
          <a:prstGeom prst="rect">
            <a:avLst/>
          </a:prstGeom>
          <a:noFill/>
        </p:spPr>
        <p:txBody>
          <a:bodyPr wrap="square" lIns="215986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↘︎</a:t>
            </a:r>
          </a:p>
          <a:p>
            <a:pPr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Сокращение времени </a:t>
            </a:r>
            <a:br>
              <a:rPr lang="ru-RU" sz="1200" spc="-1" dirty="0">
                <a:solidFill>
                  <a:schemeClr val="bg1"/>
                </a:solidFill>
                <a:latin typeface="Gilroy-Light"/>
              </a:rPr>
            </a:b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на подготовку операций</a:t>
            </a:r>
          </a:p>
        </p:txBody>
      </p:sp>
      <p:sp>
        <p:nvSpPr>
          <p:cNvPr id="54" name="!!TextBox 53">
            <a:extLst>
              <a:ext uri="{FF2B5EF4-FFF2-40B4-BE49-F238E27FC236}">
                <a16:creationId xmlns:a16="http://schemas.microsoft.com/office/drawing/2014/main" id="{FBCD097A-8232-1FD8-D3B9-E9C359EB6AFC}"/>
              </a:ext>
            </a:extLst>
          </p:cNvPr>
          <p:cNvSpPr txBox="1"/>
          <p:nvPr/>
        </p:nvSpPr>
        <p:spPr>
          <a:xfrm>
            <a:off x="9214073" y="4972582"/>
            <a:ext cx="2510761" cy="1360639"/>
          </a:xfrm>
          <a:prstGeom prst="rect">
            <a:avLst/>
          </a:prstGeom>
          <a:noFill/>
        </p:spPr>
        <p:txBody>
          <a:bodyPr wrap="square" lIns="215986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↗︎</a:t>
            </a:r>
          </a:p>
          <a:p>
            <a:pPr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Повышение качества жизни пациента после операции</a:t>
            </a: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1C332DF6-A258-5579-7BC6-0BEDA3CBB199}"/>
              </a:ext>
            </a:extLst>
          </p:cNvPr>
          <p:cNvCxnSpPr/>
          <p:nvPr/>
        </p:nvCxnSpPr>
        <p:spPr>
          <a:xfrm>
            <a:off x="5322232" y="4971583"/>
            <a:ext cx="4523301" cy="0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2C74143C-B6D6-C28F-224D-FB4781FD33B5}"/>
              </a:ext>
            </a:extLst>
          </p:cNvPr>
          <p:cNvCxnSpPr>
            <a:cxnSpLocks/>
          </p:cNvCxnSpPr>
          <p:nvPr/>
        </p:nvCxnSpPr>
        <p:spPr>
          <a:xfrm>
            <a:off x="5322232" y="4971140"/>
            <a:ext cx="0" cy="1376400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C395ED81-CC22-138D-94D8-0436370D0EF0}"/>
              </a:ext>
            </a:extLst>
          </p:cNvPr>
          <p:cNvCxnSpPr>
            <a:cxnSpLocks/>
          </p:cNvCxnSpPr>
          <p:nvPr/>
        </p:nvCxnSpPr>
        <p:spPr>
          <a:xfrm>
            <a:off x="6884326" y="4975569"/>
            <a:ext cx="0" cy="1376400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F99B7912-934B-68C6-7B1E-EF2136666B98}"/>
              </a:ext>
            </a:extLst>
          </p:cNvPr>
          <p:cNvCxnSpPr>
            <a:cxnSpLocks/>
          </p:cNvCxnSpPr>
          <p:nvPr/>
        </p:nvCxnSpPr>
        <p:spPr>
          <a:xfrm>
            <a:off x="9218468" y="4975569"/>
            <a:ext cx="0" cy="1376400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" name="TextBox 5120">
            <a:extLst>
              <a:ext uri="{FF2B5EF4-FFF2-40B4-BE49-F238E27FC236}">
                <a16:creationId xmlns:a16="http://schemas.microsoft.com/office/drawing/2014/main" id="{DC40B852-F8EA-D121-B100-AA3404632BC0}"/>
              </a:ext>
            </a:extLst>
          </p:cNvPr>
          <p:cNvSpPr txBox="1"/>
          <p:nvPr/>
        </p:nvSpPr>
        <p:spPr>
          <a:xfrm>
            <a:off x="10290909" y="716903"/>
            <a:ext cx="1574598" cy="400110"/>
          </a:xfrm>
          <a:prstGeom prst="rect">
            <a:avLst/>
          </a:prstGeom>
          <a:noFill/>
          <a:ln>
            <a:solidFill>
              <a:srgbClr val="F15A2D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15A2D"/>
                </a:solidFill>
              </a:rPr>
              <a:t>Релиз в 2023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A0F8B4-8338-63C1-807C-4D454784ADDB}"/>
              </a:ext>
            </a:extLst>
          </p:cNvPr>
          <p:cNvSpPr txBox="1"/>
          <p:nvPr/>
        </p:nvSpPr>
        <p:spPr>
          <a:xfrm>
            <a:off x="314702" y="5873792"/>
            <a:ext cx="4857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/>
            <a:r>
              <a:rPr lang="ru-RU" sz="1000" dirty="0">
                <a:solidFill>
                  <a:schemeClr val="bg1"/>
                </a:solidFill>
                <a:latin typeface="GILROY-LIGHT" pitchFamily="2" charset="0"/>
              </a:rPr>
              <a:t>Совместный проект с Институтом персонализированной онкологии </a:t>
            </a:r>
            <a:br>
              <a:rPr lang="ru-RU" sz="1000" dirty="0">
                <a:solidFill>
                  <a:schemeClr val="bg1"/>
                </a:solidFill>
                <a:latin typeface="GILROY-LIGHT" pitchFamily="2" charset="0"/>
              </a:rPr>
            </a:br>
            <a:r>
              <a:rPr lang="ru-RU" sz="1000" dirty="0">
                <a:solidFill>
                  <a:schemeClr val="bg1"/>
                </a:solidFill>
                <a:latin typeface="GILROY-LIGHT" pitchFamily="2" charset="0"/>
              </a:rPr>
              <a:t>научного центра мирового уровня </a:t>
            </a:r>
            <a:br>
              <a:rPr lang="ru-RU" sz="1000" dirty="0">
                <a:solidFill>
                  <a:schemeClr val="bg1"/>
                </a:solidFill>
                <a:latin typeface="GILROY-LIGHT" pitchFamily="2" charset="0"/>
              </a:rPr>
            </a:br>
            <a:r>
              <a:rPr lang="ru-RU" sz="1000" b="1" dirty="0">
                <a:solidFill>
                  <a:schemeClr val="bg1"/>
                </a:solidFill>
                <a:latin typeface="GILROY-SEMIBOLD" pitchFamily="2" charset="0"/>
              </a:rPr>
              <a:t>"Цифровой </a:t>
            </a:r>
            <a:r>
              <a:rPr lang="ru-RU" sz="1000" b="1" dirty="0" err="1">
                <a:solidFill>
                  <a:schemeClr val="bg1"/>
                </a:solidFill>
                <a:latin typeface="GILROY-SEMIBOLD" pitchFamily="2" charset="0"/>
              </a:rPr>
              <a:t>биодизайн</a:t>
            </a:r>
            <a:r>
              <a:rPr lang="ru-RU" sz="1000" b="1" dirty="0">
                <a:solidFill>
                  <a:schemeClr val="bg1"/>
                </a:solidFill>
                <a:latin typeface="GILROY-SEMIBOLD" pitchFamily="2" charset="0"/>
              </a:rPr>
              <a:t> и персонализированное здравоохранение" </a:t>
            </a:r>
            <a:r>
              <a:rPr lang="ru-RU" sz="1000" dirty="0">
                <a:solidFill>
                  <a:schemeClr val="bg1"/>
                </a:solidFill>
                <a:latin typeface="GILROY-LIGHT" pitchFamily="2" charset="0"/>
              </a:rPr>
              <a:t>Сеченовского Университета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18F03DB-575B-B484-6B36-364689D90ADA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12537708" y="9013479"/>
            <a:ext cx="1197" cy="309426"/>
          </a:xfrm>
          <a:prstGeom prst="line">
            <a:avLst/>
          </a:prstGeom>
          <a:ln w="19050">
            <a:solidFill>
              <a:srgbClr val="F15A2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BDB00DB6-A280-087C-4EA9-D3DB0E77BEAA}"/>
              </a:ext>
            </a:extLst>
          </p:cNvPr>
          <p:cNvCxnSpPr/>
          <p:nvPr/>
        </p:nvCxnSpPr>
        <p:spPr>
          <a:xfrm>
            <a:off x="12538904" y="9343077"/>
            <a:ext cx="158226" cy="0"/>
          </a:xfrm>
          <a:prstGeom prst="straightConnector1">
            <a:avLst/>
          </a:prstGeom>
          <a:ln w="19050">
            <a:solidFill>
              <a:srgbClr val="F15A2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5C70BFAB-F0D9-3C4B-E785-8EFB3A704332}"/>
              </a:ext>
            </a:extLst>
          </p:cNvPr>
          <p:cNvCxnSpPr/>
          <p:nvPr/>
        </p:nvCxnSpPr>
        <p:spPr>
          <a:xfrm>
            <a:off x="12538904" y="9150437"/>
            <a:ext cx="158226" cy="0"/>
          </a:xfrm>
          <a:prstGeom prst="straightConnector1">
            <a:avLst/>
          </a:prstGeom>
          <a:ln w="19050">
            <a:solidFill>
              <a:srgbClr val="F15A2A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>
            <a:extLst>
              <a:ext uri="{FF2B5EF4-FFF2-40B4-BE49-F238E27FC236}">
                <a16:creationId xmlns:a16="http://schemas.microsoft.com/office/drawing/2014/main" id="{9B9CF91D-FBC7-F3EF-B0CA-C3B023417A6C}"/>
              </a:ext>
            </a:extLst>
          </p:cNvPr>
          <p:cNvSpPr/>
          <p:nvPr/>
        </p:nvSpPr>
        <p:spPr>
          <a:xfrm>
            <a:off x="12517534" y="9130264"/>
            <a:ext cx="40347" cy="40347"/>
          </a:xfrm>
          <a:prstGeom prst="ellipse">
            <a:avLst/>
          </a:prstGeom>
          <a:solidFill>
            <a:schemeClr val="bg1"/>
          </a:solidFill>
          <a:ln w="12700">
            <a:solidFill>
              <a:srgbClr val="F15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10A80F9-9F9A-59F5-D642-D2CB089935B9}"/>
              </a:ext>
            </a:extLst>
          </p:cNvPr>
          <p:cNvSpPr/>
          <p:nvPr/>
        </p:nvSpPr>
        <p:spPr>
          <a:xfrm>
            <a:off x="12517534" y="9322905"/>
            <a:ext cx="40347" cy="40347"/>
          </a:xfrm>
          <a:prstGeom prst="ellipse">
            <a:avLst/>
          </a:prstGeom>
          <a:solidFill>
            <a:schemeClr val="bg1"/>
          </a:solidFill>
          <a:ln w="12700">
            <a:solidFill>
              <a:srgbClr val="F15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3650BA-859C-A74B-1DF7-ADDC92828161}"/>
              </a:ext>
            </a:extLst>
          </p:cNvPr>
          <p:cNvSpPr txBox="1"/>
          <p:nvPr/>
        </p:nvSpPr>
        <p:spPr>
          <a:xfrm>
            <a:off x="16459994" y="8138160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896179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00"/>
                                            <p:tgtEl>
                                              <p:spTgt spid="4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00"/>
                                            <p:tgtEl>
                                              <p:spTgt spid="4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"/>
                                            <p:tgtEl>
                                              <p:spTgt spid="4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160"/>
                                </p:stCondLst>
                                <p:childTnLst>
                                  <p:par>
                                    <p:cTn id="26" presetID="10" presetClass="exit" presetSubtype="0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1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660"/>
                                </p:stCondLst>
                                <p:childTnLst>
                                  <p:par>
                                    <p:cTn id="3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160"/>
                                </p:stCondLst>
                                <p:childTnLst>
                                  <p:par>
                                    <p:cTn id="4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66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2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5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100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3160"/>
                                </p:stCondLst>
                                <p:childTnLst>
                                  <p:par>
                                    <p:cTn id="5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3660"/>
                                </p:stCondLst>
                                <p:childTnLst>
                                  <p:par>
                                    <p:cTn id="6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1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516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66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1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970"/>
                                </p:stCondLst>
                                <p:childTnLst>
                                  <p:par>
                                    <p:cTn id="7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6470"/>
                                </p:stCondLst>
                                <p:childTnLst>
                                  <p:par>
                                    <p:cTn id="7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1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6950"/>
                                </p:stCondLst>
                                <p:childTnLst>
                                  <p:par>
                                    <p:cTn id="8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7450"/>
                                </p:stCondLst>
                                <p:childTnLst>
                                  <p:par>
                                    <p:cTn id="8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1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7990"/>
                                </p:stCondLst>
                                <p:childTnLst>
                                  <p:par>
                                    <p:cTn id="90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800" decel="100000"/>
                                            <p:tgtEl>
                                              <p:spTgt spid="5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800" decel="100000" fill="hold"/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800" decel="100000" fill="hold"/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800" decel="100000" fill="hold"/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5" grpId="0" uiExpand="1" build="p"/>
          <p:bldP spid="48" grpId="0" animBg="1"/>
          <p:bldP spid="52" grpId="0"/>
          <p:bldP spid="53" grpId="0"/>
          <p:bldP spid="54" grpId="0"/>
          <p:bldP spid="5121" grpId="0" animBg="1"/>
          <p:bldP spid="49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00"/>
                                            <p:tgtEl>
                                              <p:spTgt spid="4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00"/>
                                            <p:tgtEl>
                                              <p:spTgt spid="4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00"/>
                                            <p:tgtEl>
                                              <p:spTgt spid="45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160"/>
                                </p:stCondLst>
                                <p:childTnLst>
                                  <p:par>
                                    <p:cTn id="26" presetID="10" presetClass="exit" presetSubtype="0" repeatCount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2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chemeClr val="tx1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660"/>
                                </p:stCondLst>
                                <p:childTnLst>
                                  <p:par>
                                    <p:cTn id="3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8160"/>
                                </p:stCondLst>
                                <p:childTnLst>
                                  <p:par>
                                    <p:cTn id="4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2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660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2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5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100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3160"/>
                                </p:stCondLst>
                                <p:childTnLst>
                                  <p:par>
                                    <p:cTn id="5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3660"/>
                                </p:stCondLst>
                                <p:childTnLst>
                                  <p:par>
                                    <p:cTn id="62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4" dur="1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516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66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1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970"/>
                                </p:stCondLst>
                                <p:childTnLst>
                                  <p:par>
                                    <p:cTn id="74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6470"/>
                                </p:stCondLst>
                                <p:childTnLst>
                                  <p:par>
                                    <p:cTn id="7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1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6950"/>
                                </p:stCondLst>
                                <p:childTnLst>
                                  <p:par>
                                    <p:cTn id="8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7450"/>
                                </p:stCondLst>
                                <p:childTnLst>
                                  <p:par>
                                    <p:cTn id="8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1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7990"/>
                                </p:stCondLst>
                                <p:childTnLst>
                                  <p:par>
                                    <p:cTn id="90" presetID="3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800" decel="100000"/>
                                            <p:tgtEl>
                                              <p:spTgt spid="51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800" decel="100000" fill="hold"/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800" decel="100000" fill="hold"/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800" decel="100000" fill="hold"/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00" accel="1000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45" grpId="0" uiExpand="1" build="p"/>
          <p:bldP spid="48" grpId="0" animBg="1"/>
          <p:bldP spid="52" grpId="0"/>
          <p:bldP spid="53" grpId="0"/>
          <p:bldP spid="54" grpId="0"/>
          <p:bldP spid="5121" grpId="0" animBg="1"/>
          <p:bldP spid="49" grpId="0" build="allAtOnce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!Прямоугольник 5">
            <a:extLst>
              <a:ext uri="{FF2B5EF4-FFF2-40B4-BE49-F238E27FC236}">
                <a16:creationId xmlns:a16="http://schemas.microsoft.com/office/drawing/2014/main" id="{EB8D93EE-BED7-B11D-C4B2-51AE63AA6556}"/>
              </a:ext>
            </a:extLst>
          </p:cNvPr>
          <p:cNvSpPr/>
          <p:nvPr/>
        </p:nvSpPr>
        <p:spPr>
          <a:xfrm>
            <a:off x="398" y="224"/>
            <a:ext cx="12191207" cy="685755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2" name="!!Заголовок 7">
            <a:extLst>
              <a:ext uri="{FF2B5EF4-FFF2-40B4-BE49-F238E27FC236}">
                <a16:creationId xmlns:a16="http://schemas.microsoft.com/office/drawing/2014/main" id="{7BB9B368-892A-407A-590B-E601003A4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97" y="475393"/>
            <a:ext cx="11411257" cy="1325477"/>
          </a:xfrm>
        </p:spPr>
        <p:txBody>
          <a:bodyPr vert="horz" lIns="45000" tIns="45720" rIns="91440" bIns="45720" rtlCol="0" anchor="ctr"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Модуль для анализа и диагностики</a:t>
            </a:r>
            <a:r>
              <a:rPr lang="en-US" sz="3200" dirty="0">
                <a:solidFill>
                  <a:schemeClr val="bg1"/>
                </a:solidFill>
                <a:latin typeface="Gilroy" pitchFamily="2" charset="0"/>
              </a:rPr>
              <a:t> </a:t>
            </a:r>
            <a:br>
              <a:rPr lang="en-US" sz="3200" dirty="0">
                <a:solidFill>
                  <a:schemeClr val="bg1"/>
                </a:solidFill>
                <a:latin typeface="Gilroy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патологических образований предстательной железы</a:t>
            </a:r>
          </a:p>
        </p:txBody>
      </p:sp>
      <p:pic>
        <p:nvPicPr>
          <p:cNvPr id="23" name="Объект 22">
            <a:extLst>
              <a:ext uri="{FF2B5EF4-FFF2-40B4-BE49-F238E27FC236}">
                <a16:creationId xmlns:a16="http://schemas.microsoft.com/office/drawing/2014/main" id="{B635ED90-DC5C-2B31-E3E2-0799C97D4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359" y="1790040"/>
            <a:ext cx="6594456" cy="3181536"/>
          </a:xfrm>
          <a:prstGeom prst="rect">
            <a:avLst/>
          </a:prstGeom>
        </p:spPr>
      </p:pic>
      <p:cxnSp>
        <p:nvCxnSpPr>
          <p:cNvPr id="6" name="!!Прямая соединительная линия 7">
            <a:extLst>
              <a:ext uri="{FF2B5EF4-FFF2-40B4-BE49-F238E27FC236}">
                <a16:creationId xmlns:a16="http://schemas.microsoft.com/office/drawing/2014/main" id="{86AE61C1-8298-1176-17A7-25FD5B3C13F5}"/>
              </a:ext>
            </a:extLst>
          </p:cNvPr>
          <p:cNvCxnSpPr/>
          <p:nvPr/>
        </p:nvCxnSpPr>
        <p:spPr>
          <a:xfrm>
            <a:off x="360397" y="480252"/>
            <a:ext cx="1141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!!TextBox 22">
            <a:extLst>
              <a:ext uri="{FF2B5EF4-FFF2-40B4-BE49-F238E27FC236}">
                <a16:creationId xmlns:a16="http://schemas.microsoft.com/office/drawing/2014/main" id="{6848A86B-61D4-87B8-7AD0-7113396081C1}"/>
              </a:ext>
            </a:extLst>
          </p:cNvPr>
          <p:cNvSpPr txBox="1"/>
          <p:nvPr/>
        </p:nvSpPr>
        <p:spPr>
          <a:xfrm>
            <a:off x="315397" y="214892"/>
            <a:ext cx="6099613" cy="246221"/>
          </a:xfrm>
          <a:prstGeom prst="rect">
            <a:avLst/>
          </a:prstGeom>
          <a:noFill/>
        </p:spPr>
        <p:txBody>
          <a:bodyPr wrap="square" lIns="45000">
            <a:spAutoFit/>
          </a:bodyPr>
          <a:lstStyle/>
          <a:p>
            <a:r>
              <a:rPr lang="ru-RU" altLang="ru-RU" sz="1000" dirty="0">
                <a:solidFill>
                  <a:schemeClr val="bg1"/>
                </a:solidFill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1A036A95-1EBF-C39A-E0D6-308A8C7619BD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solidFill>
                  <a:schemeClr val="bg1"/>
                </a:solidFill>
                <a:latin typeface="Gilroy" pitchFamily="2" charset="0"/>
              </a:rPr>
              <a:pPr algn="r"/>
              <a:t>27</a:t>
            </a:fld>
            <a:endParaRPr lang="ru-RU" sz="1050" dirty="0">
              <a:solidFill>
                <a:schemeClr val="bg1"/>
              </a:solidFill>
              <a:latin typeface="Gilroy" pitchFamily="2" charset="0"/>
            </a:endParaRPr>
          </a:p>
        </p:txBody>
      </p:sp>
      <p:sp>
        <p:nvSpPr>
          <p:cNvPr id="10" name="!!Заголовок 6">
            <a:extLst>
              <a:ext uri="{FF2B5EF4-FFF2-40B4-BE49-F238E27FC236}">
                <a16:creationId xmlns:a16="http://schemas.microsoft.com/office/drawing/2014/main" id="{4F2EB376-BD2C-0E10-5C17-2E24E9E11FDA}"/>
              </a:ext>
            </a:extLst>
          </p:cNvPr>
          <p:cNvSpPr txBox="1">
            <a:spLocks/>
          </p:cNvSpPr>
          <p:nvPr/>
        </p:nvSpPr>
        <p:spPr>
          <a:xfrm>
            <a:off x="13968125" y="475393"/>
            <a:ext cx="11411257" cy="132547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Модуль для анализа патологий легких </a:t>
            </a:r>
            <a:br>
              <a:rPr lang="en-US" sz="3200" dirty="0">
                <a:solidFill>
                  <a:schemeClr val="bg1"/>
                </a:solidFill>
                <a:latin typeface="Gilroy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и планирования оперативного вмешательства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1C5EF-685E-4840-1A5E-134B3B8BC052}"/>
              </a:ext>
            </a:extLst>
          </p:cNvPr>
          <p:cNvSpPr txBox="1"/>
          <p:nvPr/>
        </p:nvSpPr>
        <p:spPr>
          <a:xfrm>
            <a:off x="-6808467" y="5873792"/>
            <a:ext cx="48578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"/>
            <a:r>
              <a:rPr lang="ru-RU" sz="1000" dirty="0">
                <a:solidFill>
                  <a:schemeClr val="bg1"/>
                </a:solidFill>
                <a:latin typeface="GILROY-LIGHT" pitchFamily="2" charset="0"/>
              </a:rPr>
              <a:t>Совместный проект с Институтом персонализированной онкологии научного центра мирового уровня </a:t>
            </a:r>
            <a:br>
              <a:rPr lang="ru-RU" sz="1000" dirty="0">
                <a:solidFill>
                  <a:schemeClr val="bg1"/>
                </a:solidFill>
                <a:latin typeface="GILROY-LIGHT" pitchFamily="2" charset="0"/>
              </a:rPr>
            </a:br>
            <a:r>
              <a:rPr lang="ru-RU" sz="1000" b="1" dirty="0">
                <a:solidFill>
                  <a:schemeClr val="bg1"/>
                </a:solidFill>
                <a:latin typeface="GILROY-SEMIBOLD" pitchFamily="2" charset="0"/>
              </a:rPr>
              <a:t>"Цифровой </a:t>
            </a:r>
            <a:r>
              <a:rPr lang="ru-RU" sz="1000" b="1" dirty="0" err="1">
                <a:solidFill>
                  <a:schemeClr val="bg1"/>
                </a:solidFill>
                <a:latin typeface="GILROY-SEMIBOLD" pitchFamily="2" charset="0"/>
              </a:rPr>
              <a:t>биодизайн</a:t>
            </a:r>
            <a:r>
              <a:rPr lang="ru-RU" sz="1000" b="1" dirty="0">
                <a:solidFill>
                  <a:schemeClr val="bg1"/>
                </a:solidFill>
                <a:latin typeface="GILROY-SEMIBOLD" pitchFamily="2" charset="0"/>
              </a:rPr>
              <a:t> и персонализированное здравоохранение" </a:t>
            </a:r>
            <a:r>
              <a:rPr lang="ru-RU" sz="1000" dirty="0">
                <a:solidFill>
                  <a:schemeClr val="bg1"/>
                </a:solidFill>
                <a:latin typeface="GILROY-LIGHT" pitchFamily="2" charset="0"/>
              </a:rPr>
              <a:t>Сеченовского Университета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82C433-F553-2787-2834-F8D2E624A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18" y="2146135"/>
            <a:ext cx="4782165" cy="3517634"/>
          </a:xfrm>
          <a:prstGeom prst="rect">
            <a:avLst/>
          </a:prstGeom>
        </p:spPr>
      </p:pic>
      <p:pic>
        <p:nvPicPr>
          <p:cNvPr id="13" name="Picture 4" descr="Сеченовский Университет">
            <a:extLst>
              <a:ext uri="{FF2B5EF4-FFF2-40B4-BE49-F238E27FC236}">
                <a16:creationId xmlns:a16="http://schemas.microsoft.com/office/drawing/2014/main" id="{5466DCEC-6677-81B7-2012-32E61AB5C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64" t="-9459" r="-43398" b="-16425"/>
          <a:stretch/>
        </p:blipFill>
        <p:spPr bwMode="auto">
          <a:xfrm>
            <a:off x="-6827418" y="1837886"/>
            <a:ext cx="4778089" cy="390066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83C081-D3E8-8D19-A5B5-BA1E51DD9401}"/>
              </a:ext>
            </a:extLst>
          </p:cNvPr>
          <p:cNvSpPr txBox="1"/>
          <p:nvPr/>
        </p:nvSpPr>
        <p:spPr>
          <a:xfrm>
            <a:off x="13968125" y="2000412"/>
            <a:ext cx="6501272" cy="2707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83" indent="-342883">
              <a:lnSpc>
                <a:spcPct val="107000"/>
              </a:lnSpc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Сегментация целевых анатомических структур</a:t>
            </a:r>
            <a:b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 объектов</a:t>
            </a:r>
          </a:p>
          <a:p>
            <a:pPr marL="342883" indent="-342883">
              <a:lnSpc>
                <a:spcPct val="107000"/>
              </a:lnSpc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Предоставление необходимых режимов визуализации изображений </a:t>
            </a:r>
          </a:p>
          <a:p>
            <a:pPr marL="342883" indent="-342883">
              <a:lnSpc>
                <a:spcPct val="107000"/>
              </a:lnSpc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Количественный анализ для оценки параметров планирования вмешательства</a:t>
            </a:r>
          </a:p>
          <a:p>
            <a:pPr marL="342883" indent="-342883">
              <a:lnSpc>
                <a:spcPct val="107000"/>
              </a:lnSpc>
              <a:spcAft>
                <a:spcPts val="8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2000" dirty="0">
                <a:solidFill>
                  <a:schemeClr val="bg1"/>
                </a:solidFill>
                <a:latin typeface="Gilroy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объема вмешательства / планируемого объема резекции</a:t>
            </a:r>
          </a:p>
        </p:txBody>
      </p:sp>
      <p:sp>
        <p:nvSpPr>
          <p:cNvPr id="15" name="!!Прямоугольник Эффект">
            <a:extLst>
              <a:ext uri="{FF2B5EF4-FFF2-40B4-BE49-F238E27FC236}">
                <a16:creationId xmlns:a16="http://schemas.microsoft.com/office/drawing/2014/main" id="{009236DA-27AD-F272-7DC6-22C427A47222}"/>
              </a:ext>
            </a:extLst>
          </p:cNvPr>
          <p:cNvSpPr/>
          <p:nvPr/>
        </p:nvSpPr>
        <p:spPr>
          <a:xfrm>
            <a:off x="18321787" y="4786360"/>
            <a:ext cx="1879302" cy="288906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latin typeface="Gilroy" pitchFamily="2" charset="0"/>
              </a:rPr>
              <a:t>Ожидаемый эффект</a:t>
            </a:r>
          </a:p>
        </p:txBody>
      </p:sp>
      <p:sp>
        <p:nvSpPr>
          <p:cNvPr id="16" name="!!TextBox 51">
            <a:extLst>
              <a:ext uri="{FF2B5EF4-FFF2-40B4-BE49-F238E27FC236}">
                <a16:creationId xmlns:a16="http://schemas.microsoft.com/office/drawing/2014/main" id="{53AFD748-E811-2746-A6E1-C6F288BD1E0B}"/>
              </a:ext>
            </a:extLst>
          </p:cNvPr>
          <p:cNvSpPr txBox="1"/>
          <p:nvPr/>
        </p:nvSpPr>
        <p:spPr>
          <a:xfrm>
            <a:off x="5322232" y="9153524"/>
            <a:ext cx="1562095" cy="1360639"/>
          </a:xfrm>
          <a:prstGeom prst="rect">
            <a:avLst/>
          </a:prstGeom>
          <a:noFill/>
        </p:spPr>
        <p:txBody>
          <a:bodyPr wrap="square" lIns="215986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↗︎</a:t>
            </a:r>
          </a:p>
          <a:p>
            <a:pPr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Точность планирования</a:t>
            </a:r>
          </a:p>
          <a:p>
            <a:endParaRPr lang="ru-RU" sz="1200" dirty="0"/>
          </a:p>
        </p:txBody>
      </p:sp>
      <p:sp>
        <p:nvSpPr>
          <p:cNvPr id="17" name="!!TextBox 52">
            <a:extLst>
              <a:ext uri="{FF2B5EF4-FFF2-40B4-BE49-F238E27FC236}">
                <a16:creationId xmlns:a16="http://schemas.microsoft.com/office/drawing/2014/main" id="{1BFAA1F2-3D8C-8248-A408-53A28339A7F0}"/>
              </a:ext>
            </a:extLst>
          </p:cNvPr>
          <p:cNvSpPr txBox="1"/>
          <p:nvPr/>
        </p:nvSpPr>
        <p:spPr>
          <a:xfrm>
            <a:off x="9493326" y="8299282"/>
            <a:ext cx="2327205" cy="1360639"/>
          </a:xfrm>
          <a:prstGeom prst="rect">
            <a:avLst/>
          </a:prstGeom>
          <a:noFill/>
        </p:spPr>
        <p:txBody>
          <a:bodyPr wrap="square" lIns="215986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↘︎</a:t>
            </a:r>
          </a:p>
          <a:p>
            <a:pPr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Сокращение времени </a:t>
            </a:r>
            <a:br>
              <a:rPr lang="ru-RU" sz="1200" spc="-1" dirty="0">
                <a:solidFill>
                  <a:schemeClr val="bg1"/>
                </a:solidFill>
                <a:latin typeface="Gilroy-Light"/>
              </a:rPr>
            </a:b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на подготовку операций</a:t>
            </a:r>
          </a:p>
        </p:txBody>
      </p:sp>
      <p:sp>
        <p:nvSpPr>
          <p:cNvPr id="18" name="!!TextBox 53">
            <a:extLst>
              <a:ext uri="{FF2B5EF4-FFF2-40B4-BE49-F238E27FC236}">
                <a16:creationId xmlns:a16="http://schemas.microsoft.com/office/drawing/2014/main" id="{286CCBDF-B34F-0C2B-206D-F3B30A895CF8}"/>
              </a:ext>
            </a:extLst>
          </p:cNvPr>
          <p:cNvSpPr txBox="1"/>
          <p:nvPr/>
        </p:nvSpPr>
        <p:spPr>
          <a:xfrm>
            <a:off x="13549376" y="7462201"/>
            <a:ext cx="2510761" cy="1360639"/>
          </a:xfrm>
          <a:prstGeom prst="rect">
            <a:avLst/>
          </a:prstGeom>
          <a:noFill/>
        </p:spPr>
        <p:txBody>
          <a:bodyPr wrap="square" lIns="215986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↗︎</a:t>
            </a:r>
          </a:p>
          <a:p>
            <a:pPr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Повышение качества жизни пациента после операции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3B210B9-3B1F-3510-FE9E-D8AED232B42D}"/>
              </a:ext>
            </a:extLst>
          </p:cNvPr>
          <p:cNvCxnSpPr/>
          <p:nvPr/>
        </p:nvCxnSpPr>
        <p:spPr>
          <a:xfrm>
            <a:off x="13798487" y="4971583"/>
            <a:ext cx="4523301" cy="0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3984F49-D718-5936-DE5D-ADA666E5E80C}"/>
              </a:ext>
            </a:extLst>
          </p:cNvPr>
          <p:cNvCxnSpPr>
            <a:cxnSpLocks/>
          </p:cNvCxnSpPr>
          <p:nvPr/>
        </p:nvCxnSpPr>
        <p:spPr>
          <a:xfrm>
            <a:off x="5322232" y="10529973"/>
            <a:ext cx="0" cy="1376400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7536A2B7-8B4E-2F41-F230-4F49DC64528E}"/>
              </a:ext>
            </a:extLst>
          </p:cNvPr>
          <p:cNvCxnSpPr>
            <a:cxnSpLocks/>
          </p:cNvCxnSpPr>
          <p:nvPr/>
        </p:nvCxnSpPr>
        <p:spPr>
          <a:xfrm>
            <a:off x="6884326" y="9153574"/>
            <a:ext cx="0" cy="1376400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E2FEB3F-5FD1-33C8-BC1D-C6D9D6DAB710}"/>
              </a:ext>
            </a:extLst>
          </p:cNvPr>
          <p:cNvCxnSpPr>
            <a:cxnSpLocks/>
          </p:cNvCxnSpPr>
          <p:nvPr/>
        </p:nvCxnSpPr>
        <p:spPr>
          <a:xfrm>
            <a:off x="9218468" y="7777174"/>
            <a:ext cx="0" cy="1376400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E4CE3E-1EFE-76E8-DA4C-005DE54FCF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973" r="29736" b="50668"/>
          <a:stretch/>
        </p:blipFill>
        <p:spPr>
          <a:xfrm>
            <a:off x="408359" y="4968647"/>
            <a:ext cx="4404383" cy="153980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10A7CAD-ADDF-F1B2-B3F2-53DA68596A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71" t="49483" r="29869" b="-2082"/>
          <a:stretch/>
        </p:blipFill>
        <p:spPr>
          <a:xfrm>
            <a:off x="4793257" y="4971577"/>
            <a:ext cx="2210256" cy="1605767"/>
          </a:xfrm>
          <a:prstGeom prst="rect">
            <a:avLst/>
          </a:prstGeom>
        </p:spPr>
      </p:pic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C8CC82E-0008-BFAE-FA69-C3761971F8EB}"/>
              </a:ext>
            </a:extLst>
          </p:cNvPr>
          <p:cNvCxnSpPr/>
          <p:nvPr/>
        </p:nvCxnSpPr>
        <p:spPr>
          <a:xfrm flipH="1">
            <a:off x="408359" y="4975827"/>
            <a:ext cx="65875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495F582B-B86C-F769-E332-8D59F589BC48}"/>
              </a:ext>
            </a:extLst>
          </p:cNvPr>
          <p:cNvCxnSpPr/>
          <p:nvPr/>
        </p:nvCxnSpPr>
        <p:spPr>
          <a:xfrm flipH="1">
            <a:off x="415243" y="6509946"/>
            <a:ext cx="65875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9FC80797-B3F3-BCF9-CA14-B3CEC99D00A3}"/>
              </a:ext>
            </a:extLst>
          </p:cNvPr>
          <p:cNvCxnSpPr/>
          <p:nvPr/>
        </p:nvCxnSpPr>
        <p:spPr>
          <a:xfrm flipH="1">
            <a:off x="415243" y="1784658"/>
            <a:ext cx="65875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55C7A22-3336-9C95-6D2D-FBA70364B691}"/>
              </a:ext>
            </a:extLst>
          </p:cNvPr>
          <p:cNvSpPr txBox="1"/>
          <p:nvPr/>
        </p:nvSpPr>
        <p:spPr>
          <a:xfrm>
            <a:off x="7148035" y="1784703"/>
            <a:ext cx="4576799" cy="288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Предобработка данных </a:t>
            </a:r>
            <a:r>
              <a:rPr lang="ru-RU" sz="1400" dirty="0" err="1">
                <a:solidFill>
                  <a:schemeClr val="bg1"/>
                </a:solidFill>
                <a:latin typeface="Gilroy" pitchFamily="2" charset="0"/>
              </a:rPr>
              <a:t>мпМРТ</a:t>
            </a: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-исследования</a:t>
            </a:r>
          </a:p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Визуализация и управление отображением изображений </a:t>
            </a:r>
          </a:p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Автоматическая сегментация </a:t>
            </a:r>
          </a:p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Автоматические и ручные инструменты для качественного и количественного анализа</a:t>
            </a:r>
            <a:endParaRPr lang="en-US" sz="1400" dirty="0">
              <a:solidFill>
                <a:schemeClr val="bg1"/>
              </a:solidFill>
              <a:latin typeface="Gilroy" pitchFamily="2" charset="0"/>
            </a:endParaRPr>
          </a:p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Стандартизация и формализация результатов по </a:t>
            </a:r>
            <a:r>
              <a:rPr lang="en-US" sz="1400" dirty="0">
                <a:solidFill>
                  <a:schemeClr val="bg1"/>
                </a:solidFill>
                <a:latin typeface="Gilroy" pitchFamily="2" charset="0"/>
              </a:rPr>
              <a:t>PI-RADS</a:t>
            </a:r>
            <a:endParaRPr lang="ru-RU" sz="1400" dirty="0">
              <a:solidFill>
                <a:schemeClr val="bg1"/>
              </a:solidFill>
              <a:latin typeface="Gilroy" pitchFamily="2" charset="0"/>
            </a:endParaRPr>
          </a:p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Автоматическое формирование протокола исследования </a:t>
            </a:r>
          </a:p>
        </p:txBody>
      </p:sp>
      <p:sp>
        <p:nvSpPr>
          <p:cNvPr id="31" name="!!Прямоугольник Эффект 7">
            <a:extLst>
              <a:ext uri="{FF2B5EF4-FFF2-40B4-BE49-F238E27FC236}">
                <a16:creationId xmlns:a16="http://schemas.microsoft.com/office/drawing/2014/main" id="{2C550CE5-4DCB-60C4-BC1C-0EEB7F692154}"/>
              </a:ext>
            </a:extLst>
          </p:cNvPr>
          <p:cNvSpPr/>
          <p:nvPr/>
        </p:nvSpPr>
        <p:spPr>
          <a:xfrm>
            <a:off x="9845532" y="4641907"/>
            <a:ext cx="1879302" cy="288906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Gilroy" pitchFamily="2" charset="0"/>
              </a:rPr>
              <a:t>Ожидаемый эффект</a:t>
            </a:r>
          </a:p>
        </p:txBody>
      </p:sp>
      <p:cxnSp>
        <p:nvCxnSpPr>
          <p:cNvPr id="39" name="!!Прямая соединительная линия 38">
            <a:extLst>
              <a:ext uri="{FF2B5EF4-FFF2-40B4-BE49-F238E27FC236}">
                <a16:creationId xmlns:a16="http://schemas.microsoft.com/office/drawing/2014/main" id="{528E23DB-3AFB-C7E9-364D-31E1C8C4AF55}"/>
              </a:ext>
            </a:extLst>
          </p:cNvPr>
          <p:cNvCxnSpPr/>
          <p:nvPr/>
        </p:nvCxnSpPr>
        <p:spPr>
          <a:xfrm flipH="1">
            <a:off x="7243408" y="4868064"/>
            <a:ext cx="2602125" cy="0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!!Прямая соединительная линия 39">
            <a:extLst>
              <a:ext uri="{FF2B5EF4-FFF2-40B4-BE49-F238E27FC236}">
                <a16:creationId xmlns:a16="http://schemas.microsoft.com/office/drawing/2014/main" id="{9699F3DE-D803-E7CD-D39E-65C9910BDA50}"/>
              </a:ext>
            </a:extLst>
          </p:cNvPr>
          <p:cNvCxnSpPr>
            <a:cxnSpLocks/>
          </p:cNvCxnSpPr>
          <p:nvPr/>
        </p:nvCxnSpPr>
        <p:spPr>
          <a:xfrm flipV="1">
            <a:off x="7243408" y="4868064"/>
            <a:ext cx="0" cy="1640387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!!TextBox 42">
            <a:extLst>
              <a:ext uri="{FF2B5EF4-FFF2-40B4-BE49-F238E27FC236}">
                <a16:creationId xmlns:a16="http://schemas.microsoft.com/office/drawing/2014/main" id="{56D6EC15-4820-5A2B-B00E-20F57AFB8192}"/>
              </a:ext>
            </a:extLst>
          </p:cNvPr>
          <p:cNvSpPr txBox="1"/>
          <p:nvPr/>
        </p:nvSpPr>
        <p:spPr>
          <a:xfrm>
            <a:off x="7242707" y="4868064"/>
            <a:ext cx="1439907" cy="1640387"/>
          </a:xfrm>
          <a:prstGeom prst="rect">
            <a:avLst/>
          </a:prstGeom>
          <a:noFill/>
        </p:spPr>
        <p:txBody>
          <a:bodyPr wrap="square" lIns="179989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↗︎</a:t>
            </a:r>
          </a:p>
          <a:p>
            <a:pPr lvl="0"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Точность диагностики</a:t>
            </a:r>
            <a:r>
              <a:rPr lang="en-US" sz="1200" spc="-1" dirty="0">
                <a:solidFill>
                  <a:schemeClr val="bg1"/>
                </a:solidFill>
                <a:latin typeface="Gilroy-Light"/>
              </a:rPr>
              <a:t>*</a:t>
            </a:r>
            <a:endParaRPr lang="ru-RU" sz="1200" spc="-1" dirty="0">
              <a:solidFill>
                <a:schemeClr val="bg1"/>
              </a:solidFill>
              <a:latin typeface="Gilroy-Light"/>
            </a:endParaRPr>
          </a:p>
        </p:txBody>
      </p:sp>
      <p:cxnSp>
        <p:nvCxnSpPr>
          <p:cNvPr id="44" name="!!Прямая соединительная линия 43">
            <a:extLst>
              <a:ext uri="{FF2B5EF4-FFF2-40B4-BE49-F238E27FC236}">
                <a16:creationId xmlns:a16="http://schemas.microsoft.com/office/drawing/2014/main" id="{A67858FE-A2FE-A3DD-FAFB-A122859ED0B1}"/>
              </a:ext>
            </a:extLst>
          </p:cNvPr>
          <p:cNvCxnSpPr>
            <a:cxnSpLocks/>
          </p:cNvCxnSpPr>
          <p:nvPr/>
        </p:nvCxnSpPr>
        <p:spPr>
          <a:xfrm flipV="1">
            <a:off x="8682614" y="4864884"/>
            <a:ext cx="0" cy="1640387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!!TextBox 44">
            <a:extLst>
              <a:ext uri="{FF2B5EF4-FFF2-40B4-BE49-F238E27FC236}">
                <a16:creationId xmlns:a16="http://schemas.microsoft.com/office/drawing/2014/main" id="{7F1F24E9-741E-A9A5-AD34-AF78788CB371}"/>
              </a:ext>
            </a:extLst>
          </p:cNvPr>
          <p:cNvSpPr txBox="1"/>
          <p:nvPr/>
        </p:nvSpPr>
        <p:spPr>
          <a:xfrm>
            <a:off x="8682614" y="4864884"/>
            <a:ext cx="1519338" cy="1640387"/>
          </a:xfrm>
          <a:prstGeom prst="rect">
            <a:avLst/>
          </a:prstGeom>
          <a:noFill/>
        </p:spPr>
        <p:txBody>
          <a:bodyPr wrap="square" lIns="179989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↘︎ ︎</a:t>
            </a:r>
          </a:p>
          <a:p>
            <a:pPr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Сокращение времени исследования</a:t>
            </a:r>
          </a:p>
        </p:txBody>
      </p:sp>
      <p:cxnSp>
        <p:nvCxnSpPr>
          <p:cNvPr id="46" name="!!Прямая соединительная линия 45">
            <a:extLst>
              <a:ext uri="{FF2B5EF4-FFF2-40B4-BE49-F238E27FC236}">
                <a16:creationId xmlns:a16="http://schemas.microsoft.com/office/drawing/2014/main" id="{CB87A1AC-8327-54AF-9EA4-49D1BC79226B}"/>
              </a:ext>
            </a:extLst>
          </p:cNvPr>
          <p:cNvCxnSpPr>
            <a:cxnSpLocks/>
          </p:cNvCxnSpPr>
          <p:nvPr/>
        </p:nvCxnSpPr>
        <p:spPr>
          <a:xfrm flipV="1">
            <a:off x="10201952" y="4843575"/>
            <a:ext cx="0" cy="1640387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!!TextBox 47">
            <a:extLst>
              <a:ext uri="{FF2B5EF4-FFF2-40B4-BE49-F238E27FC236}">
                <a16:creationId xmlns:a16="http://schemas.microsoft.com/office/drawing/2014/main" id="{2B0B30F9-07B1-1776-B3CB-33342B86FEA4}"/>
              </a:ext>
            </a:extLst>
          </p:cNvPr>
          <p:cNvSpPr txBox="1"/>
          <p:nvPr/>
        </p:nvSpPr>
        <p:spPr>
          <a:xfrm>
            <a:off x="10201951" y="4877880"/>
            <a:ext cx="1519339" cy="1640387"/>
          </a:xfrm>
          <a:prstGeom prst="rect">
            <a:avLst/>
          </a:prstGeom>
          <a:noFill/>
        </p:spPr>
        <p:txBody>
          <a:bodyPr wrap="square" lIns="179989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↗ ︎</a:t>
            </a:r>
          </a:p>
          <a:p>
            <a:pPr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Ранняя выявляемость РПЖ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96DD4DE-15BF-F4ED-7E88-5D61BA59B4F5}"/>
              </a:ext>
            </a:extLst>
          </p:cNvPr>
          <p:cNvSpPr txBox="1"/>
          <p:nvPr/>
        </p:nvSpPr>
        <p:spPr>
          <a:xfrm>
            <a:off x="10290909" y="716903"/>
            <a:ext cx="1572866" cy="400110"/>
          </a:xfrm>
          <a:prstGeom prst="rect">
            <a:avLst/>
          </a:prstGeom>
          <a:noFill/>
          <a:ln>
            <a:solidFill>
              <a:srgbClr val="F15A2D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15A2D"/>
                </a:solidFill>
              </a:rPr>
              <a:t>Релиз в 2023</a:t>
            </a:r>
          </a:p>
        </p:txBody>
      </p:sp>
      <p:sp>
        <p:nvSpPr>
          <p:cNvPr id="50" name="!!Заголовок 8">
            <a:extLst>
              <a:ext uri="{FF2B5EF4-FFF2-40B4-BE49-F238E27FC236}">
                <a16:creationId xmlns:a16="http://schemas.microsoft.com/office/drawing/2014/main" id="{40EFF466-ED47-C80E-8834-A370C1B58BE3}"/>
              </a:ext>
            </a:extLst>
          </p:cNvPr>
          <p:cNvSpPr txBox="1">
            <a:spLocks/>
          </p:cNvSpPr>
          <p:nvPr/>
        </p:nvSpPr>
        <p:spPr>
          <a:xfrm>
            <a:off x="-18433136" y="475393"/>
            <a:ext cx="11411257" cy="1325477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Модуль для анализа и дифференциальной диагностики рассеянного склероза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08292D4-27D6-C19C-5136-037B09D2B7DD}"/>
              </a:ext>
            </a:extLst>
          </p:cNvPr>
          <p:cNvSpPr txBox="1"/>
          <p:nvPr/>
        </p:nvSpPr>
        <p:spPr>
          <a:xfrm>
            <a:off x="7320233" y="6242227"/>
            <a:ext cx="10382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6" indent="-46036"/>
            <a:r>
              <a:rPr lang="en-US" sz="500" dirty="0">
                <a:solidFill>
                  <a:schemeClr val="bg1">
                    <a:lumMod val="75000"/>
                  </a:schemeClr>
                </a:solidFill>
                <a:latin typeface="Gilroy" pitchFamily="2" charset="0"/>
                <a:ea typeface="Calibri" panose="020F0502020204030204" pitchFamily="34" charset="0"/>
              </a:rPr>
              <a:t>* </a:t>
            </a:r>
            <a:r>
              <a:rPr lang="ru-RU" sz="500" dirty="0">
                <a:solidFill>
                  <a:schemeClr val="bg1">
                    <a:lumMod val="75000"/>
                  </a:schemeClr>
                </a:solidFill>
                <a:latin typeface="Gilroy" pitchFamily="2" charset="0"/>
                <a:ea typeface="Calibri" panose="020F0502020204030204" pitchFamily="34" charset="0"/>
              </a:rPr>
              <a:t>Подтверждение диагноза осуществляется только при помощи биопсии ПЖ</a:t>
            </a:r>
            <a:r>
              <a:rPr lang="ru-RU" sz="500" dirty="0">
                <a:solidFill>
                  <a:schemeClr val="bg1">
                    <a:lumMod val="75000"/>
                  </a:schemeClr>
                </a:solidFill>
                <a:latin typeface="Gilroy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1145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9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9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1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1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1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1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42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1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4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9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2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4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9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1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310"/>
                            </p:stCondLst>
                            <p:childTnLst>
                              <p:par>
                                <p:cTn id="9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  <p:bldP spid="31" grpId="0" animBg="1"/>
      <p:bldP spid="43" grpId="0" uiExpand="1" build="p"/>
      <p:bldP spid="45" grpId="0" uiExpand="1" build="p"/>
      <p:bldP spid="48" grpId="0" uiExpand="1" build="p"/>
      <p:bldP spid="49" grpId="0" animBg="1"/>
      <p:bldP spid="5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!Прямоугольник 5">
            <a:extLst>
              <a:ext uri="{FF2B5EF4-FFF2-40B4-BE49-F238E27FC236}">
                <a16:creationId xmlns:a16="http://schemas.microsoft.com/office/drawing/2014/main" id="{324D2D95-D596-623B-6F9D-5DCD674BDC3D}"/>
              </a:ext>
            </a:extLst>
          </p:cNvPr>
          <p:cNvSpPr/>
          <p:nvPr/>
        </p:nvSpPr>
        <p:spPr>
          <a:xfrm>
            <a:off x="-85079" y="-15978"/>
            <a:ext cx="12376715" cy="68899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/>
          </a:p>
        </p:txBody>
      </p:sp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218DBEF9-1844-D78B-90BE-C22029F4E5BE}"/>
              </a:ext>
            </a:extLst>
          </p:cNvPr>
          <p:cNvSpPr/>
          <p:nvPr/>
        </p:nvSpPr>
        <p:spPr>
          <a:xfrm rot="162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10125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5D50C11-F5E6-275B-EE82-5026812CDFAF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4" name="ЕРИС">
            <a:extLst>
              <a:ext uri="{FF2B5EF4-FFF2-40B4-BE49-F238E27FC236}">
                <a16:creationId xmlns:a16="http://schemas.microsoft.com/office/drawing/2014/main" id="{D71B78D5-1F83-0A6C-D615-5D8A3216FC1E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9899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9899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9899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9899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9899"/>
                </a:srgbClr>
              </a:solidFill>
              <a:latin typeface="Gilroy" pitchFamily="2" charset="0"/>
            </a:endParaRPr>
          </a:p>
        </p:txBody>
      </p:sp>
      <p:pic>
        <p:nvPicPr>
          <p:cNvPr id="7170" name="Picture 2" descr="МРТ мозга">
            <a:extLst>
              <a:ext uri="{FF2B5EF4-FFF2-40B4-BE49-F238E27FC236}">
                <a16:creationId xmlns:a16="http://schemas.microsoft.com/office/drawing/2014/main" id="{812250F4-C3F8-DA04-C691-B56A48B5DA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0261" y="1741308"/>
            <a:ext cx="4491890" cy="44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!!Прямоугольник Эффект 8">
            <a:extLst>
              <a:ext uri="{FF2B5EF4-FFF2-40B4-BE49-F238E27FC236}">
                <a16:creationId xmlns:a16="http://schemas.microsoft.com/office/drawing/2014/main" id="{4267A159-2A4F-0BB6-54E6-F749F5BF6BC3}"/>
              </a:ext>
            </a:extLst>
          </p:cNvPr>
          <p:cNvSpPr/>
          <p:nvPr/>
        </p:nvSpPr>
        <p:spPr>
          <a:xfrm>
            <a:off x="395615" y="5599778"/>
            <a:ext cx="1840737" cy="288906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latin typeface="Gilroy" pitchFamily="2" charset="0"/>
              </a:rPr>
              <a:t>Ожидаемый эффект</a:t>
            </a:r>
          </a:p>
        </p:txBody>
      </p:sp>
      <p:cxnSp>
        <p:nvCxnSpPr>
          <p:cNvPr id="50" name="!!Прямая соединительная линия 38 -8">
            <a:extLst>
              <a:ext uri="{FF2B5EF4-FFF2-40B4-BE49-F238E27FC236}">
                <a16:creationId xmlns:a16="http://schemas.microsoft.com/office/drawing/2014/main" id="{43F3C8D2-40F0-7C9C-31BE-4A8708663B3B}"/>
              </a:ext>
            </a:extLst>
          </p:cNvPr>
          <p:cNvCxnSpPr>
            <a:cxnSpLocks/>
          </p:cNvCxnSpPr>
          <p:nvPr/>
        </p:nvCxnSpPr>
        <p:spPr>
          <a:xfrm flipH="1" flipV="1">
            <a:off x="1876576" y="5832030"/>
            <a:ext cx="6767608" cy="3408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!!Прямая соединительная линия 39 -8">
            <a:extLst>
              <a:ext uri="{FF2B5EF4-FFF2-40B4-BE49-F238E27FC236}">
                <a16:creationId xmlns:a16="http://schemas.microsoft.com/office/drawing/2014/main" id="{DD917788-532A-EF31-356B-71974B916429}"/>
              </a:ext>
            </a:extLst>
          </p:cNvPr>
          <p:cNvCxnSpPr>
            <a:cxnSpLocks/>
          </p:cNvCxnSpPr>
          <p:nvPr/>
        </p:nvCxnSpPr>
        <p:spPr>
          <a:xfrm flipV="1">
            <a:off x="3038991" y="5827350"/>
            <a:ext cx="0" cy="740007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!!TextBox 42 -8">
            <a:extLst>
              <a:ext uri="{FF2B5EF4-FFF2-40B4-BE49-F238E27FC236}">
                <a16:creationId xmlns:a16="http://schemas.microsoft.com/office/drawing/2014/main" id="{C41BC8BE-982F-705B-F94C-C50419C5D571}"/>
              </a:ext>
            </a:extLst>
          </p:cNvPr>
          <p:cNvSpPr txBox="1"/>
          <p:nvPr/>
        </p:nvSpPr>
        <p:spPr>
          <a:xfrm>
            <a:off x="408359" y="5843526"/>
            <a:ext cx="2630629" cy="845945"/>
          </a:xfrm>
          <a:prstGeom prst="rect">
            <a:avLst/>
          </a:prstGeom>
          <a:noFill/>
        </p:spPr>
        <p:txBody>
          <a:bodyPr wrap="square" lIns="0" bIns="0" rtlCol="0" anchor="b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↗︎ </a:t>
            </a: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Точность диагностики</a:t>
            </a:r>
          </a:p>
        </p:txBody>
      </p:sp>
      <p:cxnSp>
        <p:nvCxnSpPr>
          <p:cNvPr id="53" name="!!Прямая соединительная линия 43 -8">
            <a:extLst>
              <a:ext uri="{FF2B5EF4-FFF2-40B4-BE49-F238E27FC236}">
                <a16:creationId xmlns:a16="http://schemas.microsoft.com/office/drawing/2014/main" id="{B9FFB8B2-6814-1855-9DDB-72E80E3346E7}"/>
              </a:ext>
            </a:extLst>
          </p:cNvPr>
          <p:cNvCxnSpPr>
            <a:cxnSpLocks/>
          </p:cNvCxnSpPr>
          <p:nvPr/>
        </p:nvCxnSpPr>
        <p:spPr>
          <a:xfrm flipV="1">
            <a:off x="5765680" y="5833612"/>
            <a:ext cx="0" cy="736827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!!TextBox 44 -8">
            <a:extLst>
              <a:ext uri="{FF2B5EF4-FFF2-40B4-BE49-F238E27FC236}">
                <a16:creationId xmlns:a16="http://schemas.microsoft.com/office/drawing/2014/main" id="{28809E46-BF7D-A327-6158-A8DA58AAD9DC}"/>
              </a:ext>
            </a:extLst>
          </p:cNvPr>
          <p:cNvSpPr txBox="1"/>
          <p:nvPr/>
        </p:nvSpPr>
        <p:spPr>
          <a:xfrm>
            <a:off x="3532425" y="5852872"/>
            <a:ext cx="2188660" cy="736996"/>
          </a:xfrm>
          <a:prstGeom prst="rect">
            <a:avLst/>
          </a:prstGeom>
          <a:noFill/>
        </p:spPr>
        <p:txBody>
          <a:bodyPr wrap="square" lIns="179989" bIns="0" rtlCol="0" anchor="b">
            <a:noAutofit/>
          </a:bodyPr>
          <a:lstStyle/>
          <a:p>
            <a:pPr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Сокращение </a:t>
            </a:r>
            <a:br>
              <a:rPr lang="ru-RU" sz="1200" spc="-1" dirty="0">
                <a:solidFill>
                  <a:schemeClr val="bg1"/>
                </a:solidFill>
                <a:latin typeface="Gilroy-Light"/>
              </a:rPr>
            </a:b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времени исследования</a:t>
            </a:r>
          </a:p>
        </p:txBody>
      </p:sp>
      <p:cxnSp>
        <p:nvCxnSpPr>
          <p:cNvPr id="55" name="!!Прямая соединительная линия 45 -8">
            <a:extLst>
              <a:ext uri="{FF2B5EF4-FFF2-40B4-BE49-F238E27FC236}">
                <a16:creationId xmlns:a16="http://schemas.microsoft.com/office/drawing/2014/main" id="{2D40CC25-AB19-D3CE-827D-CAB6A33585F6}"/>
              </a:ext>
            </a:extLst>
          </p:cNvPr>
          <p:cNvCxnSpPr>
            <a:cxnSpLocks/>
          </p:cNvCxnSpPr>
          <p:nvPr/>
        </p:nvCxnSpPr>
        <p:spPr>
          <a:xfrm flipV="1">
            <a:off x="8644183" y="5835437"/>
            <a:ext cx="0" cy="725497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!!TextBox 47 -8">
            <a:extLst>
              <a:ext uri="{FF2B5EF4-FFF2-40B4-BE49-F238E27FC236}">
                <a16:creationId xmlns:a16="http://schemas.microsoft.com/office/drawing/2014/main" id="{083B65EF-6624-E8CF-2ECE-EC2AC0C1F390}"/>
              </a:ext>
            </a:extLst>
          </p:cNvPr>
          <p:cNvSpPr txBox="1"/>
          <p:nvPr/>
        </p:nvSpPr>
        <p:spPr>
          <a:xfrm>
            <a:off x="5794074" y="5843933"/>
            <a:ext cx="2813188" cy="845936"/>
          </a:xfrm>
          <a:prstGeom prst="rect">
            <a:avLst/>
          </a:prstGeom>
          <a:noFill/>
        </p:spPr>
        <p:txBody>
          <a:bodyPr wrap="square" lIns="179989" bIns="0" rtlCol="0" anchor="b" anchorCtr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↗ ︎</a:t>
            </a: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Ранняя выявляемость РС</a:t>
            </a:r>
          </a:p>
        </p:txBody>
      </p:sp>
      <p:sp>
        <p:nvSpPr>
          <p:cNvPr id="61" name="!!TextBox 60 -8">
            <a:extLst>
              <a:ext uri="{FF2B5EF4-FFF2-40B4-BE49-F238E27FC236}">
                <a16:creationId xmlns:a16="http://schemas.microsoft.com/office/drawing/2014/main" id="{6EA8106B-5CDB-C205-C01A-BAA36ED07D52}"/>
              </a:ext>
            </a:extLst>
          </p:cNvPr>
          <p:cNvSpPr txBox="1"/>
          <p:nvPr/>
        </p:nvSpPr>
        <p:spPr>
          <a:xfrm>
            <a:off x="3091077" y="5843526"/>
            <a:ext cx="565456" cy="845945"/>
          </a:xfrm>
          <a:prstGeom prst="rect">
            <a:avLst/>
          </a:prstGeom>
          <a:noFill/>
        </p:spPr>
        <p:txBody>
          <a:bodyPr wrap="square" bIns="0" anchor="b">
            <a:noAutofit/>
          </a:bodyPr>
          <a:lstStyle/>
          <a:p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↘ </a:t>
            </a:r>
            <a:endParaRPr lang="ru-RU" sz="4400" dirty="0"/>
          </a:p>
        </p:txBody>
      </p:sp>
      <p:graphicFrame>
        <p:nvGraphicFramePr>
          <p:cNvPr id="48" name="Таблица 3">
            <a:extLst>
              <a:ext uri="{FF2B5EF4-FFF2-40B4-BE49-F238E27FC236}">
                <a16:creationId xmlns:a16="http://schemas.microsoft.com/office/drawing/2014/main" id="{ECD34144-0C04-4B42-30FE-2C6CCEF9E489}"/>
              </a:ext>
            </a:extLst>
          </p:cNvPr>
          <p:cNvGraphicFramePr>
            <a:graphicFrameLocks noGrp="1"/>
          </p:cNvGraphicFramePr>
          <p:nvPr/>
        </p:nvGraphicFramePr>
        <p:xfrm>
          <a:off x="311597" y="1796009"/>
          <a:ext cx="7982745" cy="3383238"/>
        </p:xfrm>
        <a:graphic>
          <a:graphicData uri="http://schemas.openxmlformats.org/drawingml/2006/table">
            <a:tbl>
              <a:tblPr/>
              <a:tblGrid>
                <a:gridCol w="2239329">
                  <a:extLst>
                    <a:ext uri="{9D8B030D-6E8A-4147-A177-3AD203B41FA5}">
                      <a16:colId xmlns:a16="http://schemas.microsoft.com/office/drawing/2014/main" val="2294249176"/>
                    </a:ext>
                  </a:extLst>
                </a:gridCol>
                <a:gridCol w="5743416">
                  <a:extLst>
                    <a:ext uri="{9D8B030D-6E8A-4147-A177-3AD203B41FA5}">
                      <a16:colId xmlns:a16="http://schemas.microsoft.com/office/drawing/2014/main" val="2430585768"/>
                    </a:ext>
                  </a:extLst>
                </a:gridCol>
              </a:tblGrid>
              <a:tr h="82295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Автоматическая идентификация</a:t>
                      </a:r>
                      <a:b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</a:b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и обработка серий </a:t>
                      </a:r>
                    </a:p>
                  </a:txBody>
                  <a:tcPr marL="107993" marR="91434" marT="45717" marB="45717" anchor="ctr" horzOverflow="overflow">
                    <a:lnL>
                      <a:noFill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1450" indent="-171450" defTabSz="8763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Автоматическая идентификация и обработка серий </a:t>
                      </a:r>
                      <a:r>
                        <a:rPr kumimoji="0" lang="en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T1, T2 (FLAIR)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и Т1 с КУ</a:t>
                      </a:r>
                    </a:p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Автоматическая сегментация анатомических областей ГМ и детекция очагов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демиелинизации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ilroy" pitchFamily="2" charset="0"/>
                        <a:ea typeface="Gilroy-Regular" pitchFamily="2" charset="0"/>
                        <a:cs typeface="Gilroy-Regular" pitchFamily="2" charset="0"/>
                        <a:sym typeface="Gilroy-Regular" pitchFamily="2" charset="0"/>
                      </a:endParaRPr>
                    </a:p>
                  </a:txBody>
                  <a:tcPr marL="143991" marR="91434" marT="0" marB="0" anchor="ctr" horzOverflow="overflow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074973"/>
                  </a:ext>
                </a:extLst>
              </a:tr>
              <a:tr h="1447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F15A2C"/>
                        </a:solidFill>
                        <a:effectLst/>
                        <a:latin typeface="GILROY-MEDIUM" pitchFamily="2" charset="0"/>
                      </a:endParaRPr>
                    </a:p>
                  </a:txBody>
                  <a:tcPr marL="107993" marR="91434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ilroy" pitchFamily="2" charset="0"/>
                      </a:endParaRPr>
                    </a:p>
                  </a:txBody>
                  <a:tcPr marL="143991" marR="91434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810579"/>
                  </a:ext>
                </a:extLst>
              </a:tr>
              <a:tr h="57911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Управление визуализацией </a:t>
                      </a:r>
                    </a:p>
                  </a:txBody>
                  <a:tcPr marL="107993" marR="91434" marT="45717" marB="45717" anchor="ctr" horzOverflow="overflow">
                    <a:lnL>
                      <a:noFill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1450" indent="-171450" defTabSz="8763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8763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8763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-171450" algn="l" defTabSz="8763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Преднастроенные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 адаптированные макеты для одновременной визуализации серий Т2ВИ, Т2-</a:t>
                      </a:r>
                      <a:r>
                        <a:rPr kumimoji="0" lang="en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FLAIR,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  <a:ea typeface="Gilroy-Regular" pitchFamily="2" charset="0"/>
                          <a:cs typeface="Gilroy-Regular" pitchFamily="2" charset="0"/>
                          <a:sym typeface="Gilroy-Regular" pitchFamily="2" charset="0"/>
                        </a:rPr>
                        <a:t>Т1ВИ-КУ, Т1ВИ</a:t>
                      </a:r>
                    </a:p>
                  </a:txBody>
                  <a:tcPr marL="143991" marR="91434" marT="0" marB="0" anchor="ctr" horzOverflow="overflow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723178"/>
                  </a:ext>
                </a:extLst>
              </a:tr>
              <a:tr h="1447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F15A2C"/>
                        </a:solidFill>
                        <a:effectLst/>
                        <a:latin typeface="GILROY-MEDIUM" pitchFamily="2" charset="0"/>
                      </a:endParaRPr>
                    </a:p>
                  </a:txBody>
                  <a:tcPr marL="107993" marR="91434"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0" lang="ru-RU" altLang="ru-RU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ilroy" pitchFamily="2" charset="0"/>
                      </a:endParaRPr>
                    </a:p>
                  </a:txBody>
                  <a:tcPr marL="143991" marR="91434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95985"/>
                  </a:ext>
                </a:extLst>
              </a:tr>
              <a:tr h="94487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Автоматический анализ </a:t>
                      </a:r>
                      <a:b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</a:b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качественная</a:t>
                      </a:r>
                      <a:b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</a:b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и количественная оценка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15A2C"/>
                        </a:solidFill>
                        <a:effectLst/>
                        <a:latin typeface="GILROY-MEDIUM" pitchFamily="2" charset="0"/>
                      </a:endParaRPr>
                    </a:p>
                  </a:txBody>
                  <a:tcPr marL="107993" marR="91434" marT="45717" marB="45717" anchor="ctr" horzOverflow="overflow">
                    <a:lnL>
                      <a:noFill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</a:rPr>
                        <a:t>Количественная оценка сегментированных структур ГМ: паренхимы, серое и белое вещество, желудочки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</a:rPr>
                        <a:t>Определение локализации очагов и оценка их морфологических и количественных характеристик (на сериях Т2ВИ, Т2-</a:t>
                      </a:r>
                      <a:r>
                        <a:rPr kumimoji="0" lang="en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</a:rPr>
                        <a:t>FLAIR,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</a:rPr>
                        <a:t>Т1ВИ с КУ) </a:t>
                      </a:r>
                    </a:p>
                  </a:txBody>
                  <a:tcPr marL="143991" marR="91434" marT="0" marB="0" anchor="ctr" horzOverflow="overflow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066004"/>
                  </a:ext>
                </a:extLst>
              </a:tr>
              <a:tr h="1447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400" b="0" i="0" u="none" strike="noStrike" cap="none" normalizeH="0" baseline="0" dirty="0">
                        <a:ln>
                          <a:noFill/>
                        </a:ln>
                        <a:solidFill>
                          <a:srgbClr val="F15A2C"/>
                        </a:solidFill>
                        <a:effectLst/>
                        <a:latin typeface="Gilroy" pitchFamily="2" charset="0"/>
                      </a:endParaRPr>
                    </a:p>
                  </a:txBody>
                  <a:tcPr marL="107993" marR="91434" marT="45717" marB="45717"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altLang="ru-RU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ilroy" pitchFamily="2" charset="0"/>
                      </a:endParaRPr>
                    </a:p>
                  </a:txBody>
                  <a:tcPr marL="143991" marR="91434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4310358"/>
                  </a:ext>
                </a:extLst>
              </a:tr>
              <a:tr h="5791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15A2C"/>
                          </a:solidFill>
                          <a:effectLst/>
                          <a:latin typeface="GILROY-MEDIUM" pitchFamily="2" charset="0"/>
                        </a:rPr>
                        <a:t>Протоколирование результатов</a:t>
                      </a:r>
                    </a:p>
                  </a:txBody>
                  <a:tcPr marL="107993" marR="91434" marT="45717" marB="45717" anchor="ctr" horzOverflow="overflow">
                    <a:lnL>
                      <a:noFill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</a:rPr>
                        <a:t>Преднастроенные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Gilroy" pitchFamily="2" charset="0"/>
                        </a:rPr>
                        <a:t> адаптированные протоколы исследования, включающие схему локализации очагов и их характеристики</a:t>
                      </a:r>
                    </a:p>
                  </a:txBody>
                  <a:tcPr marL="143991" marR="91434" marT="0" marB="0" anchor="ctr" horzOverflow="overflow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7231839"/>
                  </a:ext>
                </a:extLst>
              </a:tr>
            </a:tbl>
          </a:graphicData>
        </a:graphic>
      </p:graphicFrame>
      <p:sp>
        <p:nvSpPr>
          <p:cNvPr id="12" name="!!Заголовок 9">
            <a:extLst>
              <a:ext uri="{FF2B5EF4-FFF2-40B4-BE49-F238E27FC236}">
                <a16:creationId xmlns:a16="http://schemas.microsoft.com/office/drawing/2014/main" id="{375E4699-A38C-79B2-87F1-A3779845AD52}"/>
              </a:ext>
            </a:extLst>
          </p:cNvPr>
          <p:cNvSpPr txBox="1">
            <a:spLocks/>
          </p:cNvSpPr>
          <p:nvPr/>
        </p:nvSpPr>
        <p:spPr>
          <a:xfrm>
            <a:off x="-9597728" y="517715"/>
            <a:ext cx="10514916" cy="1325477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Gilroy" pitchFamily="2" charset="0"/>
              </a:rPr>
              <a:t>Модуль Мониторинга</a:t>
            </a:r>
          </a:p>
        </p:txBody>
      </p:sp>
      <p:sp>
        <p:nvSpPr>
          <p:cNvPr id="13" name="!!Заголовок 7">
            <a:extLst>
              <a:ext uri="{FF2B5EF4-FFF2-40B4-BE49-F238E27FC236}">
                <a16:creationId xmlns:a16="http://schemas.microsoft.com/office/drawing/2014/main" id="{8EBCF3C4-3262-39F5-D93C-37A2882D2791}"/>
              </a:ext>
            </a:extLst>
          </p:cNvPr>
          <p:cNvSpPr txBox="1">
            <a:spLocks/>
          </p:cNvSpPr>
          <p:nvPr/>
        </p:nvSpPr>
        <p:spPr>
          <a:xfrm>
            <a:off x="15394313" y="475393"/>
            <a:ext cx="11411257" cy="1325477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Модуль для анализа и диагностики</a:t>
            </a:r>
            <a:r>
              <a:rPr lang="en-US" sz="3200" dirty="0">
                <a:solidFill>
                  <a:schemeClr val="bg1"/>
                </a:solidFill>
                <a:latin typeface="Gilroy" pitchFamily="2" charset="0"/>
              </a:rPr>
              <a:t> </a:t>
            </a:r>
            <a:br>
              <a:rPr lang="en-US" sz="3200" dirty="0">
                <a:solidFill>
                  <a:schemeClr val="bg1"/>
                </a:solidFill>
                <a:latin typeface="Gilroy" pitchFamily="2" charset="0"/>
              </a:rPr>
            </a:br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патологических образований предстательной железы</a:t>
            </a:r>
          </a:p>
        </p:txBody>
      </p:sp>
      <p:cxnSp>
        <p:nvCxnSpPr>
          <p:cNvPr id="14" name="!!Прямая соединительная линия 7">
            <a:extLst>
              <a:ext uri="{FF2B5EF4-FFF2-40B4-BE49-F238E27FC236}">
                <a16:creationId xmlns:a16="http://schemas.microsoft.com/office/drawing/2014/main" id="{D54676D2-2E73-6557-AAC7-63DC34F83E79}"/>
              </a:ext>
            </a:extLst>
          </p:cNvPr>
          <p:cNvCxnSpPr/>
          <p:nvPr/>
        </p:nvCxnSpPr>
        <p:spPr>
          <a:xfrm>
            <a:off x="360397" y="480252"/>
            <a:ext cx="1141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!!TextBox 22">
            <a:extLst>
              <a:ext uri="{FF2B5EF4-FFF2-40B4-BE49-F238E27FC236}">
                <a16:creationId xmlns:a16="http://schemas.microsoft.com/office/drawing/2014/main" id="{F4F91077-538D-A2B0-4259-F5105FF89D5D}"/>
              </a:ext>
            </a:extLst>
          </p:cNvPr>
          <p:cNvSpPr txBox="1"/>
          <p:nvPr/>
        </p:nvSpPr>
        <p:spPr>
          <a:xfrm>
            <a:off x="315397" y="214892"/>
            <a:ext cx="6099613" cy="246221"/>
          </a:xfrm>
          <a:prstGeom prst="rect">
            <a:avLst/>
          </a:prstGeom>
          <a:noFill/>
        </p:spPr>
        <p:txBody>
          <a:bodyPr wrap="square" lIns="45000">
            <a:spAutoFit/>
          </a:bodyPr>
          <a:lstStyle/>
          <a:p>
            <a:r>
              <a:rPr lang="ru-RU" altLang="ru-RU" sz="1000" dirty="0">
                <a:solidFill>
                  <a:schemeClr val="bg1"/>
                </a:solidFill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778A94D2-3165-74B0-0D6F-349A5E81BF67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solidFill>
                  <a:schemeClr val="bg1"/>
                </a:solidFill>
                <a:latin typeface="Gilroy" pitchFamily="2" charset="0"/>
              </a:rPr>
              <a:pPr algn="r"/>
              <a:t>28</a:t>
            </a:fld>
            <a:endParaRPr lang="ru-RU" sz="1050" dirty="0">
              <a:solidFill>
                <a:schemeClr val="bg1"/>
              </a:solidFill>
              <a:latin typeface="Gilroy" pitchFamily="2" charset="0"/>
            </a:endParaRPr>
          </a:p>
        </p:txBody>
      </p:sp>
      <p:sp>
        <p:nvSpPr>
          <p:cNvPr id="22" name="!!Заголовок 8">
            <a:extLst>
              <a:ext uri="{FF2B5EF4-FFF2-40B4-BE49-F238E27FC236}">
                <a16:creationId xmlns:a16="http://schemas.microsoft.com/office/drawing/2014/main" id="{51EA30C2-3019-6796-8130-380DDB75AE69}"/>
              </a:ext>
            </a:extLst>
          </p:cNvPr>
          <p:cNvSpPr txBox="1">
            <a:spLocks/>
          </p:cNvSpPr>
          <p:nvPr/>
        </p:nvSpPr>
        <p:spPr>
          <a:xfrm>
            <a:off x="315397" y="475393"/>
            <a:ext cx="11411257" cy="1325477"/>
          </a:xfrm>
          <a:prstGeom prst="rect">
            <a:avLst/>
          </a:prstGeom>
        </p:spPr>
        <p:txBody>
          <a:bodyPr vert="horz" lIns="45000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Модуль для анализа и дифференциальной диагностики рассеянного склероза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9D11973-C1A3-63CE-DF31-456CE37A5EF5}"/>
              </a:ext>
            </a:extLst>
          </p:cNvPr>
          <p:cNvSpPr txBox="1"/>
          <p:nvPr/>
        </p:nvSpPr>
        <p:spPr>
          <a:xfrm>
            <a:off x="11289359" y="5375044"/>
            <a:ext cx="902245" cy="10433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noAutofit/>
          </a:bodyPr>
          <a:lstStyle/>
          <a:p>
            <a:endParaRPr lang="ru-RU" sz="3600" dirty="0"/>
          </a:p>
        </p:txBody>
      </p:sp>
      <p:pic>
        <p:nvPicPr>
          <p:cNvPr id="30" name="Объект 22">
            <a:extLst>
              <a:ext uri="{FF2B5EF4-FFF2-40B4-BE49-F238E27FC236}">
                <a16:creationId xmlns:a16="http://schemas.microsoft.com/office/drawing/2014/main" id="{95FD1996-41D1-BC53-BFBE-30C28FA12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74950" y="1790040"/>
            <a:ext cx="6594456" cy="318153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38B87AD-885F-62AB-8469-99018C7DB8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973" r="29736" b="50668"/>
          <a:stretch/>
        </p:blipFill>
        <p:spPr>
          <a:xfrm>
            <a:off x="-9674949" y="4968647"/>
            <a:ext cx="4404383" cy="153980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2D71C36-F3A1-86E4-19AC-57BF9BF91A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71" t="49483" r="29869" b="-2082"/>
          <a:stretch/>
        </p:blipFill>
        <p:spPr>
          <a:xfrm>
            <a:off x="-5290051" y="4971577"/>
            <a:ext cx="2210256" cy="1605767"/>
          </a:xfrm>
          <a:prstGeom prst="rect">
            <a:avLst/>
          </a:prstGeom>
        </p:spPr>
      </p:pic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45312FE8-8659-10A3-839C-67311C742FC7}"/>
              </a:ext>
            </a:extLst>
          </p:cNvPr>
          <p:cNvCxnSpPr/>
          <p:nvPr/>
        </p:nvCxnSpPr>
        <p:spPr>
          <a:xfrm flipH="1">
            <a:off x="-9674949" y="4975827"/>
            <a:ext cx="65875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6D81E9E-0F18-4647-8CA6-9B249C0D1101}"/>
              </a:ext>
            </a:extLst>
          </p:cNvPr>
          <p:cNvCxnSpPr/>
          <p:nvPr/>
        </p:nvCxnSpPr>
        <p:spPr>
          <a:xfrm flipH="1">
            <a:off x="-9668065" y="6509946"/>
            <a:ext cx="65875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7A58E9E-554D-C940-0F03-E34D0C4F4A49}"/>
              </a:ext>
            </a:extLst>
          </p:cNvPr>
          <p:cNvCxnSpPr/>
          <p:nvPr/>
        </p:nvCxnSpPr>
        <p:spPr>
          <a:xfrm flipH="1">
            <a:off x="-9668065" y="1784658"/>
            <a:ext cx="658757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21FD77C-F7FF-6A24-56F5-67E36C68D8A0}"/>
              </a:ext>
            </a:extLst>
          </p:cNvPr>
          <p:cNvSpPr txBox="1"/>
          <p:nvPr/>
        </p:nvSpPr>
        <p:spPr>
          <a:xfrm>
            <a:off x="19148877" y="1784703"/>
            <a:ext cx="4576799" cy="288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Предобработка данных </a:t>
            </a:r>
            <a:r>
              <a:rPr lang="ru-RU" sz="1400" dirty="0" err="1">
                <a:solidFill>
                  <a:schemeClr val="bg1"/>
                </a:solidFill>
                <a:latin typeface="Gilroy" pitchFamily="2" charset="0"/>
              </a:rPr>
              <a:t>мпМРТ</a:t>
            </a: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-исследования</a:t>
            </a:r>
          </a:p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Визуализация и управление отображением изображений </a:t>
            </a:r>
          </a:p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Автоматическая сегментация </a:t>
            </a:r>
          </a:p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Автоматические и ручные инструменты для качественного и количественного анализа</a:t>
            </a:r>
            <a:endParaRPr lang="en-US" sz="1400" dirty="0">
              <a:solidFill>
                <a:schemeClr val="bg1"/>
              </a:solidFill>
              <a:latin typeface="Gilroy" pitchFamily="2" charset="0"/>
            </a:endParaRPr>
          </a:p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Стандартизация и формализация результатов по </a:t>
            </a:r>
            <a:r>
              <a:rPr lang="en-US" sz="1400" dirty="0">
                <a:solidFill>
                  <a:schemeClr val="bg1"/>
                </a:solidFill>
                <a:latin typeface="Gilroy" pitchFamily="2" charset="0"/>
              </a:rPr>
              <a:t>PI-RADS</a:t>
            </a:r>
            <a:endParaRPr lang="ru-RU" sz="1400" dirty="0">
              <a:solidFill>
                <a:schemeClr val="bg1"/>
              </a:solidFill>
              <a:latin typeface="Gilroy" pitchFamily="2" charset="0"/>
            </a:endParaRPr>
          </a:p>
          <a:p>
            <a:pPr marL="285736" indent="-285736">
              <a:spcAft>
                <a:spcPts val="1000"/>
              </a:spcAft>
              <a:buClr>
                <a:srgbClr val="F15A2D"/>
              </a:buClr>
              <a:buFont typeface="Wingdings" pitchFamily="2" charset="2"/>
              <a:buChar char="ü"/>
            </a:pPr>
            <a:r>
              <a:rPr lang="ru-RU" sz="1400" dirty="0">
                <a:solidFill>
                  <a:schemeClr val="bg1"/>
                </a:solidFill>
                <a:latin typeface="Gilroy" pitchFamily="2" charset="0"/>
              </a:rPr>
              <a:t>Автоматическое формирование протокола исследования </a:t>
            </a:r>
          </a:p>
        </p:txBody>
      </p:sp>
      <p:sp>
        <p:nvSpPr>
          <p:cNvPr id="37" name="!!Прямоугольник Эффект 7">
            <a:extLst>
              <a:ext uri="{FF2B5EF4-FFF2-40B4-BE49-F238E27FC236}">
                <a16:creationId xmlns:a16="http://schemas.microsoft.com/office/drawing/2014/main" id="{1D2C3928-36A8-69C4-584E-ABAF2C52DFDA}"/>
              </a:ext>
            </a:extLst>
          </p:cNvPr>
          <p:cNvSpPr/>
          <p:nvPr/>
        </p:nvSpPr>
        <p:spPr>
          <a:xfrm>
            <a:off x="21679289" y="4641907"/>
            <a:ext cx="1879302" cy="288906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400" dirty="0">
                <a:latin typeface="Gilroy" pitchFamily="2" charset="0"/>
              </a:rPr>
              <a:t>Ожидаемый эффект</a:t>
            </a:r>
          </a:p>
        </p:txBody>
      </p:sp>
      <p:cxnSp>
        <p:nvCxnSpPr>
          <p:cNvPr id="38" name="!!Прямая соединительная линия 38">
            <a:extLst>
              <a:ext uri="{FF2B5EF4-FFF2-40B4-BE49-F238E27FC236}">
                <a16:creationId xmlns:a16="http://schemas.microsoft.com/office/drawing/2014/main" id="{FE7FB07D-2023-2F70-EE42-30C18FD6B39B}"/>
              </a:ext>
            </a:extLst>
          </p:cNvPr>
          <p:cNvCxnSpPr/>
          <p:nvPr/>
        </p:nvCxnSpPr>
        <p:spPr>
          <a:xfrm flipH="1">
            <a:off x="19077164" y="4868064"/>
            <a:ext cx="2602125" cy="0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!!Прямая соединительная линия 39">
            <a:extLst>
              <a:ext uri="{FF2B5EF4-FFF2-40B4-BE49-F238E27FC236}">
                <a16:creationId xmlns:a16="http://schemas.microsoft.com/office/drawing/2014/main" id="{C9BFB585-3241-8CA8-1A07-4CA2EB6AED74}"/>
              </a:ext>
            </a:extLst>
          </p:cNvPr>
          <p:cNvCxnSpPr>
            <a:cxnSpLocks/>
          </p:cNvCxnSpPr>
          <p:nvPr/>
        </p:nvCxnSpPr>
        <p:spPr>
          <a:xfrm flipV="1">
            <a:off x="7028269" y="10656936"/>
            <a:ext cx="0" cy="1640387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!!TextBox 42">
            <a:extLst>
              <a:ext uri="{FF2B5EF4-FFF2-40B4-BE49-F238E27FC236}">
                <a16:creationId xmlns:a16="http://schemas.microsoft.com/office/drawing/2014/main" id="{785A8FC9-9BFF-C695-6CC2-3A0B030F7000}"/>
              </a:ext>
            </a:extLst>
          </p:cNvPr>
          <p:cNvSpPr txBox="1"/>
          <p:nvPr/>
        </p:nvSpPr>
        <p:spPr>
          <a:xfrm>
            <a:off x="7305026" y="10495364"/>
            <a:ext cx="1439907" cy="1640387"/>
          </a:xfrm>
          <a:prstGeom prst="rect">
            <a:avLst/>
          </a:prstGeom>
          <a:noFill/>
        </p:spPr>
        <p:txBody>
          <a:bodyPr wrap="square" lIns="179989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↗︎</a:t>
            </a:r>
          </a:p>
          <a:p>
            <a:pPr lvl="0"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Точность диагностики</a:t>
            </a:r>
            <a:r>
              <a:rPr lang="en-US" sz="1200" spc="-1" dirty="0">
                <a:solidFill>
                  <a:schemeClr val="bg1"/>
                </a:solidFill>
                <a:latin typeface="Gilroy-Light"/>
              </a:rPr>
              <a:t>*</a:t>
            </a:r>
            <a:endParaRPr lang="ru-RU" sz="1200" spc="-1" dirty="0">
              <a:solidFill>
                <a:schemeClr val="bg1"/>
              </a:solidFill>
              <a:latin typeface="Gilroy-Light"/>
            </a:endParaRPr>
          </a:p>
        </p:txBody>
      </p:sp>
      <p:cxnSp>
        <p:nvCxnSpPr>
          <p:cNvPr id="41" name="!!Прямая соединительная линия 43">
            <a:extLst>
              <a:ext uri="{FF2B5EF4-FFF2-40B4-BE49-F238E27FC236}">
                <a16:creationId xmlns:a16="http://schemas.microsoft.com/office/drawing/2014/main" id="{F1EEDBF4-E1FC-B87C-7E1E-0CA19CB1DE14}"/>
              </a:ext>
            </a:extLst>
          </p:cNvPr>
          <p:cNvCxnSpPr>
            <a:cxnSpLocks/>
          </p:cNvCxnSpPr>
          <p:nvPr/>
        </p:nvCxnSpPr>
        <p:spPr>
          <a:xfrm flipV="1">
            <a:off x="10290909" y="9884112"/>
            <a:ext cx="0" cy="1640387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!!TextBox 44">
            <a:extLst>
              <a:ext uri="{FF2B5EF4-FFF2-40B4-BE49-F238E27FC236}">
                <a16:creationId xmlns:a16="http://schemas.microsoft.com/office/drawing/2014/main" id="{CC8CBF4C-36F8-7446-E066-F09E740B5F5A}"/>
              </a:ext>
            </a:extLst>
          </p:cNvPr>
          <p:cNvSpPr txBox="1"/>
          <p:nvPr/>
        </p:nvSpPr>
        <p:spPr>
          <a:xfrm>
            <a:off x="11721291" y="9990081"/>
            <a:ext cx="1519338" cy="1640387"/>
          </a:xfrm>
          <a:prstGeom prst="rect">
            <a:avLst/>
          </a:prstGeom>
          <a:noFill/>
        </p:spPr>
        <p:txBody>
          <a:bodyPr wrap="square" lIns="179989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↘︎ ︎</a:t>
            </a:r>
          </a:p>
          <a:p>
            <a:pPr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Сокращение времени исследования</a:t>
            </a:r>
          </a:p>
        </p:txBody>
      </p:sp>
      <p:cxnSp>
        <p:nvCxnSpPr>
          <p:cNvPr id="43" name="!!Прямая соединительная линия 45">
            <a:extLst>
              <a:ext uri="{FF2B5EF4-FFF2-40B4-BE49-F238E27FC236}">
                <a16:creationId xmlns:a16="http://schemas.microsoft.com/office/drawing/2014/main" id="{CA2C0511-A2D8-532E-3ED6-664F6E5BE8BE}"/>
              </a:ext>
            </a:extLst>
          </p:cNvPr>
          <p:cNvCxnSpPr>
            <a:cxnSpLocks/>
          </p:cNvCxnSpPr>
          <p:nvPr/>
        </p:nvCxnSpPr>
        <p:spPr>
          <a:xfrm flipV="1">
            <a:off x="14594769" y="9169888"/>
            <a:ext cx="0" cy="1640387"/>
          </a:xfrm>
          <a:prstGeom prst="line">
            <a:avLst/>
          </a:prstGeom>
          <a:ln w="12700">
            <a:solidFill>
              <a:srgbClr val="F15A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!!TextBox 47">
            <a:extLst>
              <a:ext uri="{FF2B5EF4-FFF2-40B4-BE49-F238E27FC236}">
                <a16:creationId xmlns:a16="http://schemas.microsoft.com/office/drawing/2014/main" id="{05863A49-DC69-1411-46D4-06278CD96F80}"/>
              </a:ext>
            </a:extLst>
          </p:cNvPr>
          <p:cNvSpPr txBox="1"/>
          <p:nvPr/>
        </p:nvSpPr>
        <p:spPr>
          <a:xfrm>
            <a:off x="15562893" y="7973473"/>
            <a:ext cx="1519339" cy="1640387"/>
          </a:xfrm>
          <a:prstGeom prst="rect">
            <a:avLst/>
          </a:prstGeom>
          <a:noFill/>
        </p:spPr>
        <p:txBody>
          <a:bodyPr wrap="square" lIns="179989" rtlCol="0">
            <a:noAutofit/>
          </a:bodyPr>
          <a:lstStyle/>
          <a:p>
            <a:pPr algn="just">
              <a:buClr>
                <a:srgbClr val="F15A2A"/>
              </a:buClr>
              <a:buSzPct val="120000"/>
              <a:defRPr/>
            </a:pPr>
            <a:r>
              <a:rPr lang="ru-RU" sz="4400" dirty="0">
                <a:solidFill>
                  <a:srgbClr val="F15A2A"/>
                </a:solidFill>
                <a:latin typeface="Gilroy" pitchFamily="2" charset="0"/>
              </a:rPr>
              <a:t>↗ ︎</a:t>
            </a:r>
          </a:p>
          <a:p>
            <a:pPr>
              <a:buClr>
                <a:srgbClr val="F15A2A"/>
              </a:buClr>
              <a:buSzPct val="120000"/>
              <a:defRPr/>
            </a:pPr>
            <a:r>
              <a:rPr lang="ru-RU" sz="1200" spc="-1" dirty="0">
                <a:solidFill>
                  <a:schemeClr val="bg1"/>
                </a:solidFill>
                <a:latin typeface="Gilroy-Light"/>
              </a:rPr>
              <a:t>Ранняя выявляемость РПЖ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83859B-DFB8-8CA6-4233-D7C66F586FCB}"/>
              </a:ext>
            </a:extLst>
          </p:cNvPr>
          <p:cNvSpPr txBox="1"/>
          <p:nvPr/>
        </p:nvSpPr>
        <p:spPr>
          <a:xfrm>
            <a:off x="7305026" y="12135752"/>
            <a:ext cx="103829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6" indent="-46036"/>
            <a:r>
              <a:rPr lang="en-US" sz="500" dirty="0">
                <a:solidFill>
                  <a:schemeClr val="bg1">
                    <a:lumMod val="75000"/>
                  </a:schemeClr>
                </a:solidFill>
                <a:latin typeface="Gilroy" pitchFamily="2" charset="0"/>
                <a:ea typeface="Calibri" panose="020F0502020204030204" pitchFamily="34" charset="0"/>
              </a:rPr>
              <a:t>* </a:t>
            </a:r>
            <a:r>
              <a:rPr lang="ru-RU" sz="500" dirty="0">
                <a:solidFill>
                  <a:schemeClr val="bg1">
                    <a:lumMod val="75000"/>
                  </a:schemeClr>
                </a:solidFill>
                <a:latin typeface="Gilroy" pitchFamily="2" charset="0"/>
                <a:ea typeface="Calibri" panose="020F0502020204030204" pitchFamily="34" charset="0"/>
              </a:rPr>
              <a:t>Подтверждение диагноза осуществляется только при помощи биопсии ПЖ</a:t>
            </a:r>
            <a:r>
              <a:rPr lang="ru-RU" sz="500" dirty="0">
                <a:solidFill>
                  <a:schemeClr val="bg1">
                    <a:lumMod val="75000"/>
                  </a:schemeClr>
                </a:solidFill>
                <a:latin typeface="Gilroy" pitchFamily="2" charset="0"/>
              </a:rPr>
              <a:t> </a:t>
            </a:r>
          </a:p>
        </p:txBody>
      </p:sp>
      <p:sp>
        <p:nvSpPr>
          <p:cNvPr id="7175" name="TextBox 7174">
            <a:extLst>
              <a:ext uri="{FF2B5EF4-FFF2-40B4-BE49-F238E27FC236}">
                <a16:creationId xmlns:a16="http://schemas.microsoft.com/office/drawing/2014/main" id="{DEA986F6-F199-64CA-6ADD-04A040942C65}"/>
              </a:ext>
            </a:extLst>
          </p:cNvPr>
          <p:cNvSpPr txBox="1"/>
          <p:nvPr/>
        </p:nvSpPr>
        <p:spPr>
          <a:xfrm>
            <a:off x="10305566" y="1202207"/>
            <a:ext cx="1574598" cy="400110"/>
          </a:xfrm>
          <a:prstGeom prst="rect">
            <a:avLst/>
          </a:prstGeom>
          <a:noFill/>
          <a:ln>
            <a:solidFill>
              <a:srgbClr val="F15A2D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15A2D"/>
                </a:solidFill>
              </a:rPr>
              <a:t>Релиз в 2023</a:t>
            </a:r>
          </a:p>
        </p:txBody>
      </p:sp>
    </p:spTree>
    <p:extLst>
      <p:ext uri="{BB962C8B-B14F-4D97-AF65-F5344CB8AC3E}">
        <p14:creationId xmlns:p14="http://schemas.microsoft.com/office/powerpoint/2010/main" val="44040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9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6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410"/>
                            </p:stCondLst>
                            <p:childTnLst>
                              <p:par>
                                <p:cTn id="5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2" grpId="0"/>
      <p:bldP spid="54" grpId="0"/>
      <p:bldP spid="56" grpId="0"/>
      <p:bldP spid="61" grpId="0"/>
      <p:bldP spid="717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!Прямоугольник 5">
            <a:extLst>
              <a:ext uri="{FF2B5EF4-FFF2-40B4-BE49-F238E27FC236}">
                <a16:creationId xmlns:a16="http://schemas.microsoft.com/office/drawing/2014/main" id="{8656D9A3-9C19-F25B-A43D-5FC59A260A71}"/>
              </a:ext>
            </a:extLst>
          </p:cNvPr>
          <p:cNvSpPr/>
          <p:nvPr/>
        </p:nvSpPr>
        <p:spPr>
          <a:xfrm>
            <a:off x="12426495" y="-15978"/>
            <a:ext cx="12376715" cy="68899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И</a:t>
            </a:r>
          </a:p>
        </p:txBody>
      </p:sp>
      <p:sp>
        <p:nvSpPr>
          <p:cNvPr id="20" name="Полилиния 19">
            <a:extLst>
              <a:ext uri="{FF2B5EF4-FFF2-40B4-BE49-F238E27FC236}">
                <a16:creationId xmlns:a16="http://schemas.microsoft.com/office/drawing/2014/main" id="{93684B5F-00C4-CB3E-4ABB-F12E38A83B64}"/>
              </a:ext>
            </a:extLst>
          </p:cNvPr>
          <p:cNvSpPr/>
          <p:nvPr/>
        </p:nvSpPr>
        <p:spPr>
          <a:xfrm rot="16200000">
            <a:off x="7078777" y="1808351"/>
            <a:ext cx="9624709" cy="9618595"/>
          </a:xfrm>
          <a:custGeom>
            <a:avLst/>
            <a:gdLst>
              <a:gd name="connsiteX0" fmla="*/ 1094837 w 9624709"/>
              <a:gd name="connsiteY0" fmla="*/ 5975739 h 9618595"/>
              <a:gd name="connsiteX1" fmla="*/ 1082251 w 9624709"/>
              <a:gd name="connsiteY1" fmla="*/ 6017457 h 9618595"/>
              <a:gd name="connsiteX2" fmla="*/ 1015135 w 9624709"/>
              <a:gd name="connsiteY2" fmla="*/ 6072140 h 9618595"/>
              <a:gd name="connsiteX3" fmla="*/ 929415 w 9624709"/>
              <a:gd name="connsiteY3" fmla="*/ 6064652 h 9618595"/>
              <a:gd name="connsiteX4" fmla="*/ 874356 w 9624709"/>
              <a:gd name="connsiteY4" fmla="*/ 5998246 h 9618595"/>
              <a:gd name="connsiteX5" fmla="*/ 882389 w 9624709"/>
              <a:gd name="connsiteY5" fmla="*/ 5912359 h 9618595"/>
              <a:gd name="connsiteX6" fmla="*/ 948960 w 9624709"/>
              <a:gd name="connsiteY6" fmla="*/ 5857842 h 9618595"/>
              <a:gd name="connsiteX7" fmla="*/ 1035225 w 9624709"/>
              <a:gd name="connsiteY7" fmla="*/ 5865164 h 9618595"/>
              <a:gd name="connsiteX8" fmla="*/ 1089739 w 9624709"/>
              <a:gd name="connsiteY8" fmla="*/ 5931737 h 9618595"/>
              <a:gd name="connsiteX9" fmla="*/ 1094837 w 9624709"/>
              <a:gd name="connsiteY9" fmla="*/ 5975739 h 9618595"/>
              <a:gd name="connsiteX10" fmla="*/ 1131724 w 9624709"/>
              <a:gd name="connsiteY10" fmla="*/ 5980880 h 9618595"/>
              <a:gd name="connsiteX11" fmla="*/ 1125390 w 9624709"/>
              <a:gd name="connsiteY11" fmla="*/ 5923706 h 9618595"/>
              <a:gd name="connsiteX12" fmla="*/ 1031634 w 9624709"/>
              <a:gd name="connsiteY12" fmla="*/ 5832314 h 9618595"/>
              <a:gd name="connsiteX13" fmla="*/ 1084935 w 9624709"/>
              <a:gd name="connsiteY13" fmla="*/ 5815854 h 9618595"/>
              <a:gd name="connsiteX14" fmla="*/ 1073852 w 9624709"/>
              <a:gd name="connsiteY14" fmla="*/ 5779956 h 9618595"/>
              <a:gd name="connsiteX15" fmla="*/ 801901 w 9624709"/>
              <a:gd name="connsiteY15" fmla="*/ 5863934 h 9618595"/>
              <a:gd name="connsiteX16" fmla="*/ 812987 w 9624709"/>
              <a:gd name="connsiteY16" fmla="*/ 5899831 h 9618595"/>
              <a:gd name="connsiteX17" fmla="*/ 866288 w 9624709"/>
              <a:gd name="connsiteY17" fmla="*/ 5883372 h 9618595"/>
              <a:gd name="connsiteX18" fmla="*/ 840385 w 9624709"/>
              <a:gd name="connsiteY18" fmla="*/ 6011715 h 9618595"/>
              <a:gd name="connsiteX19" fmla="*/ 912457 w 9624709"/>
              <a:gd name="connsiteY19" fmla="*/ 6098483 h 9618595"/>
              <a:gd name="connsiteX20" fmla="*/ 1026218 w 9624709"/>
              <a:gd name="connsiteY20" fmla="*/ 6108038 h 9618595"/>
              <a:gd name="connsiteX21" fmla="*/ 1114787 w 9624709"/>
              <a:gd name="connsiteY21" fmla="*/ 6036006 h 9618595"/>
              <a:gd name="connsiteX22" fmla="*/ 1131724 w 9624709"/>
              <a:gd name="connsiteY22" fmla="*/ 5980880 h 9618595"/>
              <a:gd name="connsiteX23" fmla="*/ 1214499 w 9624709"/>
              <a:gd name="connsiteY23" fmla="*/ 6286108 h 9618595"/>
              <a:gd name="connsiteX24" fmla="*/ 1205881 w 9624709"/>
              <a:gd name="connsiteY24" fmla="*/ 6328822 h 9618595"/>
              <a:gd name="connsiteX25" fmla="*/ 1144185 w 9624709"/>
              <a:gd name="connsiteY25" fmla="*/ 6389558 h 9618595"/>
              <a:gd name="connsiteX26" fmla="*/ 1058142 w 9624709"/>
              <a:gd name="connsiteY26" fmla="*/ 6390138 h 9618595"/>
              <a:gd name="connsiteX27" fmla="*/ 997099 w 9624709"/>
              <a:gd name="connsiteY27" fmla="*/ 6329190 h 9618595"/>
              <a:gd name="connsiteX28" fmla="*/ 997044 w 9624709"/>
              <a:gd name="connsiteY28" fmla="*/ 6242928 h 9618595"/>
              <a:gd name="connsiteX29" fmla="*/ 1058211 w 9624709"/>
              <a:gd name="connsiteY29" fmla="*/ 6182410 h 9618595"/>
              <a:gd name="connsiteX30" fmla="*/ 1144780 w 9624709"/>
              <a:gd name="connsiteY30" fmla="*/ 6181611 h 9618595"/>
              <a:gd name="connsiteX31" fmla="*/ 1205298 w 9624709"/>
              <a:gd name="connsiteY31" fmla="*/ 6242778 h 9618595"/>
              <a:gd name="connsiteX32" fmla="*/ 1214499 w 9624709"/>
              <a:gd name="connsiteY32" fmla="*/ 6286108 h 9618595"/>
              <a:gd name="connsiteX33" fmla="*/ 1298397 w 9624709"/>
              <a:gd name="connsiteY33" fmla="*/ 3378337 h 9618595"/>
              <a:gd name="connsiteX34" fmla="*/ 1292791 w 9624709"/>
              <a:gd name="connsiteY34" fmla="*/ 3409004 h 9618595"/>
              <a:gd name="connsiteX35" fmla="*/ 1253307 w 9624709"/>
              <a:gd name="connsiteY35" fmla="*/ 3509695 h 9618595"/>
              <a:gd name="connsiteX36" fmla="*/ 1100680 w 9624709"/>
              <a:gd name="connsiteY36" fmla="*/ 3449845 h 9618595"/>
              <a:gd name="connsiteX37" fmla="*/ 1140166 w 9624709"/>
              <a:gd name="connsiteY37" fmla="*/ 3349152 h 9618595"/>
              <a:gd name="connsiteX38" fmla="*/ 1183527 w 9624709"/>
              <a:gd name="connsiteY38" fmla="*/ 3305624 h 9618595"/>
              <a:gd name="connsiteX39" fmla="*/ 1245573 w 9624709"/>
              <a:gd name="connsiteY39" fmla="*/ 3304885 h 9618595"/>
              <a:gd name="connsiteX40" fmla="*/ 1291107 w 9624709"/>
              <a:gd name="connsiteY40" fmla="*/ 3347810 h 9618595"/>
              <a:gd name="connsiteX41" fmla="*/ 1298397 w 9624709"/>
              <a:gd name="connsiteY41" fmla="*/ 3378337 h 9618595"/>
              <a:gd name="connsiteX42" fmla="*/ 1336416 w 9624709"/>
              <a:gd name="connsiteY42" fmla="*/ 3376889 h 9618595"/>
              <a:gd name="connsiteX43" fmla="*/ 1326198 w 9624709"/>
              <a:gd name="connsiteY43" fmla="*/ 3331609 h 9618595"/>
              <a:gd name="connsiteX44" fmla="*/ 1260120 w 9624709"/>
              <a:gd name="connsiteY44" fmla="*/ 3267789 h 9618595"/>
              <a:gd name="connsiteX45" fmla="*/ 1168803 w 9624709"/>
              <a:gd name="connsiteY45" fmla="*/ 3269888 h 9618595"/>
              <a:gd name="connsiteX46" fmla="*/ 1105187 w 9624709"/>
              <a:gd name="connsiteY46" fmla="*/ 3335436 h 9618595"/>
              <a:gd name="connsiteX47" fmla="*/ 1065704 w 9624709"/>
              <a:gd name="connsiteY47" fmla="*/ 3436126 h 9618595"/>
              <a:gd name="connsiteX48" fmla="*/ 952294 w 9624709"/>
              <a:gd name="connsiteY48" fmla="*/ 3391656 h 9618595"/>
              <a:gd name="connsiteX49" fmla="*/ 1022951 w 9624709"/>
              <a:gd name="connsiteY49" fmla="*/ 3211473 h 9618595"/>
              <a:gd name="connsiteX50" fmla="*/ 987975 w 9624709"/>
              <a:gd name="connsiteY50" fmla="*/ 3197755 h 9618595"/>
              <a:gd name="connsiteX51" fmla="*/ 902770 w 9624709"/>
              <a:gd name="connsiteY51" fmla="*/ 3415035 h 9618595"/>
              <a:gd name="connsiteX52" fmla="*/ 1273736 w 9624709"/>
              <a:gd name="connsiteY52" fmla="*/ 3560506 h 9618595"/>
              <a:gd name="connsiteX53" fmla="*/ 1327767 w 9624709"/>
              <a:gd name="connsiteY53" fmla="*/ 3422720 h 9618595"/>
              <a:gd name="connsiteX54" fmla="*/ 1336416 w 9624709"/>
              <a:gd name="connsiteY54" fmla="*/ 3376889 h 9618595"/>
              <a:gd name="connsiteX55" fmla="*/ 1349508 w 9624709"/>
              <a:gd name="connsiteY55" fmla="*/ 2991090 h 9618595"/>
              <a:gd name="connsiteX56" fmla="*/ 1255855 w 9624709"/>
              <a:gd name="connsiteY56" fmla="*/ 3181646 h 9618595"/>
              <a:gd name="connsiteX57" fmla="*/ 1209730 w 9624709"/>
              <a:gd name="connsiteY57" fmla="*/ 3119336 h 9618595"/>
              <a:gd name="connsiteX58" fmla="*/ 1218996 w 9624709"/>
              <a:gd name="connsiteY58" fmla="*/ 3041116 h 9618595"/>
              <a:gd name="connsiteX59" fmla="*/ 1271353 w 9624709"/>
              <a:gd name="connsiteY59" fmla="*/ 2991371 h 9618595"/>
              <a:gd name="connsiteX60" fmla="*/ 1349508 w 9624709"/>
              <a:gd name="connsiteY60" fmla="*/ 2991090 h 9618595"/>
              <a:gd name="connsiteX61" fmla="*/ 1395180 w 9624709"/>
              <a:gd name="connsiteY61" fmla="*/ 6326066 h 9618595"/>
              <a:gd name="connsiteX62" fmla="*/ 1380777 w 9624709"/>
              <a:gd name="connsiteY62" fmla="*/ 6291366 h 9618595"/>
              <a:gd name="connsiteX63" fmla="*/ 1224101 w 9624709"/>
              <a:gd name="connsiteY63" fmla="*/ 6356390 h 9618595"/>
              <a:gd name="connsiteX64" fmla="*/ 1237856 w 9624709"/>
              <a:gd name="connsiteY64" fmla="*/ 6226184 h 9618595"/>
              <a:gd name="connsiteX65" fmla="*/ 1158185 w 9624709"/>
              <a:gd name="connsiteY65" fmla="*/ 6147080 h 9618595"/>
              <a:gd name="connsiteX66" fmla="*/ 1043811 w 9624709"/>
              <a:gd name="connsiteY66" fmla="*/ 6147710 h 9618595"/>
              <a:gd name="connsiteX67" fmla="*/ 962603 w 9624709"/>
              <a:gd name="connsiteY67" fmla="*/ 6228254 h 9618595"/>
              <a:gd name="connsiteX68" fmla="*/ 950745 w 9624709"/>
              <a:gd name="connsiteY68" fmla="*/ 6284331 h 9618595"/>
              <a:gd name="connsiteX69" fmla="*/ 962359 w 9624709"/>
              <a:gd name="connsiteY69" fmla="*/ 6340526 h 9618595"/>
              <a:gd name="connsiteX70" fmla="*/ 1064270 w 9624709"/>
              <a:gd name="connsiteY70" fmla="*/ 6422727 h 9618595"/>
              <a:gd name="connsiteX71" fmla="*/ 1012747 w 9624709"/>
              <a:gd name="connsiteY71" fmla="*/ 6444110 h 9618595"/>
              <a:gd name="connsiteX72" fmla="*/ 1027147 w 9624709"/>
              <a:gd name="connsiteY72" fmla="*/ 6478810 h 9618595"/>
              <a:gd name="connsiteX73" fmla="*/ 1472189 w 9624709"/>
              <a:gd name="connsiteY73" fmla="*/ 3080241 h 9618595"/>
              <a:gd name="connsiteX74" fmla="*/ 1451743 w 9624709"/>
              <a:gd name="connsiteY74" fmla="*/ 3012791 h 9618595"/>
              <a:gd name="connsiteX75" fmla="*/ 1419809 w 9624709"/>
              <a:gd name="connsiteY75" fmla="*/ 3033885 h 9618595"/>
              <a:gd name="connsiteX76" fmla="*/ 1422810 w 9624709"/>
              <a:gd name="connsiteY76" fmla="*/ 3137479 h 9618595"/>
              <a:gd name="connsiteX77" fmla="*/ 1365926 w 9624709"/>
              <a:gd name="connsiteY77" fmla="*/ 3195148 h 9618595"/>
              <a:gd name="connsiteX78" fmla="*/ 1288553 w 9624709"/>
              <a:gd name="connsiteY78" fmla="*/ 3197715 h 9618595"/>
              <a:gd name="connsiteX79" fmla="*/ 1398775 w 9624709"/>
              <a:gd name="connsiteY79" fmla="*/ 2973440 h 9618595"/>
              <a:gd name="connsiteX80" fmla="*/ 1383439 w 9624709"/>
              <a:gd name="connsiteY80" fmla="*/ 2964634 h 9618595"/>
              <a:gd name="connsiteX81" fmla="*/ 1271602 w 9624709"/>
              <a:gd name="connsiteY81" fmla="*/ 2953436 h 9618595"/>
              <a:gd name="connsiteX82" fmla="*/ 1186301 w 9624709"/>
              <a:gd name="connsiteY82" fmla="*/ 3025047 h 9618595"/>
              <a:gd name="connsiteX83" fmla="*/ 1169642 w 9624709"/>
              <a:gd name="connsiteY83" fmla="*/ 3083142 h 9618595"/>
              <a:gd name="connsiteX84" fmla="*/ 1177413 w 9624709"/>
              <a:gd name="connsiteY84" fmla="*/ 3139924 h 9618595"/>
              <a:gd name="connsiteX85" fmla="*/ 1254620 w 9624709"/>
              <a:gd name="connsiteY85" fmla="*/ 3224170 h 9618595"/>
              <a:gd name="connsiteX86" fmla="*/ 1369245 w 9624709"/>
              <a:gd name="connsiteY86" fmla="*/ 3233568 h 9618595"/>
              <a:gd name="connsiteX87" fmla="*/ 1455256 w 9624709"/>
              <a:gd name="connsiteY87" fmla="*/ 3154058 h 9618595"/>
              <a:gd name="connsiteX88" fmla="*/ 1472189 w 9624709"/>
              <a:gd name="connsiteY88" fmla="*/ 3080241 h 9618595"/>
              <a:gd name="connsiteX89" fmla="*/ 1514823 w 9624709"/>
              <a:gd name="connsiteY89" fmla="*/ 6775119 h 9618595"/>
              <a:gd name="connsiteX90" fmla="*/ 1495330 w 9624709"/>
              <a:gd name="connsiteY90" fmla="*/ 6743002 h 9618595"/>
              <a:gd name="connsiteX91" fmla="*/ 1283161 w 9624709"/>
              <a:gd name="connsiteY91" fmla="*/ 6871773 h 9618595"/>
              <a:gd name="connsiteX92" fmla="*/ 1230884 w 9624709"/>
              <a:gd name="connsiteY92" fmla="*/ 6785640 h 9618595"/>
              <a:gd name="connsiteX93" fmla="*/ 1199740 w 9624709"/>
              <a:gd name="connsiteY93" fmla="*/ 6804542 h 9618595"/>
              <a:gd name="connsiteX94" fmla="*/ 1323785 w 9624709"/>
              <a:gd name="connsiteY94" fmla="*/ 7008926 h 9618595"/>
              <a:gd name="connsiteX95" fmla="*/ 1354929 w 9624709"/>
              <a:gd name="connsiteY95" fmla="*/ 6990024 h 9618595"/>
              <a:gd name="connsiteX96" fmla="*/ 1302654 w 9624709"/>
              <a:gd name="connsiteY96" fmla="*/ 6903890 h 9618595"/>
              <a:gd name="connsiteX97" fmla="*/ 1515209 w 9624709"/>
              <a:gd name="connsiteY97" fmla="*/ 6555446 h 9618595"/>
              <a:gd name="connsiteX98" fmla="*/ 1465780 w 9624709"/>
              <a:gd name="connsiteY98" fmla="*/ 6505060 h 9618595"/>
              <a:gd name="connsiteX99" fmla="*/ 1384537 w 9624709"/>
              <a:gd name="connsiteY99" fmla="*/ 6493544 h 9618595"/>
              <a:gd name="connsiteX100" fmla="*/ 1052497 w 9624709"/>
              <a:gd name="connsiteY100" fmla="*/ 6528019 h 9618595"/>
              <a:gd name="connsiteX101" fmla="*/ 1070791 w 9624709"/>
              <a:gd name="connsiteY101" fmla="*/ 6563419 h 9618595"/>
              <a:gd name="connsiteX102" fmla="*/ 1325018 w 9624709"/>
              <a:gd name="connsiteY102" fmla="*/ 6535836 h 9618595"/>
              <a:gd name="connsiteX103" fmla="*/ 1162264 w 9624709"/>
              <a:gd name="connsiteY103" fmla="*/ 6740414 h 9618595"/>
              <a:gd name="connsiteX104" fmla="*/ 1180559 w 9624709"/>
              <a:gd name="connsiteY104" fmla="*/ 6775814 h 9618595"/>
              <a:gd name="connsiteX105" fmla="*/ 1376382 w 9624709"/>
              <a:gd name="connsiteY105" fmla="*/ 6531077 h 9618595"/>
              <a:gd name="connsiteX106" fmla="*/ 1395456 w 9624709"/>
              <a:gd name="connsiteY106" fmla="*/ 6529548 h 9618595"/>
              <a:gd name="connsiteX107" fmla="*/ 1483855 w 9624709"/>
              <a:gd name="connsiteY107" fmla="*/ 6571648 h 9618595"/>
              <a:gd name="connsiteX108" fmla="*/ 1603849 w 9624709"/>
              <a:gd name="connsiteY108" fmla="*/ 2833323 h 9618595"/>
              <a:gd name="connsiteX109" fmla="*/ 1565925 w 9624709"/>
              <a:gd name="connsiteY109" fmla="*/ 2778729 h 9618595"/>
              <a:gd name="connsiteX110" fmla="*/ 1481945 w 9624709"/>
              <a:gd name="connsiteY110" fmla="*/ 2786870 h 9618595"/>
              <a:gd name="connsiteX111" fmla="*/ 1445109 w 9624709"/>
              <a:gd name="connsiteY111" fmla="*/ 2723673 h 9618595"/>
              <a:gd name="connsiteX112" fmla="*/ 1381982 w 9624709"/>
              <a:gd name="connsiteY112" fmla="*/ 2717649 h 9618595"/>
              <a:gd name="connsiteX113" fmla="*/ 1325060 w 9624709"/>
              <a:gd name="connsiteY113" fmla="*/ 2767409 h 9618595"/>
              <a:gd name="connsiteX114" fmla="*/ 1306504 w 9624709"/>
              <a:gd name="connsiteY114" fmla="*/ 2829120 h 9618595"/>
              <a:gd name="connsiteX115" fmla="*/ 1325735 w 9624709"/>
              <a:gd name="connsiteY115" fmla="*/ 2886606 h 9618595"/>
              <a:gd name="connsiteX116" fmla="*/ 1357290 w 9624709"/>
              <a:gd name="connsiteY116" fmla="*/ 2868824 h 9618595"/>
              <a:gd name="connsiteX117" fmla="*/ 1356483 w 9624709"/>
              <a:gd name="connsiteY117" fmla="*/ 2785846 h 9618595"/>
              <a:gd name="connsiteX118" fmla="*/ 1390346 w 9624709"/>
              <a:gd name="connsiteY118" fmla="*/ 2754568 h 9618595"/>
              <a:gd name="connsiteX119" fmla="*/ 1428057 w 9624709"/>
              <a:gd name="connsiteY119" fmla="*/ 2757227 h 9618595"/>
              <a:gd name="connsiteX120" fmla="*/ 1450211 w 9624709"/>
              <a:gd name="connsiteY120" fmla="*/ 2786396 h 9618595"/>
              <a:gd name="connsiteX121" fmla="*/ 1441319 w 9624709"/>
              <a:gd name="connsiteY121" fmla="*/ 2825730 h 9618595"/>
              <a:gd name="connsiteX122" fmla="*/ 1426050 w 9624709"/>
              <a:gd name="connsiteY122" fmla="*/ 2851752 h 9618595"/>
              <a:gd name="connsiteX123" fmla="*/ 1457473 w 9624709"/>
              <a:gd name="connsiteY123" fmla="*/ 2870189 h 9618595"/>
              <a:gd name="connsiteX124" fmla="*/ 1478501 w 9624709"/>
              <a:gd name="connsiteY124" fmla="*/ 2834351 h 9618595"/>
              <a:gd name="connsiteX125" fmla="*/ 1509225 w 9624709"/>
              <a:gd name="connsiteY125" fmla="*/ 2806178 h 9618595"/>
              <a:gd name="connsiteX126" fmla="*/ 1544945 w 9624709"/>
              <a:gd name="connsiteY126" fmla="*/ 2809978 h 9618595"/>
              <a:gd name="connsiteX127" fmla="*/ 1567394 w 9624709"/>
              <a:gd name="connsiteY127" fmla="*/ 2844272 h 9618595"/>
              <a:gd name="connsiteX128" fmla="*/ 1553780 w 9624709"/>
              <a:gd name="connsiteY128" fmla="*/ 2895026 h 9618595"/>
              <a:gd name="connsiteX129" fmla="*/ 1469176 w 9624709"/>
              <a:gd name="connsiteY129" fmla="*/ 2939098 h 9618595"/>
              <a:gd name="connsiteX130" fmla="*/ 1469243 w 9624709"/>
              <a:gd name="connsiteY130" fmla="*/ 2976099 h 9618595"/>
              <a:gd name="connsiteX131" fmla="*/ 1585201 w 9624709"/>
              <a:gd name="connsiteY131" fmla="*/ 2913462 h 9618595"/>
              <a:gd name="connsiteX132" fmla="*/ 1603849 w 9624709"/>
              <a:gd name="connsiteY132" fmla="*/ 2833323 h 9618595"/>
              <a:gd name="connsiteX133" fmla="*/ 1708706 w 9624709"/>
              <a:gd name="connsiteY133" fmla="*/ 7059728 h 9618595"/>
              <a:gd name="connsiteX134" fmla="*/ 1687099 w 9624709"/>
              <a:gd name="connsiteY134" fmla="*/ 7028992 h 9618595"/>
              <a:gd name="connsiteX135" fmla="*/ 1574864 w 9624709"/>
              <a:gd name="connsiteY135" fmla="*/ 7107884 h 9618595"/>
              <a:gd name="connsiteX136" fmla="*/ 1605261 w 9624709"/>
              <a:gd name="connsiteY136" fmla="*/ 6912566 h 9618595"/>
              <a:gd name="connsiteX137" fmla="*/ 1576456 w 9624709"/>
              <a:gd name="connsiteY137" fmla="*/ 6871584 h 9618595"/>
              <a:gd name="connsiteX138" fmla="*/ 1543103 w 9624709"/>
              <a:gd name="connsiteY138" fmla="*/ 7081504 h 9618595"/>
              <a:gd name="connsiteX139" fmla="*/ 1346879 w 9624709"/>
              <a:gd name="connsiteY139" fmla="*/ 7039916 h 9618595"/>
              <a:gd name="connsiteX140" fmla="*/ 1376339 w 9624709"/>
              <a:gd name="connsiteY140" fmla="*/ 7081830 h 9618595"/>
              <a:gd name="connsiteX141" fmla="*/ 1557170 w 9624709"/>
              <a:gd name="connsiteY141" fmla="*/ 7120322 h 9618595"/>
              <a:gd name="connsiteX142" fmla="*/ 1454248 w 9624709"/>
              <a:gd name="connsiteY142" fmla="*/ 7192668 h 9618595"/>
              <a:gd name="connsiteX143" fmla="*/ 1475855 w 9624709"/>
              <a:gd name="connsiteY143" fmla="*/ 7223403 h 9618595"/>
              <a:gd name="connsiteX144" fmla="*/ 1730223 w 9624709"/>
              <a:gd name="connsiteY144" fmla="*/ 2565112 h 9618595"/>
              <a:gd name="connsiteX145" fmla="*/ 1711453 w 9624709"/>
              <a:gd name="connsiteY145" fmla="*/ 2649086 h 9618595"/>
              <a:gd name="connsiteX146" fmla="*/ 1639363 w 9624709"/>
              <a:gd name="connsiteY146" fmla="*/ 2696067 h 9618595"/>
              <a:gd name="connsiteX147" fmla="*/ 1554923 w 9624709"/>
              <a:gd name="connsiteY147" fmla="*/ 2676970 h 9618595"/>
              <a:gd name="connsiteX148" fmla="*/ 1507942 w 9624709"/>
              <a:gd name="connsiteY148" fmla="*/ 2604884 h 9618595"/>
              <a:gd name="connsiteX149" fmla="*/ 1526245 w 9624709"/>
              <a:gd name="connsiteY149" fmla="*/ 2520586 h 9618595"/>
              <a:gd name="connsiteX150" fmla="*/ 1598799 w 9624709"/>
              <a:gd name="connsiteY150" fmla="*/ 2473928 h 9618595"/>
              <a:gd name="connsiteX151" fmla="*/ 1682774 w 9624709"/>
              <a:gd name="connsiteY151" fmla="*/ 2492699 h 9618595"/>
              <a:gd name="connsiteX152" fmla="*/ 1730223 w 9624709"/>
              <a:gd name="connsiteY152" fmla="*/ 2565112 h 9618595"/>
              <a:gd name="connsiteX153" fmla="*/ 1766663 w 9624709"/>
              <a:gd name="connsiteY153" fmla="*/ 2558525 h 9618595"/>
              <a:gd name="connsiteX154" fmla="*/ 1704191 w 9624709"/>
              <a:gd name="connsiteY154" fmla="*/ 2461832 h 9618595"/>
              <a:gd name="connsiteX155" fmla="*/ 1592213 w 9624709"/>
              <a:gd name="connsiteY155" fmla="*/ 2437488 h 9618595"/>
              <a:gd name="connsiteX156" fmla="*/ 1496313 w 9624709"/>
              <a:gd name="connsiteY156" fmla="*/ 2499818 h 9618595"/>
              <a:gd name="connsiteX157" fmla="*/ 1471176 w 9624709"/>
              <a:gd name="connsiteY157" fmla="*/ 2611938 h 9618595"/>
              <a:gd name="connsiteX158" fmla="*/ 1533506 w 9624709"/>
              <a:gd name="connsiteY158" fmla="*/ 2707840 h 9618595"/>
              <a:gd name="connsiteX159" fmla="*/ 1645626 w 9624709"/>
              <a:gd name="connsiteY159" fmla="*/ 2732976 h 9618595"/>
              <a:gd name="connsiteX160" fmla="*/ 1741384 w 9624709"/>
              <a:gd name="connsiteY160" fmla="*/ 2669854 h 9618595"/>
              <a:gd name="connsiteX161" fmla="*/ 1766663 w 9624709"/>
              <a:gd name="connsiteY161" fmla="*/ 2558525 h 9618595"/>
              <a:gd name="connsiteX162" fmla="*/ 1967365 w 9624709"/>
              <a:gd name="connsiteY162" fmla="*/ 7196400 h 9618595"/>
              <a:gd name="connsiteX163" fmla="*/ 1908615 w 9624709"/>
              <a:gd name="connsiteY163" fmla="*/ 7157283 h 9618595"/>
              <a:gd name="connsiteX164" fmla="*/ 1826743 w 9624709"/>
              <a:gd name="connsiteY164" fmla="*/ 7162756 h 9618595"/>
              <a:gd name="connsiteX165" fmla="*/ 1508936 w 9624709"/>
              <a:gd name="connsiteY165" fmla="*/ 7264926 h 9618595"/>
              <a:gd name="connsiteX166" fmla="*/ 1534133 w 9624709"/>
              <a:gd name="connsiteY166" fmla="*/ 7295794 h 9618595"/>
              <a:gd name="connsiteX167" fmla="*/ 1777217 w 9624709"/>
              <a:gd name="connsiteY167" fmla="*/ 7216408 h 9618595"/>
              <a:gd name="connsiteX168" fmla="*/ 1660119 w 9624709"/>
              <a:gd name="connsiteY168" fmla="*/ 7450139 h 9618595"/>
              <a:gd name="connsiteX169" fmla="*/ 1685316 w 9624709"/>
              <a:gd name="connsiteY169" fmla="*/ 7481006 h 9618595"/>
              <a:gd name="connsiteX170" fmla="*/ 1826499 w 9624709"/>
              <a:gd name="connsiteY170" fmla="*/ 7201166 h 9618595"/>
              <a:gd name="connsiteX171" fmla="*/ 1844848 w 9624709"/>
              <a:gd name="connsiteY171" fmla="*/ 7195740 h 9618595"/>
              <a:gd name="connsiteX172" fmla="*/ 1940026 w 9624709"/>
              <a:gd name="connsiteY172" fmla="*/ 7218720 h 9618595"/>
              <a:gd name="connsiteX173" fmla="*/ 2010569 w 9624709"/>
              <a:gd name="connsiteY173" fmla="*/ 2313896 h 9618595"/>
              <a:gd name="connsiteX174" fmla="*/ 1791263 w 9624709"/>
              <a:gd name="connsiteY174" fmla="*/ 2132470 h 9618595"/>
              <a:gd name="connsiteX175" fmla="*/ 1638868 w 9624709"/>
              <a:gd name="connsiteY175" fmla="*/ 2316687 h 9618595"/>
              <a:gd name="connsiteX176" fmla="*/ 1858173 w 9624709"/>
              <a:gd name="connsiteY176" fmla="*/ 2498110 h 9618595"/>
              <a:gd name="connsiteX177" fmla="*/ 1882121 w 9624709"/>
              <a:gd name="connsiteY177" fmla="*/ 2469162 h 9618595"/>
              <a:gd name="connsiteX178" fmla="*/ 1690887 w 9624709"/>
              <a:gd name="connsiteY178" fmla="*/ 2310960 h 9618595"/>
              <a:gd name="connsiteX179" fmla="*/ 1795387 w 9624709"/>
              <a:gd name="connsiteY179" fmla="*/ 2184641 h 9618595"/>
              <a:gd name="connsiteX180" fmla="*/ 1986621 w 9624709"/>
              <a:gd name="connsiteY180" fmla="*/ 2342844 h 9618595"/>
              <a:gd name="connsiteX181" fmla="*/ 2030950 w 9624709"/>
              <a:gd name="connsiteY181" fmla="*/ 7518550 h 9618595"/>
              <a:gd name="connsiteX182" fmla="*/ 1995658 w 9624709"/>
              <a:gd name="connsiteY182" fmla="*/ 7597602 h 9618595"/>
              <a:gd name="connsiteX183" fmla="*/ 1915752 w 9624709"/>
              <a:gd name="connsiteY183" fmla="*/ 7629524 h 9618595"/>
              <a:gd name="connsiteX184" fmla="*/ 1836686 w 9624709"/>
              <a:gd name="connsiteY184" fmla="*/ 7595036 h 9618595"/>
              <a:gd name="connsiteX185" fmla="*/ 1805173 w 9624709"/>
              <a:gd name="connsiteY185" fmla="*/ 7514738 h 9618595"/>
              <a:gd name="connsiteX186" fmla="*/ 1840055 w 9624709"/>
              <a:gd name="connsiteY186" fmla="*/ 7436080 h 9618595"/>
              <a:gd name="connsiteX187" fmla="*/ 1920369 w 9624709"/>
              <a:gd name="connsiteY187" fmla="*/ 7403760 h 9618595"/>
              <a:gd name="connsiteX188" fmla="*/ 1999029 w 9624709"/>
              <a:gd name="connsiteY188" fmla="*/ 7438644 h 9618595"/>
              <a:gd name="connsiteX189" fmla="*/ 2030950 w 9624709"/>
              <a:gd name="connsiteY189" fmla="*/ 7518550 h 9618595"/>
              <a:gd name="connsiteX190" fmla="*/ 2151507 w 9624709"/>
              <a:gd name="connsiteY190" fmla="*/ 2079500 h 9618595"/>
              <a:gd name="connsiteX191" fmla="*/ 2118665 w 9624709"/>
              <a:gd name="connsiteY191" fmla="*/ 2159030 h 9618595"/>
              <a:gd name="connsiteX192" fmla="*/ 2039611 w 9624709"/>
              <a:gd name="connsiteY192" fmla="*/ 2193005 h 9618595"/>
              <a:gd name="connsiteX193" fmla="*/ 1959673 w 9624709"/>
              <a:gd name="connsiteY193" fmla="*/ 2159762 h 9618595"/>
              <a:gd name="connsiteX194" fmla="*/ 1925700 w 9624709"/>
              <a:gd name="connsiteY194" fmla="*/ 2080708 h 9618595"/>
              <a:gd name="connsiteX195" fmla="*/ 1958136 w 9624709"/>
              <a:gd name="connsiteY195" fmla="*/ 2000775 h 9618595"/>
              <a:gd name="connsiteX196" fmla="*/ 2037596 w 9624709"/>
              <a:gd name="connsiteY196" fmla="*/ 1967204 h 9618595"/>
              <a:gd name="connsiteX197" fmla="*/ 2117128 w 9624709"/>
              <a:gd name="connsiteY197" fmla="*/ 2000046 h 9618595"/>
              <a:gd name="connsiteX198" fmla="*/ 2151507 w 9624709"/>
              <a:gd name="connsiteY198" fmla="*/ 2079500 h 9618595"/>
              <a:gd name="connsiteX199" fmla="*/ 2206205 w 9624709"/>
              <a:gd name="connsiteY199" fmla="*/ 7446939 h 9618595"/>
              <a:gd name="connsiteX200" fmla="*/ 2180138 w 9624709"/>
              <a:gd name="connsiteY200" fmla="*/ 7419882 h 9618595"/>
              <a:gd name="connsiteX201" fmla="*/ 2057973 w 9624709"/>
              <a:gd name="connsiteY201" fmla="*/ 7537572 h 9618595"/>
              <a:gd name="connsiteX202" fmla="*/ 2023291 w 9624709"/>
              <a:gd name="connsiteY202" fmla="*/ 7411318 h 9618595"/>
              <a:gd name="connsiteX203" fmla="*/ 1920257 w 9624709"/>
              <a:gd name="connsiteY203" fmla="*/ 7366720 h 9618595"/>
              <a:gd name="connsiteX204" fmla="*/ 1813988 w 9624709"/>
              <a:gd name="connsiteY204" fmla="*/ 7409022 h 9618595"/>
              <a:gd name="connsiteX205" fmla="*/ 1767752 w 9624709"/>
              <a:gd name="connsiteY205" fmla="*/ 7513637 h 9618595"/>
              <a:gd name="connsiteX206" fmla="*/ 1808473 w 9624709"/>
              <a:gd name="connsiteY206" fmla="*/ 7618262 h 9618595"/>
              <a:gd name="connsiteX207" fmla="*/ 1933345 w 9624709"/>
              <a:gd name="connsiteY207" fmla="*/ 7657630 h 9618595"/>
              <a:gd name="connsiteX208" fmla="*/ 1893169 w 9624709"/>
              <a:gd name="connsiteY208" fmla="*/ 7696334 h 9618595"/>
              <a:gd name="connsiteX209" fmla="*/ 1919236 w 9624709"/>
              <a:gd name="connsiteY209" fmla="*/ 7723392 h 9618595"/>
              <a:gd name="connsiteX210" fmla="*/ 2244849 w 9624709"/>
              <a:gd name="connsiteY210" fmla="*/ 2073198 h 9618595"/>
              <a:gd name="connsiteX211" fmla="*/ 2042161 w 9624709"/>
              <a:gd name="connsiteY211" fmla="*/ 1873381 h 9618595"/>
              <a:gd name="connsiteX212" fmla="*/ 2015785 w 9624709"/>
              <a:gd name="connsiteY212" fmla="*/ 1900137 h 9618595"/>
              <a:gd name="connsiteX213" fmla="*/ 2055510 w 9624709"/>
              <a:gd name="connsiteY213" fmla="*/ 1939302 h 9618595"/>
              <a:gd name="connsiteX214" fmla="*/ 1930195 w 9624709"/>
              <a:gd name="connsiteY214" fmla="*/ 1977226 h 9618595"/>
              <a:gd name="connsiteX215" fmla="*/ 1887870 w 9624709"/>
              <a:gd name="connsiteY215" fmla="*/ 2081782 h 9618595"/>
              <a:gd name="connsiteX216" fmla="*/ 1933297 w 9624709"/>
              <a:gd name="connsiteY216" fmla="*/ 2186518 h 9618595"/>
              <a:gd name="connsiteX217" fmla="*/ 2038669 w 9624709"/>
              <a:gd name="connsiteY217" fmla="*/ 2230447 h 9618595"/>
              <a:gd name="connsiteX218" fmla="*/ 2142610 w 9624709"/>
              <a:gd name="connsiteY218" fmla="*/ 2186636 h 9618595"/>
              <a:gd name="connsiteX219" fmla="*/ 2178746 w 9624709"/>
              <a:gd name="connsiteY219" fmla="*/ 2060790 h 9618595"/>
              <a:gd name="connsiteX220" fmla="*/ 2218471 w 9624709"/>
              <a:gd name="connsiteY220" fmla="*/ 2099954 h 9618595"/>
              <a:gd name="connsiteX221" fmla="*/ 2264778 w 9624709"/>
              <a:gd name="connsiteY221" fmla="*/ 7648866 h 9618595"/>
              <a:gd name="connsiteX222" fmla="*/ 2236707 w 9624709"/>
              <a:gd name="connsiteY222" fmla="*/ 7623894 h 9618595"/>
              <a:gd name="connsiteX223" fmla="*/ 2071748 w 9624709"/>
              <a:gd name="connsiteY223" fmla="*/ 7809329 h 9618595"/>
              <a:gd name="connsiteX224" fmla="*/ 1996467 w 9624709"/>
              <a:gd name="connsiteY224" fmla="*/ 7742362 h 9618595"/>
              <a:gd name="connsiteX225" fmla="*/ 1972253 w 9624709"/>
              <a:gd name="connsiteY225" fmla="*/ 7769582 h 9618595"/>
              <a:gd name="connsiteX226" fmla="*/ 2150884 w 9624709"/>
              <a:gd name="connsiteY226" fmla="*/ 7928489 h 9618595"/>
              <a:gd name="connsiteX227" fmla="*/ 2175098 w 9624709"/>
              <a:gd name="connsiteY227" fmla="*/ 7901270 h 9618595"/>
              <a:gd name="connsiteX228" fmla="*/ 2099817 w 9624709"/>
              <a:gd name="connsiteY228" fmla="*/ 7834300 h 9618595"/>
              <a:gd name="connsiteX229" fmla="*/ 2445784 w 9624709"/>
              <a:gd name="connsiteY229" fmla="*/ 1852131 h 9618595"/>
              <a:gd name="connsiteX230" fmla="*/ 2442480 w 9624709"/>
              <a:gd name="connsiteY230" fmla="*/ 1814723 h 9618595"/>
              <a:gd name="connsiteX231" fmla="*/ 2406841 w 9624709"/>
              <a:gd name="connsiteY231" fmla="*/ 1821195 h 9618595"/>
              <a:gd name="connsiteX232" fmla="*/ 2403358 w 9624709"/>
              <a:gd name="connsiteY232" fmla="*/ 1878052 h 9618595"/>
              <a:gd name="connsiteX233" fmla="*/ 2369885 w 9624709"/>
              <a:gd name="connsiteY233" fmla="*/ 1926082 h 9618595"/>
              <a:gd name="connsiteX234" fmla="*/ 2288207 w 9624709"/>
              <a:gd name="connsiteY234" fmla="*/ 1953139 h 9618595"/>
              <a:gd name="connsiteX235" fmla="*/ 2211419 w 9624709"/>
              <a:gd name="connsiteY235" fmla="*/ 1913155 h 9618595"/>
              <a:gd name="connsiteX236" fmla="*/ 2184359 w 9624709"/>
              <a:gd name="connsiteY236" fmla="*/ 1831474 h 9618595"/>
              <a:gd name="connsiteX237" fmla="*/ 2223541 w 9624709"/>
              <a:gd name="connsiteY237" fmla="*/ 1754624 h 9618595"/>
              <a:gd name="connsiteX238" fmla="*/ 2276847 w 9624709"/>
              <a:gd name="connsiteY238" fmla="*/ 1728959 h 9618595"/>
              <a:gd name="connsiteX239" fmla="*/ 2331199 w 9624709"/>
              <a:gd name="connsiteY239" fmla="*/ 1736078 h 9618595"/>
              <a:gd name="connsiteX240" fmla="*/ 2343122 w 9624709"/>
              <a:gd name="connsiteY240" fmla="*/ 1702700 h 9618595"/>
              <a:gd name="connsiteX241" fmla="*/ 2270595 w 9624709"/>
              <a:gd name="connsiteY241" fmla="*/ 1693133 h 9618595"/>
              <a:gd name="connsiteX242" fmla="*/ 2199890 w 9624709"/>
              <a:gd name="connsiteY242" fmla="*/ 1726914 h 9618595"/>
              <a:gd name="connsiteX243" fmla="*/ 2146579 w 9624709"/>
              <a:gd name="connsiteY243" fmla="*/ 1829298 h 9618595"/>
              <a:gd name="connsiteX244" fmla="*/ 2182843 w 9624709"/>
              <a:gd name="connsiteY244" fmla="*/ 1937546 h 9618595"/>
              <a:gd name="connsiteX245" fmla="*/ 2284422 w 9624709"/>
              <a:gd name="connsiteY245" fmla="*/ 1990795 h 9618595"/>
              <a:gd name="connsiteX246" fmla="*/ 2393539 w 9624709"/>
              <a:gd name="connsiteY246" fmla="*/ 1953792 h 9618595"/>
              <a:gd name="connsiteX247" fmla="*/ 2438190 w 9624709"/>
              <a:gd name="connsiteY247" fmla="*/ 1889484 h 9618595"/>
              <a:gd name="connsiteX248" fmla="*/ 2445784 w 9624709"/>
              <a:gd name="connsiteY248" fmla="*/ 1852131 h 9618595"/>
              <a:gd name="connsiteX249" fmla="*/ 2510391 w 9624709"/>
              <a:gd name="connsiteY249" fmla="*/ 7890437 h 9618595"/>
              <a:gd name="connsiteX250" fmla="*/ 2451681 w 9624709"/>
              <a:gd name="connsiteY250" fmla="*/ 7791298 h 9618595"/>
              <a:gd name="connsiteX251" fmla="*/ 2379550 w 9624709"/>
              <a:gd name="connsiteY251" fmla="*/ 7760866 h 9618595"/>
              <a:gd name="connsiteX252" fmla="*/ 2305511 w 9624709"/>
              <a:gd name="connsiteY252" fmla="*/ 7772084 h 9618595"/>
              <a:gd name="connsiteX253" fmla="*/ 2319192 w 9624709"/>
              <a:gd name="connsiteY253" fmla="*/ 7805621 h 9618595"/>
              <a:gd name="connsiteX254" fmla="*/ 2375546 w 9624709"/>
              <a:gd name="connsiteY254" fmla="*/ 7797306 h 9618595"/>
              <a:gd name="connsiteX255" fmla="*/ 2429444 w 9624709"/>
              <a:gd name="connsiteY255" fmla="*/ 7820156 h 9618595"/>
              <a:gd name="connsiteX256" fmla="*/ 2472765 w 9624709"/>
              <a:gd name="connsiteY256" fmla="*/ 7894501 h 9618595"/>
              <a:gd name="connsiteX257" fmla="*/ 2449473 w 9624709"/>
              <a:gd name="connsiteY257" fmla="*/ 7977883 h 9618595"/>
              <a:gd name="connsiteX258" fmla="*/ 2375127 w 9624709"/>
              <a:gd name="connsiteY258" fmla="*/ 8021204 h 9618595"/>
              <a:gd name="connsiteX259" fmla="*/ 2291850 w 9624709"/>
              <a:gd name="connsiteY259" fmla="*/ 7998710 h 9618595"/>
              <a:gd name="connsiteX260" fmla="*/ 2255743 w 9624709"/>
              <a:gd name="connsiteY260" fmla="*/ 7951841 h 9618595"/>
              <a:gd name="connsiteX261" fmla="*/ 2251503 w 9624709"/>
              <a:gd name="connsiteY261" fmla="*/ 7897190 h 9618595"/>
              <a:gd name="connsiteX262" fmla="*/ 2216382 w 9624709"/>
              <a:gd name="connsiteY262" fmla="*/ 7892407 h 9618595"/>
              <a:gd name="connsiteX263" fmla="*/ 2221977 w 9624709"/>
              <a:gd name="connsiteY263" fmla="*/ 7965348 h 9618595"/>
              <a:gd name="connsiteX264" fmla="*/ 2269613 w 9624709"/>
              <a:gd name="connsiteY264" fmla="*/ 8027568 h 9618595"/>
              <a:gd name="connsiteX265" fmla="*/ 2380787 w 9624709"/>
              <a:gd name="connsiteY265" fmla="*/ 8058622 h 9618595"/>
              <a:gd name="connsiteX266" fmla="*/ 2479232 w 9624709"/>
              <a:gd name="connsiteY266" fmla="*/ 8000814 h 9618595"/>
              <a:gd name="connsiteX267" fmla="*/ 2510391 w 9624709"/>
              <a:gd name="connsiteY267" fmla="*/ 7890437 h 9618595"/>
              <a:gd name="connsiteX268" fmla="*/ 2706762 w 9624709"/>
              <a:gd name="connsiteY268" fmla="*/ 1705477 h 9618595"/>
              <a:gd name="connsiteX269" fmla="*/ 2539936 w 9624709"/>
              <a:gd name="connsiteY269" fmla="*/ 1474872 h 9618595"/>
              <a:gd name="connsiteX270" fmla="*/ 2509497 w 9624709"/>
              <a:gd name="connsiteY270" fmla="*/ 1496892 h 9618595"/>
              <a:gd name="connsiteX271" fmla="*/ 2582233 w 9624709"/>
              <a:gd name="connsiteY271" fmla="*/ 1597435 h 9618595"/>
              <a:gd name="connsiteX272" fmla="*/ 2449403 w 9624709"/>
              <a:gd name="connsiteY272" fmla="*/ 1693527 h 9618595"/>
              <a:gd name="connsiteX273" fmla="*/ 2376669 w 9624709"/>
              <a:gd name="connsiteY273" fmla="*/ 1592983 h 9618595"/>
              <a:gd name="connsiteX274" fmla="*/ 2346229 w 9624709"/>
              <a:gd name="connsiteY274" fmla="*/ 1615003 h 9618595"/>
              <a:gd name="connsiteX275" fmla="*/ 2513053 w 9624709"/>
              <a:gd name="connsiteY275" fmla="*/ 1845608 h 9618595"/>
              <a:gd name="connsiteX276" fmla="*/ 2543492 w 9624709"/>
              <a:gd name="connsiteY276" fmla="*/ 1823588 h 9618595"/>
              <a:gd name="connsiteX277" fmla="*/ 2470758 w 9624709"/>
              <a:gd name="connsiteY277" fmla="*/ 1723044 h 9618595"/>
              <a:gd name="connsiteX278" fmla="*/ 2603586 w 9624709"/>
              <a:gd name="connsiteY278" fmla="*/ 1626953 h 9618595"/>
              <a:gd name="connsiteX279" fmla="*/ 2676323 w 9624709"/>
              <a:gd name="connsiteY279" fmla="*/ 1727497 h 9618595"/>
              <a:gd name="connsiteX280" fmla="*/ 2766499 w 9624709"/>
              <a:gd name="connsiteY280" fmla="*/ 8134210 h 9618595"/>
              <a:gd name="connsiteX281" fmla="*/ 2749835 w 9624709"/>
              <a:gd name="connsiteY281" fmla="*/ 8175100 h 9618595"/>
              <a:gd name="connsiteX282" fmla="*/ 2679427 w 9624709"/>
              <a:gd name="connsiteY282" fmla="*/ 8224564 h 9618595"/>
              <a:gd name="connsiteX283" fmla="*/ 2594544 w 9624709"/>
              <a:gd name="connsiteY283" fmla="*/ 8209210 h 9618595"/>
              <a:gd name="connsiteX284" fmla="*/ 2545389 w 9624709"/>
              <a:gd name="connsiteY284" fmla="*/ 8138322 h 9618595"/>
              <a:gd name="connsiteX285" fmla="*/ 2561224 w 9624709"/>
              <a:gd name="connsiteY285" fmla="*/ 8053747 h 9618595"/>
              <a:gd name="connsiteX286" fmla="*/ 2631939 w 9624709"/>
              <a:gd name="connsiteY286" fmla="*/ 8003802 h 9618595"/>
              <a:gd name="connsiteX287" fmla="*/ 2716516 w 9624709"/>
              <a:gd name="connsiteY287" fmla="*/ 8019637 h 9618595"/>
              <a:gd name="connsiteX288" fmla="*/ 2765979 w 9624709"/>
              <a:gd name="connsiteY288" fmla="*/ 8090046 h 9618595"/>
              <a:gd name="connsiteX289" fmla="*/ 2766499 w 9624709"/>
              <a:gd name="connsiteY289" fmla="*/ 8134210 h 9618595"/>
              <a:gd name="connsiteX290" fmla="*/ 2803718 w 9624709"/>
              <a:gd name="connsiteY290" fmla="*/ 8141066 h 9618595"/>
              <a:gd name="connsiteX291" fmla="*/ 2802818 w 9624709"/>
              <a:gd name="connsiteY291" fmla="*/ 8083290 h 9618595"/>
              <a:gd name="connsiteX292" fmla="*/ 2738623 w 9624709"/>
              <a:gd name="connsiteY292" fmla="*/ 7990540 h 9618595"/>
              <a:gd name="connsiteX293" fmla="*/ 2608041 w 9624709"/>
              <a:gd name="connsiteY293" fmla="*/ 7980980 h 9618595"/>
              <a:gd name="connsiteX294" fmla="*/ 2638226 w 9624709"/>
              <a:gd name="connsiteY294" fmla="*/ 7934066 h 9618595"/>
              <a:gd name="connsiteX295" fmla="*/ 2606632 w 9624709"/>
              <a:gd name="connsiteY295" fmla="*/ 7913740 h 9618595"/>
              <a:gd name="connsiteX296" fmla="*/ 2452624 w 9624709"/>
              <a:gd name="connsiteY296" fmla="*/ 8153096 h 9618595"/>
              <a:gd name="connsiteX297" fmla="*/ 2484221 w 9624709"/>
              <a:gd name="connsiteY297" fmla="*/ 8173424 h 9618595"/>
              <a:gd name="connsiteX298" fmla="*/ 2514405 w 9624709"/>
              <a:gd name="connsiteY298" fmla="*/ 8126511 h 9618595"/>
              <a:gd name="connsiteX299" fmla="*/ 2577225 w 9624709"/>
              <a:gd name="connsiteY299" fmla="*/ 8241388 h 9618595"/>
              <a:gd name="connsiteX300" fmla="*/ 2688237 w 9624709"/>
              <a:gd name="connsiteY300" fmla="*/ 8261371 h 9618595"/>
              <a:gd name="connsiteX301" fmla="*/ 2781430 w 9624709"/>
              <a:gd name="connsiteY301" fmla="*/ 8195430 h 9618595"/>
              <a:gd name="connsiteX302" fmla="*/ 2803718 w 9624709"/>
              <a:gd name="connsiteY302" fmla="*/ 8141066 h 9618595"/>
              <a:gd name="connsiteX303" fmla="*/ 2902801 w 9624709"/>
              <a:gd name="connsiteY303" fmla="*/ 1467665 h 9618595"/>
              <a:gd name="connsiteX304" fmla="*/ 2900971 w 9624709"/>
              <a:gd name="connsiteY304" fmla="*/ 1511795 h 9618595"/>
              <a:gd name="connsiteX305" fmla="*/ 2849443 w 9624709"/>
              <a:gd name="connsiteY305" fmla="*/ 1580704 h 9618595"/>
              <a:gd name="connsiteX306" fmla="*/ 2764433 w 9624709"/>
              <a:gd name="connsiteY306" fmla="*/ 1594026 h 9618595"/>
              <a:gd name="connsiteX307" fmla="*/ 2695230 w 9624709"/>
              <a:gd name="connsiteY307" fmla="*/ 1542010 h 9618595"/>
              <a:gd name="connsiteX308" fmla="*/ 2681908 w 9624709"/>
              <a:gd name="connsiteY308" fmla="*/ 1457002 h 9618595"/>
              <a:gd name="connsiteX309" fmla="*/ 2733142 w 9624709"/>
              <a:gd name="connsiteY309" fmla="*/ 1387603 h 9618595"/>
              <a:gd name="connsiteX310" fmla="*/ 2818446 w 9624709"/>
              <a:gd name="connsiteY310" fmla="*/ 1374769 h 9618595"/>
              <a:gd name="connsiteX311" fmla="*/ 2887355 w 9624709"/>
              <a:gd name="connsiteY311" fmla="*/ 1426299 h 9618595"/>
              <a:gd name="connsiteX312" fmla="*/ 2902801 w 9624709"/>
              <a:gd name="connsiteY312" fmla="*/ 1467665 h 9618595"/>
              <a:gd name="connsiteX313" fmla="*/ 2940035 w 9624709"/>
              <a:gd name="connsiteY313" fmla="*/ 1462185 h 9618595"/>
              <a:gd name="connsiteX314" fmla="*/ 2919540 w 9624709"/>
              <a:gd name="connsiteY314" fmla="*/ 1406916 h 9618595"/>
              <a:gd name="connsiteX315" fmla="*/ 2827366 w 9624709"/>
              <a:gd name="connsiteY315" fmla="*/ 1338829 h 9618595"/>
              <a:gd name="connsiteX316" fmla="*/ 2714347 w 9624709"/>
              <a:gd name="connsiteY316" fmla="*/ 1356394 h 9618595"/>
              <a:gd name="connsiteX317" fmla="*/ 2645480 w 9624709"/>
              <a:gd name="connsiteY317" fmla="*/ 1448374 h 9618595"/>
              <a:gd name="connsiteX318" fmla="*/ 2642355 w 9624709"/>
              <a:gd name="connsiteY318" fmla="*/ 1506075 h 9618595"/>
              <a:gd name="connsiteX319" fmla="*/ 2663045 w 9624709"/>
              <a:gd name="connsiteY319" fmla="*/ 1561393 h 9618595"/>
              <a:gd name="connsiteX320" fmla="*/ 2755025 w 9624709"/>
              <a:gd name="connsiteY320" fmla="*/ 1630260 h 9618595"/>
              <a:gd name="connsiteX321" fmla="*/ 2868239 w 9624709"/>
              <a:gd name="connsiteY321" fmla="*/ 1611913 h 9618595"/>
              <a:gd name="connsiteX322" fmla="*/ 2936911 w 9624709"/>
              <a:gd name="connsiteY322" fmla="*/ 1520715 h 9618595"/>
              <a:gd name="connsiteX323" fmla="*/ 2940035 w 9624709"/>
              <a:gd name="connsiteY323" fmla="*/ 1462185 h 9618595"/>
              <a:gd name="connsiteX324" fmla="*/ 3064919 w 9624709"/>
              <a:gd name="connsiteY324" fmla="*/ 8293974 h 9618595"/>
              <a:gd name="connsiteX325" fmla="*/ 3052044 w 9624709"/>
              <a:gd name="connsiteY325" fmla="*/ 8336212 h 9618595"/>
              <a:gd name="connsiteX326" fmla="*/ 2986429 w 9624709"/>
              <a:gd name="connsiteY326" fmla="*/ 8391877 h 9618595"/>
              <a:gd name="connsiteX327" fmla="*/ 2900500 w 9624709"/>
              <a:gd name="connsiteY327" fmla="*/ 8384306 h 9618595"/>
              <a:gd name="connsiteX328" fmla="*/ 2845097 w 9624709"/>
              <a:gd name="connsiteY328" fmla="*/ 8318186 h 9618595"/>
              <a:gd name="connsiteX329" fmla="*/ 2853173 w 9624709"/>
              <a:gd name="connsiteY329" fmla="*/ 8232518 h 9618595"/>
              <a:gd name="connsiteX330" fmla="*/ 2919051 w 9624709"/>
              <a:gd name="connsiteY330" fmla="*/ 8176350 h 9618595"/>
              <a:gd name="connsiteX331" fmla="*/ 3004719 w 9624709"/>
              <a:gd name="connsiteY331" fmla="*/ 8184424 h 9618595"/>
              <a:gd name="connsiteX332" fmla="*/ 3060381 w 9624709"/>
              <a:gd name="connsiteY332" fmla="*/ 8250041 h 9618595"/>
              <a:gd name="connsiteX333" fmla="*/ 3064919 w 9624709"/>
              <a:gd name="connsiteY333" fmla="*/ 8293974 h 9618595"/>
              <a:gd name="connsiteX334" fmla="*/ 3203790 w 9624709"/>
              <a:gd name="connsiteY334" fmla="*/ 8126444 h 9618595"/>
              <a:gd name="connsiteX335" fmla="*/ 3170477 w 9624709"/>
              <a:gd name="connsiteY335" fmla="*/ 8109075 h 9618595"/>
              <a:gd name="connsiteX336" fmla="*/ 3092048 w 9624709"/>
              <a:gd name="connsiteY336" fmla="*/ 8259491 h 9618595"/>
              <a:gd name="connsiteX337" fmla="*/ 3019037 w 9624709"/>
              <a:gd name="connsiteY337" fmla="*/ 8150804 h 9618595"/>
              <a:gd name="connsiteX338" fmla="*/ 2907171 w 9624709"/>
              <a:gd name="connsiteY338" fmla="*/ 8141268 h 9618595"/>
              <a:gd name="connsiteX339" fmla="*/ 2819860 w 9624709"/>
              <a:gd name="connsiteY339" fmla="*/ 8215149 h 9618595"/>
              <a:gd name="connsiteX340" fmla="*/ 2802738 w 9624709"/>
              <a:gd name="connsiteY340" fmla="*/ 8271381 h 9618595"/>
              <a:gd name="connsiteX341" fmla="*/ 2809269 w 9624709"/>
              <a:gd name="connsiteY341" fmla="*/ 8329035 h 9618595"/>
              <a:gd name="connsiteX342" fmla="*/ 2881132 w 9624709"/>
              <a:gd name="connsiteY342" fmla="*/ 8415293 h 9618595"/>
              <a:gd name="connsiteX343" fmla="*/ 3012040 w 9624709"/>
              <a:gd name="connsiteY343" fmla="*/ 8412935 h 9618595"/>
              <a:gd name="connsiteX344" fmla="*/ 2986250 w 9624709"/>
              <a:gd name="connsiteY344" fmla="*/ 8462399 h 9618595"/>
              <a:gd name="connsiteX345" fmla="*/ 3019563 w 9624709"/>
              <a:gd name="connsiteY345" fmla="*/ 8479771 h 9618595"/>
              <a:gd name="connsiteX346" fmla="*/ 3247965 w 9624709"/>
              <a:gd name="connsiteY346" fmla="*/ 1325838 h 9618595"/>
              <a:gd name="connsiteX347" fmla="*/ 3211828 w 9624709"/>
              <a:gd name="connsiteY347" fmla="*/ 1323377 h 9618595"/>
              <a:gd name="connsiteX348" fmla="*/ 3194514 w 9624709"/>
              <a:gd name="connsiteY348" fmla="*/ 1377647 h 9618595"/>
              <a:gd name="connsiteX349" fmla="*/ 3150292 w 9624709"/>
              <a:gd name="connsiteY349" fmla="*/ 1416008 h 9618595"/>
              <a:gd name="connsiteX350" fmla="*/ 3064470 w 9624709"/>
              <a:gd name="connsiteY350" fmla="*/ 1422220 h 9618595"/>
              <a:gd name="connsiteX351" fmla="*/ 2999827 w 9624709"/>
              <a:gd name="connsiteY351" fmla="*/ 1364636 h 9618595"/>
              <a:gd name="connsiteX352" fmla="*/ 2993611 w 9624709"/>
              <a:gd name="connsiteY352" fmla="*/ 1278814 h 9618595"/>
              <a:gd name="connsiteX353" fmla="*/ 3050433 w 9624709"/>
              <a:gd name="connsiteY353" fmla="*/ 1213912 h 9618595"/>
              <a:gd name="connsiteX354" fmla="*/ 3108406 w 9624709"/>
              <a:gd name="connsiteY354" fmla="*/ 1202094 h 9618595"/>
              <a:gd name="connsiteX355" fmla="*/ 3159354 w 9624709"/>
              <a:gd name="connsiteY355" fmla="*/ 1222318 h 9618595"/>
              <a:gd name="connsiteX356" fmla="*/ 3179093 w 9624709"/>
              <a:gd name="connsiteY356" fmla="*/ 1192880 h 9618595"/>
              <a:gd name="connsiteX357" fmla="*/ 3111123 w 9624709"/>
              <a:gd name="connsiteY357" fmla="*/ 1165828 h 9618595"/>
              <a:gd name="connsiteX358" fmla="*/ 3034295 w 9624709"/>
              <a:gd name="connsiteY358" fmla="*/ 1181249 h 9618595"/>
              <a:gd name="connsiteX359" fmla="*/ 2957517 w 9624709"/>
              <a:gd name="connsiteY359" fmla="*/ 1267442 h 9618595"/>
              <a:gd name="connsiteX360" fmla="*/ 2949992 w 9624709"/>
              <a:gd name="connsiteY360" fmla="*/ 1324496 h 9618595"/>
              <a:gd name="connsiteX361" fmla="*/ 2966143 w 9624709"/>
              <a:gd name="connsiteY361" fmla="*/ 1381278 h 9618595"/>
              <a:gd name="connsiteX362" fmla="*/ 3051574 w 9624709"/>
              <a:gd name="connsiteY362" fmla="*/ 1457799 h 9618595"/>
              <a:gd name="connsiteX363" fmla="*/ 3166431 w 9624709"/>
              <a:gd name="connsiteY363" fmla="*/ 1448668 h 9618595"/>
              <a:gd name="connsiteX364" fmla="*/ 3225479 w 9624709"/>
              <a:gd name="connsiteY364" fmla="*/ 1397269 h 9618595"/>
              <a:gd name="connsiteX365" fmla="*/ 3247965 w 9624709"/>
              <a:gd name="connsiteY365" fmla="*/ 1325838 h 9618595"/>
              <a:gd name="connsiteX366" fmla="*/ 3324745 w 9624709"/>
              <a:gd name="connsiteY366" fmla="*/ 8333448 h 9618595"/>
              <a:gd name="connsiteX367" fmla="*/ 3240357 w 9624709"/>
              <a:gd name="connsiteY367" fmla="*/ 8540019 h 9618595"/>
              <a:gd name="connsiteX368" fmla="*/ 3178826 w 9624709"/>
              <a:gd name="connsiteY368" fmla="*/ 8476143 h 9618595"/>
              <a:gd name="connsiteX369" fmla="*/ 3179264 w 9624709"/>
              <a:gd name="connsiteY369" fmla="*/ 8394539 h 9618595"/>
              <a:gd name="connsiteX370" fmla="*/ 3236091 w 9624709"/>
              <a:gd name="connsiteY370" fmla="*/ 8335970 h 9618595"/>
              <a:gd name="connsiteX371" fmla="*/ 3324745 w 9624709"/>
              <a:gd name="connsiteY371" fmla="*/ 8333448 h 9618595"/>
              <a:gd name="connsiteX372" fmla="*/ 3407056 w 9624709"/>
              <a:gd name="connsiteY372" fmla="*/ 1333692 h 9618595"/>
              <a:gd name="connsiteX373" fmla="*/ 3313223 w 9624709"/>
              <a:gd name="connsiteY373" fmla="*/ 1103923 h 9618595"/>
              <a:gd name="connsiteX374" fmla="*/ 3406501 w 9624709"/>
              <a:gd name="connsiteY374" fmla="*/ 1065832 h 9618595"/>
              <a:gd name="connsiteX375" fmla="*/ 3392726 w 9624709"/>
              <a:gd name="connsiteY375" fmla="*/ 1032103 h 9618595"/>
              <a:gd name="connsiteX376" fmla="*/ 3171391 w 9624709"/>
              <a:gd name="connsiteY376" fmla="*/ 1122494 h 9618595"/>
              <a:gd name="connsiteX377" fmla="*/ 3185164 w 9624709"/>
              <a:gd name="connsiteY377" fmla="*/ 1156221 h 9618595"/>
              <a:gd name="connsiteX378" fmla="*/ 3278441 w 9624709"/>
              <a:gd name="connsiteY378" fmla="*/ 1118129 h 9618595"/>
              <a:gd name="connsiteX379" fmla="*/ 3372274 w 9624709"/>
              <a:gd name="connsiteY379" fmla="*/ 1347895 h 9618595"/>
              <a:gd name="connsiteX380" fmla="*/ 3429228 w 9624709"/>
              <a:gd name="connsiteY380" fmla="*/ 8451922 h 9618595"/>
              <a:gd name="connsiteX381" fmla="*/ 3420614 w 9624709"/>
              <a:gd name="connsiteY381" fmla="*/ 8493137 h 9618595"/>
              <a:gd name="connsiteX382" fmla="*/ 3363790 w 9624709"/>
              <a:gd name="connsiteY382" fmla="*/ 8551705 h 9618595"/>
              <a:gd name="connsiteX383" fmla="*/ 3275136 w 9624709"/>
              <a:gd name="connsiteY383" fmla="*/ 8554227 h 9618595"/>
              <a:gd name="connsiteX384" fmla="*/ 3359524 w 9624709"/>
              <a:gd name="connsiteY384" fmla="*/ 8347656 h 9618595"/>
              <a:gd name="connsiteX385" fmla="*/ 3421055 w 9624709"/>
              <a:gd name="connsiteY385" fmla="*/ 8411533 h 9618595"/>
              <a:gd name="connsiteX386" fmla="*/ 3429228 w 9624709"/>
              <a:gd name="connsiteY386" fmla="*/ 8451922 h 9618595"/>
              <a:gd name="connsiteX387" fmla="*/ 3466683 w 9624709"/>
              <a:gd name="connsiteY387" fmla="*/ 8452618 h 9618595"/>
              <a:gd name="connsiteX388" fmla="*/ 3455772 w 9624709"/>
              <a:gd name="connsiteY388" fmla="*/ 8398047 h 9618595"/>
              <a:gd name="connsiteX389" fmla="*/ 3373519 w 9624709"/>
              <a:gd name="connsiteY389" fmla="*/ 8313404 h 9618595"/>
              <a:gd name="connsiteX390" fmla="*/ 3414205 w 9624709"/>
              <a:gd name="connsiteY390" fmla="*/ 8213807 h 9618595"/>
              <a:gd name="connsiteX391" fmla="*/ 3379425 w 9624709"/>
              <a:gd name="connsiteY391" fmla="*/ 8199598 h 9618595"/>
              <a:gd name="connsiteX392" fmla="*/ 3338739 w 9624709"/>
              <a:gd name="connsiteY392" fmla="*/ 8299196 h 9618595"/>
              <a:gd name="connsiteX393" fmla="*/ 3220747 w 9624709"/>
              <a:gd name="connsiteY393" fmla="*/ 8302032 h 9618595"/>
              <a:gd name="connsiteX394" fmla="*/ 3144485 w 9624709"/>
              <a:gd name="connsiteY394" fmla="*/ 8380332 h 9618595"/>
              <a:gd name="connsiteX395" fmla="*/ 3133197 w 9624709"/>
              <a:gd name="connsiteY395" fmla="*/ 8435057 h 9618595"/>
              <a:gd name="connsiteX396" fmla="*/ 3144109 w 9624709"/>
              <a:gd name="connsiteY396" fmla="*/ 8489631 h 9618595"/>
              <a:gd name="connsiteX397" fmla="*/ 3226362 w 9624709"/>
              <a:gd name="connsiteY397" fmla="*/ 8574273 h 9618595"/>
              <a:gd name="connsiteX398" fmla="*/ 3185674 w 9624709"/>
              <a:gd name="connsiteY398" fmla="*/ 8673869 h 9618595"/>
              <a:gd name="connsiteX399" fmla="*/ 3220453 w 9624709"/>
              <a:gd name="connsiteY399" fmla="*/ 8688077 h 9618595"/>
              <a:gd name="connsiteX400" fmla="*/ 3261142 w 9624709"/>
              <a:gd name="connsiteY400" fmla="*/ 8588481 h 9618595"/>
              <a:gd name="connsiteX401" fmla="*/ 3379134 w 9624709"/>
              <a:gd name="connsiteY401" fmla="*/ 8585645 h 9618595"/>
              <a:gd name="connsiteX402" fmla="*/ 3455394 w 9624709"/>
              <a:gd name="connsiteY402" fmla="*/ 8507347 h 9618595"/>
              <a:gd name="connsiteX403" fmla="*/ 3466683 w 9624709"/>
              <a:gd name="connsiteY403" fmla="*/ 8452618 h 9618595"/>
              <a:gd name="connsiteX404" fmla="*/ 3680784 w 9624709"/>
              <a:gd name="connsiteY404" fmla="*/ 1163459 h 9618595"/>
              <a:gd name="connsiteX405" fmla="*/ 3674284 w 9624709"/>
              <a:gd name="connsiteY405" fmla="*/ 1183102 h 9618595"/>
              <a:gd name="connsiteX406" fmla="*/ 3639995 w 9624709"/>
              <a:gd name="connsiteY406" fmla="*/ 1209838 h 9618595"/>
              <a:gd name="connsiteX407" fmla="*/ 3566013 w 9624709"/>
              <a:gd name="connsiteY407" fmla="*/ 1234510 h 9618595"/>
              <a:gd name="connsiteX408" fmla="*/ 3533241 w 9624709"/>
              <a:gd name="connsiteY408" fmla="*/ 1136228 h 9618595"/>
              <a:gd name="connsiteX409" fmla="*/ 3607222 w 9624709"/>
              <a:gd name="connsiteY409" fmla="*/ 1111558 h 9618595"/>
              <a:gd name="connsiteX410" fmla="*/ 3650695 w 9624709"/>
              <a:gd name="connsiteY410" fmla="*/ 1112362 h 9618595"/>
              <a:gd name="connsiteX411" fmla="*/ 3678148 w 9624709"/>
              <a:gd name="connsiteY411" fmla="*/ 1142510 h 9618595"/>
              <a:gd name="connsiteX412" fmla="*/ 3680784 w 9624709"/>
              <a:gd name="connsiteY412" fmla="*/ 1163459 h 9618595"/>
              <a:gd name="connsiteX413" fmla="*/ 3718429 w 9624709"/>
              <a:gd name="connsiteY413" fmla="*/ 1166582 h 9618595"/>
              <a:gd name="connsiteX414" fmla="*/ 3713789 w 9624709"/>
              <a:gd name="connsiteY414" fmla="*/ 1130625 h 9618595"/>
              <a:gd name="connsiteX415" fmla="*/ 3667341 w 9624709"/>
              <a:gd name="connsiteY415" fmla="*/ 1079508 h 9618595"/>
              <a:gd name="connsiteX416" fmla="*/ 3595695 w 9624709"/>
              <a:gd name="connsiteY416" fmla="*/ 1076997 h 9618595"/>
              <a:gd name="connsiteX417" fmla="*/ 3521716 w 9624709"/>
              <a:gd name="connsiteY417" fmla="*/ 1101667 h 9618595"/>
              <a:gd name="connsiteX418" fmla="*/ 3487500 w 9624709"/>
              <a:gd name="connsiteY418" fmla="*/ 999067 h 9618595"/>
              <a:gd name="connsiteX419" fmla="*/ 3451861 w 9624709"/>
              <a:gd name="connsiteY419" fmla="*/ 1010952 h 9618595"/>
              <a:gd name="connsiteX420" fmla="*/ 3541899 w 9624709"/>
              <a:gd name="connsiteY420" fmla="*/ 1280956 h 9618595"/>
              <a:gd name="connsiteX421" fmla="*/ 3651521 w 9624709"/>
              <a:gd name="connsiteY421" fmla="*/ 1244398 h 9618595"/>
              <a:gd name="connsiteX422" fmla="*/ 3707497 w 9624709"/>
              <a:gd name="connsiteY422" fmla="*/ 1199930 h 9618595"/>
              <a:gd name="connsiteX423" fmla="*/ 3718429 w 9624709"/>
              <a:gd name="connsiteY423" fmla="*/ 1166582 h 9618595"/>
              <a:gd name="connsiteX424" fmla="*/ 3779453 w 9624709"/>
              <a:gd name="connsiteY424" fmla="*/ 8458057 h 9618595"/>
              <a:gd name="connsiteX425" fmla="*/ 3743576 w 9624709"/>
              <a:gd name="connsiteY425" fmla="*/ 8446911 h 9618595"/>
              <a:gd name="connsiteX426" fmla="*/ 3706759 w 9624709"/>
              <a:gd name="connsiteY426" fmla="*/ 8565419 h 9618595"/>
              <a:gd name="connsiteX427" fmla="*/ 3550198 w 9624709"/>
              <a:gd name="connsiteY427" fmla="*/ 8516781 h 9618595"/>
              <a:gd name="connsiteX428" fmla="*/ 3587014 w 9624709"/>
              <a:gd name="connsiteY428" fmla="*/ 8398273 h 9618595"/>
              <a:gd name="connsiteX429" fmla="*/ 3551134 w 9624709"/>
              <a:gd name="connsiteY429" fmla="*/ 8387127 h 9618595"/>
              <a:gd name="connsiteX430" fmla="*/ 3466697 w 9624709"/>
              <a:gd name="connsiteY430" fmla="*/ 8658935 h 9618595"/>
              <a:gd name="connsiteX431" fmla="*/ 3502574 w 9624709"/>
              <a:gd name="connsiteY431" fmla="*/ 8670081 h 9618595"/>
              <a:gd name="connsiteX432" fmla="*/ 3539391 w 9624709"/>
              <a:gd name="connsiteY432" fmla="*/ 8551573 h 9618595"/>
              <a:gd name="connsiteX433" fmla="*/ 3695950 w 9624709"/>
              <a:gd name="connsiteY433" fmla="*/ 8600211 h 9618595"/>
              <a:gd name="connsiteX434" fmla="*/ 3659136 w 9624709"/>
              <a:gd name="connsiteY434" fmla="*/ 8718717 h 9618595"/>
              <a:gd name="connsiteX435" fmla="*/ 3695013 w 9624709"/>
              <a:gd name="connsiteY435" fmla="*/ 8729863 h 9618595"/>
              <a:gd name="connsiteX436" fmla="*/ 4135501 w 9624709"/>
              <a:gd name="connsiteY436" fmla="*/ 8539539 h 9618595"/>
              <a:gd name="connsiteX437" fmla="*/ 4102131 w 9624709"/>
              <a:gd name="connsiteY437" fmla="*/ 8532267 h 9618595"/>
              <a:gd name="connsiteX438" fmla="*/ 3816135 w 9624709"/>
              <a:gd name="connsiteY438" fmla="*/ 8802029 h 9618595"/>
              <a:gd name="connsiteX439" fmla="*/ 3885216 w 9624709"/>
              <a:gd name="connsiteY439" fmla="*/ 8485003 h 9618595"/>
              <a:gd name="connsiteX440" fmla="*/ 3846283 w 9624709"/>
              <a:gd name="connsiteY440" fmla="*/ 8476519 h 9618595"/>
              <a:gd name="connsiteX441" fmla="*/ 3761447 w 9624709"/>
              <a:gd name="connsiteY441" fmla="*/ 8865851 h 9618595"/>
              <a:gd name="connsiteX442" fmla="*/ 3794820 w 9624709"/>
              <a:gd name="connsiteY442" fmla="*/ 8873123 h 9618595"/>
              <a:gd name="connsiteX443" fmla="*/ 4080813 w 9624709"/>
              <a:gd name="connsiteY443" fmla="*/ 8603361 h 9618595"/>
              <a:gd name="connsiteX444" fmla="*/ 4011735 w 9624709"/>
              <a:gd name="connsiteY444" fmla="*/ 8920387 h 9618595"/>
              <a:gd name="connsiteX445" fmla="*/ 4050668 w 9624709"/>
              <a:gd name="connsiteY445" fmla="*/ 8928871 h 9618595"/>
              <a:gd name="connsiteX446" fmla="*/ 4691712 w 9624709"/>
              <a:gd name="connsiteY446" fmla="*/ 7657716 h 9618595"/>
              <a:gd name="connsiteX447" fmla="*/ 4691712 w 9624709"/>
              <a:gd name="connsiteY447" fmla="*/ 9618595 h 9618595"/>
              <a:gd name="connsiteX448" fmla="*/ 0 w 9624709"/>
              <a:gd name="connsiteY448" fmla="*/ 4926883 h 9618595"/>
              <a:gd name="connsiteX449" fmla="*/ 1940147 w 9624709"/>
              <a:gd name="connsiteY449" fmla="*/ 4926883 h 9618595"/>
              <a:gd name="connsiteX450" fmla="*/ 1946544 w 9624709"/>
              <a:gd name="connsiteY450" fmla="*/ 5013466 h 9618595"/>
              <a:gd name="connsiteX451" fmla="*/ 4649054 w 9624709"/>
              <a:gd name="connsiteY451" fmla="*/ 7656606 h 9618595"/>
              <a:gd name="connsiteX452" fmla="*/ 4691715 w 9624709"/>
              <a:gd name="connsiteY452" fmla="*/ 0 h 9618595"/>
              <a:gd name="connsiteX453" fmla="*/ 4691715 w 9624709"/>
              <a:gd name="connsiteY453" fmla="*/ 1766294 h 9618595"/>
              <a:gd name="connsiteX454" fmla="*/ 4649055 w 9624709"/>
              <a:gd name="connsiteY454" fmla="*/ 1767405 h 9618595"/>
              <a:gd name="connsiteX455" fmla="*/ 1935482 w 9624709"/>
              <a:gd name="connsiteY455" fmla="*/ 4560279 h 9618595"/>
              <a:gd name="connsiteX456" fmla="*/ 1932253 w 9624709"/>
              <a:gd name="connsiteY456" fmla="*/ 4691711 h 9618595"/>
              <a:gd name="connsiteX457" fmla="*/ 4 w 9624709"/>
              <a:gd name="connsiteY457" fmla="*/ 4691711 h 9618595"/>
              <a:gd name="connsiteX458" fmla="*/ 4691715 w 9624709"/>
              <a:gd name="connsiteY458" fmla="*/ 0 h 9618595"/>
              <a:gd name="connsiteX459" fmla="*/ 6417770 w 9624709"/>
              <a:gd name="connsiteY459" fmla="*/ 8392251 h 9618595"/>
              <a:gd name="connsiteX460" fmla="*/ 6406988 w 9624709"/>
              <a:gd name="connsiteY460" fmla="*/ 8429275 h 9618595"/>
              <a:gd name="connsiteX461" fmla="*/ 6347872 w 9624709"/>
              <a:gd name="connsiteY461" fmla="*/ 8481327 h 9618595"/>
              <a:gd name="connsiteX462" fmla="*/ 6275681 w 9624709"/>
              <a:gd name="connsiteY462" fmla="*/ 8483411 h 9618595"/>
              <a:gd name="connsiteX463" fmla="*/ 6217305 w 9624709"/>
              <a:gd name="connsiteY463" fmla="*/ 8431445 h 9618595"/>
              <a:gd name="connsiteX464" fmla="*/ 6414247 w 9624709"/>
              <a:gd name="connsiteY464" fmla="*/ 8352092 h 9618595"/>
              <a:gd name="connsiteX465" fmla="*/ 6417770 w 9624709"/>
              <a:gd name="connsiteY465" fmla="*/ 8392251 h 9618595"/>
              <a:gd name="connsiteX466" fmla="*/ 6455884 w 9624709"/>
              <a:gd name="connsiteY466" fmla="*/ 8379655 h 9618595"/>
              <a:gd name="connsiteX467" fmla="*/ 6443555 w 9624709"/>
              <a:gd name="connsiteY467" fmla="*/ 8321257 h 9618595"/>
              <a:gd name="connsiteX468" fmla="*/ 6364489 w 9624709"/>
              <a:gd name="connsiteY468" fmla="*/ 8237738 h 9618595"/>
              <a:gd name="connsiteX469" fmla="*/ 6247371 w 9624709"/>
              <a:gd name="connsiteY469" fmla="*/ 8239512 h 9618595"/>
              <a:gd name="connsiteX470" fmla="*/ 6185484 w 9624709"/>
              <a:gd name="connsiteY470" fmla="*/ 8283167 h 9618595"/>
              <a:gd name="connsiteX471" fmla="*/ 6155677 w 9624709"/>
              <a:gd name="connsiteY471" fmla="*/ 8347034 h 9618595"/>
              <a:gd name="connsiteX472" fmla="*/ 6193535 w 9624709"/>
              <a:gd name="connsiteY472" fmla="*/ 8352646 h 9618595"/>
              <a:gd name="connsiteX473" fmla="*/ 6260459 w 9624709"/>
              <a:gd name="connsiteY473" fmla="*/ 8273515 h 9618595"/>
              <a:gd name="connsiteX474" fmla="*/ 6341311 w 9624709"/>
              <a:gd name="connsiteY474" fmla="*/ 8268555 h 9618595"/>
              <a:gd name="connsiteX475" fmla="*/ 6400631 w 9624709"/>
              <a:gd name="connsiteY475" fmla="*/ 8318301 h 9618595"/>
              <a:gd name="connsiteX476" fmla="*/ 6168843 w 9624709"/>
              <a:gd name="connsiteY476" fmla="*/ 8411695 h 9618595"/>
              <a:gd name="connsiteX477" fmla="*/ 6174381 w 9624709"/>
              <a:gd name="connsiteY477" fmla="*/ 8428487 h 9618595"/>
              <a:gd name="connsiteX478" fmla="*/ 6250170 w 9624709"/>
              <a:gd name="connsiteY478" fmla="*/ 8511487 h 9618595"/>
              <a:gd name="connsiteX479" fmla="*/ 6361488 w 9624709"/>
              <a:gd name="connsiteY479" fmla="*/ 8515117 h 9618595"/>
              <a:gd name="connsiteX480" fmla="*/ 6444795 w 9624709"/>
              <a:gd name="connsiteY480" fmla="*/ 8435523 h 9618595"/>
              <a:gd name="connsiteX481" fmla="*/ 6455884 w 9624709"/>
              <a:gd name="connsiteY481" fmla="*/ 8379655 h 9618595"/>
              <a:gd name="connsiteX482" fmla="*/ 6763937 w 9624709"/>
              <a:gd name="connsiteY482" fmla="*/ 8316779 h 9618595"/>
              <a:gd name="connsiteX483" fmla="*/ 6636107 w 9624709"/>
              <a:gd name="connsiteY483" fmla="*/ 8062481 h 9618595"/>
              <a:gd name="connsiteX484" fmla="*/ 6607624 w 9624709"/>
              <a:gd name="connsiteY484" fmla="*/ 8076797 h 9618595"/>
              <a:gd name="connsiteX485" fmla="*/ 6554490 w 9624709"/>
              <a:gd name="connsiteY485" fmla="*/ 8348795 h 9618595"/>
              <a:gd name="connsiteX486" fmla="*/ 6456061 w 9624709"/>
              <a:gd name="connsiteY486" fmla="*/ 8152985 h 9618595"/>
              <a:gd name="connsiteX487" fmla="*/ 6422494 w 9624709"/>
              <a:gd name="connsiteY487" fmla="*/ 8169857 h 9618595"/>
              <a:gd name="connsiteX488" fmla="*/ 6550324 w 9624709"/>
              <a:gd name="connsiteY488" fmla="*/ 8424157 h 9618595"/>
              <a:gd name="connsiteX489" fmla="*/ 6578806 w 9624709"/>
              <a:gd name="connsiteY489" fmla="*/ 8409841 h 9618595"/>
              <a:gd name="connsiteX490" fmla="*/ 6631941 w 9624709"/>
              <a:gd name="connsiteY490" fmla="*/ 8137842 h 9618595"/>
              <a:gd name="connsiteX491" fmla="*/ 6730368 w 9624709"/>
              <a:gd name="connsiteY491" fmla="*/ 8333653 h 9618595"/>
              <a:gd name="connsiteX492" fmla="*/ 7034900 w 9624709"/>
              <a:gd name="connsiteY492" fmla="*/ 8152551 h 9618595"/>
              <a:gd name="connsiteX493" fmla="*/ 6886844 w 9624709"/>
              <a:gd name="connsiteY493" fmla="*/ 7909471 h 9618595"/>
              <a:gd name="connsiteX494" fmla="*/ 6854759 w 9624709"/>
              <a:gd name="connsiteY494" fmla="*/ 7929013 h 9618595"/>
              <a:gd name="connsiteX495" fmla="*/ 6919311 w 9624709"/>
              <a:gd name="connsiteY495" fmla="*/ 8034997 h 9618595"/>
              <a:gd name="connsiteX496" fmla="*/ 6779294 w 9624709"/>
              <a:gd name="connsiteY496" fmla="*/ 8120274 h 9618595"/>
              <a:gd name="connsiteX497" fmla="*/ 6714742 w 9624709"/>
              <a:gd name="connsiteY497" fmla="*/ 8014292 h 9618595"/>
              <a:gd name="connsiteX498" fmla="*/ 6682657 w 9624709"/>
              <a:gd name="connsiteY498" fmla="*/ 8033835 h 9618595"/>
              <a:gd name="connsiteX499" fmla="*/ 6830710 w 9624709"/>
              <a:gd name="connsiteY499" fmla="*/ 8276917 h 9618595"/>
              <a:gd name="connsiteX500" fmla="*/ 6862797 w 9624709"/>
              <a:gd name="connsiteY500" fmla="*/ 8257375 h 9618595"/>
              <a:gd name="connsiteX501" fmla="*/ 6798246 w 9624709"/>
              <a:gd name="connsiteY501" fmla="*/ 8151391 h 9618595"/>
              <a:gd name="connsiteX502" fmla="*/ 6938260 w 9624709"/>
              <a:gd name="connsiteY502" fmla="*/ 8066111 h 9618595"/>
              <a:gd name="connsiteX503" fmla="*/ 7002812 w 9624709"/>
              <a:gd name="connsiteY503" fmla="*/ 8172096 h 9618595"/>
              <a:gd name="connsiteX504" fmla="*/ 7094436 w 9624709"/>
              <a:gd name="connsiteY504" fmla="*/ 1356156 h 9618595"/>
              <a:gd name="connsiteX505" fmla="*/ 7051920 w 9624709"/>
              <a:gd name="connsiteY505" fmla="*/ 1330764 h 9618595"/>
              <a:gd name="connsiteX506" fmla="*/ 6824218 w 9624709"/>
              <a:gd name="connsiteY506" fmla="*/ 1453358 h 9618595"/>
              <a:gd name="connsiteX507" fmla="*/ 6824176 w 9624709"/>
              <a:gd name="connsiteY507" fmla="*/ 1194751 h 9618595"/>
              <a:gd name="connsiteX508" fmla="*/ 6781657 w 9624709"/>
              <a:gd name="connsiteY508" fmla="*/ 1169359 h 9618595"/>
              <a:gd name="connsiteX509" fmla="*/ 6577348 w 9624709"/>
              <a:gd name="connsiteY509" fmla="*/ 1511462 h 9618595"/>
              <a:gd name="connsiteX510" fmla="*/ 6611557 w 9624709"/>
              <a:gd name="connsiteY510" fmla="*/ 1531894 h 9618595"/>
              <a:gd name="connsiteX511" fmla="*/ 6784929 w 9624709"/>
              <a:gd name="connsiteY511" fmla="*/ 1241595 h 9618595"/>
              <a:gd name="connsiteX512" fmla="*/ 6784999 w 9624709"/>
              <a:gd name="connsiteY512" fmla="*/ 1513479 h 9618595"/>
              <a:gd name="connsiteX513" fmla="*/ 6789884 w 9624709"/>
              <a:gd name="connsiteY513" fmla="*/ 1516398 h 9618595"/>
              <a:gd name="connsiteX514" fmla="*/ 7029290 w 9624709"/>
              <a:gd name="connsiteY514" fmla="*/ 1387529 h 9618595"/>
              <a:gd name="connsiteX515" fmla="*/ 6855918 w 9624709"/>
              <a:gd name="connsiteY515" fmla="*/ 1677830 h 9618595"/>
              <a:gd name="connsiteX516" fmla="*/ 6890127 w 9624709"/>
              <a:gd name="connsiteY516" fmla="*/ 1698261 h 9618595"/>
              <a:gd name="connsiteX517" fmla="*/ 7233621 w 9624709"/>
              <a:gd name="connsiteY517" fmla="*/ 7903528 h 9618595"/>
              <a:gd name="connsiteX518" fmla="*/ 7232217 w 9624709"/>
              <a:gd name="connsiteY518" fmla="*/ 7942063 h 9618595"/>
              <a:gd name="connsiteX519" fmla="*/ 7187614 w 9624709"/>
              <a:gd name="connsiteY519" fmla="*/ 8006986 h 9618595"/>
              <a:gd name="connsiteX520" fmla="*/ 7118122 w 9624709"/>
              <a:gd name="connsiteY520" fmla="*/ 8026651 h 9618595"/>
              <a:gd name="connsiteX521" fmla="*/ 7048814 w 9624709"/>
              <a:gd name="connsiteY521" fmla="*/ 7990529 h 9618595"/>
              <a:gd name="connsiteX522" fmla="*/ 7220389 w 9624709"/>
              <a:gd name="connsiteY522" fmla="*/ 7865447 h 9618595"/>
              <a:gd name="connsiteX523" fmla="*/ 7233621 w 9624709"/>
              <a:gd name="connsiteY523" fmla="*/ 7903528 h 9618595"/>
              <a:gd name="connsiteX524" fmla="*/ 7245174 w 9624709"/>
              <a:gd name="connsiteY524" fmla="*/ 1711549 h 9618595"/>
              <a:gd name="connsiteX525" fmla="*/ 7230619 w 9624709"/>
              <a:gd name="connsiteY525" fmla="*/ 1750915 h 9618595"/>
              <a:gd name="connsiteX526" fmla="*/ 7060242 w 9624709"/>
              <a:gd name="connsiteY526" fmla="*/ 1624208 h 9618595"/>
              <a:gd name="connsiteX527" fmla="*/ 7129893 w 9624709"/>
              <a:gd name="connsiteY527" fmla="*/ 1590170 h 9618595"/>
              <a:gd name="connsiteX528" fmla="*/ 7205127 w 9624709"/>
              <a:gd name="connsiteY528" fmla="*/ 1613488 h 9618595"/>
              <a:gd name="connsiteX529" fmla="*/ 7244538 w 9624709"/>
              <a:gd name="connsiteY529" fmla="*/ 1674010 h 9618595"/>
              <a:gd name="connsiteX530" fmla="*/ 7245174 w 9624709"/>
              <a:gd name="connsiteY530" fmla="*/ 1711549 h 9618595"/>
              <a:gd name="connsiteX531" fmla="*/ 7270403 w 9624709"/>
              <a:gd name="connsiteY531" fmla="*/ 7938881 h 9618595"/>
              <a:gd name="connsiteX532" fmla="*/ 7241273 w 9624709"/>
              <a:gd name="connsiteY532" fmla="*/ 7828385 h 9618595"/>
              <a:gd name="connsiteX533" fmla="*/ 7144191 w 9624709"/>
              <a:gd name="connsiteY533" fmla="*/ 7766724 h 9618595"/>
              <a:gd name="connsiteX534" fmla="*/ 7031060 w 9624709"/>
              <a:gd name="connsiteY534" fmla="*/ 7797069 h 9618595"/>
              <a:gd name="connsiteX535" fmla="*/ 6981718 w 9624709"/>
              <a:gd name="connsiteY535" fmla="*/ 7854525 h 9618595"/>
              <a:gd name="connsiteX536" fmla="*/ 6968426 w 9624709"/>
              <a:gd name="connsiteY536" fmla="*/ 7923741 h 9618595"/>
              <a:gd name="connsiteX537" fmla="*/ 7006507 w 9624709"/>
              <a:gd name="connsiteY537" fmla="*/ 7919931 h 9618595"/>
              <a:gd name="connsiteX538" fmla="*/ 7052059 w 9624709"/>
              <a:gd name="connsiteY538" fmla="*/ 7826843 h 9618595"/>
              <a:gd name="connsiteX539" fmla="*/ 7129248 w 9624709"/>
              <a:gd name="connsiteY539" fmla="*/ 7802273 h 9618595"/>
              <a:gd name="connsiteX540" fmla="*/ 7198929 w 9624709"/>
              <a:gd name="connsiteY540" fmla="*/ 7836009 h 9618595"/>
              <a:gd name="connsiteX541" fmla="*/ 6996995 w 9624709"/>
              <a:gd name="connsiteY541" fmla="*/ 7983223 h 9618595"/>
              <a:gd name="connsiteX542" fmla="*/ 7006470 w 9624709"/>
              <a:gd name="connsiteY542" fmla="*/ 7998153 h 9618595"/>
              <a:gd name="connsiteX543" fmla="*/ 7100248 w 9624709"/>
              <a:gd name="connsiteY543" fmla="*/ 8060110 h 9618595"/>
              <a:gd name="connsiteX544" fmla="*/ 7209076 w 9624709"/>
              <a:gd name="connsiteY544" fmla="*/ 8036424 h 9618595"/>
              <a:gd name="connsiteX545" fmla="*/ 7270403 w 9624709"/>
              <a:gd name="connsiteY545" fmla="*/ 7938881 h 9618595"/>
              <a:gd name="connsiteX546" fmla="*/ 7281795 w 9624709"/>
              <a:gd name="connsiteY546" fmla="*/ 1681144 h 9618595"/>
              <a:gd name="connsiteX547" fmla="*/ 7226869 w 9624709"/>
              <a:gd name="connsiteY547" fmla="*/ 1584254 h 9618595"/>
              <a:gd name="connsiteX548" fmla="*/ 7115518 w 9624709"/>
              <a:gd name="connsiteY548" fmla="*/ 1554651 h 9618595"/>
              <a:gd name="connsiteX549" fmla="*/ 7018650 w 9624709"/>
              <a:gd name="connsiteY549" fmla="*/ 1615268 h 9618595"/>
              <a:gd name="connsiteX550" fmla="*/ 6988589 w 9624709"/>
              <a:gd name="connsiteY550" fmla="*/ 1726280 h 9618595"/>
              <a:gd name="connsiteX551" fmla="*/ 7051151 w 9624709"/>
              <a:gd name="connsiteY551" fmla="*/ 1825302 h 9618595"/>
              <a:gd name="connsiteX552" fmla="*/ 7120665 w 9624709"/>
              <a:gd name="connsiteY552" fmla="*/ 1855363 h 9618595"/>
              <a:gd name="connsiteX553" fmla="*/ 7190707 w 9624709"/>
              <a:gd name="connsiteY553" fmla="*/ 1847507 h 9618595"/>
              <a:gd name="connsiteX554" fmla="*/ 7175764 w 9624709"/>
              <a:gd name="connsiteY554" fmla="*/ 1812274 h 9618595"/>
              <a:gd name="connsiteX555" fmla="*/ 7073350 w 9624709"/>
              <a:gd name="connsiteY555" fmla="*/ 1796409 h 9618595"/>
              <a:gd name="connsiteX556" fmla="*/ 7026972 w 9624709"/>
              <a:gd name="connsiteY556" fmla="*/ 1729995 h 9618595"/>
              <a:gd name="connsiteX557" fmla="*/ 7038501 w 9624709"/>
              <a:gd name="connsiteY557" fmla="*/ 1653442 h 9618595"/>
              <a:gd name="connsiteX558" fmla="*/ 7239025 w 9624709"/>
              <a:gd name="connsiteY558" fmla="*/ 1802568 h 9618595"/>
              <a:gd name="connsiteX559" fmla="*/ 7250470 w 9624709"/>
              <a:gd name="connsiteY559" fmla="*/ 1789089 h 9618595"/>
              <a:gd name="connsiteX560" fmla="*/ 7281795 w 9624709"/>
              <a:gd name="connsiteY560" fmla="*/ 1681144 h 9618595"/>
              <a:gd name="connsiteX561" fmla="*/ 7520797 w 9624709"/>
              <a:gd name="connsiteY561" fmla="*/ 1882949 h 9618595"/>
              <a:gd name="connsiteX562" fmla="*/ 7380187 w 9624709"/>
              <a:gd name="connsiteY562" fmla="*/ 2041283 h 9618595"/>
              <a:gd name="connsiteX563" fmla="*/ 7268244 w 9624709"/>
              <a:gd name="connsiteY563" fmla="*/ 1941875 h 9618595"/>
              <a:gd name="connsiteX564" fmla="*/ 7355431 w 9624709"/>
              <a:gd name="connsiteY564" fmla="*/ 1875414 h 9618595"/>
              <a:gd name="connsiteX565" fmla="*/ 7424601 w 9624709"/>
              <a:gd name="connsiteY565" fmla="*/ 1797523 h 9618595"/>
              <a:gd name="connsiteX566" fmla="*/ 7529642 w 9624709"/>
              <a:gd name="connsiteY566" fmla="*/ 7766697 h 9618595"/>
              <a:gd name="connsiteX567" fmla="*/ 7422905 w 9624709"/>
              <a:gd name="connsiteY567" fmla="*/ 7643012 h 9618595"/>
              <a:gd name="connsiteX568" fmla="*/ 7388796 w 9624709"/>
              <a:gd name="connsiteY568" fmla="*/ 7579965 h 9618595"/>
              <a:gd name="connsiteX569" fmla="*/ 7415014 w 9624709"/>
              <a:gd name="connsiteY569" fmla="*/ 7536285 h 9618595"/>
              <a:gd name="connsiteX570" fmla="*/ 7391956 w 9624709"/>
              <a:gd name="connsiteY570" fmla="*/ 7509567 h 9618595"/>
              <a:gd name="connsiteX571" fmla="*/ 7351180 w 9624709"/>
              <a:gd name="connsiteY571" fmla="*/ 7575582 h 9618595"/>
              <a:gd name="connsiteX572" fmla="*/ 7394461 w 9624709"/>
              <a:gd name="connsiteY572" fmla="*/ 7667560 h 9618595"/>
              <a:gd name="connsiteX573" fmla="*/ 7477397 w 9624709"/>
              <a:gd name="connsiteY573" fmla="*/ 7763661 h 9618595"/>
              <a:gd name="connsiteX574" fmla="*/ 7380001 w 9624709"/>
              <a:gd name="connsiteY574" fmla="*/ 7847713 h 9618595"/>
              <a:gd name="connsiteX575" fmla="*/ 7217849 w 9624709"/>
              <a:gd name="connsiteY575" fmla="*/ 7659815 h 9618595"/>
              <a:gd name="connsiteX576" fmla="*/ 7189407 w 9624709"/>
              <a:gd name="connsiteY576" fmla="*/ 7684363 h 9618595"/>
              <a:gd name="connsiteX577" fmla="*/ 7375359 w 9624709"/>
              <a:gd name="connsiteY577" fmla="*/ 7899841 h 9618595"/>
              <a:gd name="connsiteX578" fmla="*/ 7573080 w 9624709"/>
              <a:gd name="connsiteY578" fmla="*/ 1880653 h 9618595"/>
              <a:gd name="connsiteX579" fmla="*/ 7420702 w 9624709"/>
              <a:gd name="connsiteY579" fmla="*/ 1745337 h 9618595"/>
              <a:gd name="connsiteX580" fmla="*/ 7327340 w 9624709"/>
              <a:gd name="connsiteY580" fmla="*/ 1850468 h 9618595"/>
              <a:gd name="connsiteX581" fmla="*/ 7234194 w 9624709"/>
              <a:gd name="connsiteY581" fmla="*/ 1911635 h 9618595"/>
              <a:gd name="connsiteX582" fmla="*/ 7208230 w 9624709"/>
              <a:gd name="connsiteY582" fmla="*/ 1888579 h 9618595"/>
              <a:gd name="connsiteX583" fmla="*/ 7133389 w 9624709"/>
              <a:gd name="connsiteY583" fmla="*/ 1972855 h 9618595"/>
              <a:gd name="connsiteX584" fmla="*/ 7161480 w 9624709"/>
              <a:gd name="connsiteY584" fmla="*/ 1997801 h 9618595"/>
              <a:gd name="connsiteX585" fmla="*/ 7212132 w 9624709"/>
              <a:gd name="connsiteY585" fmla="*/ 1940767 h 9618595"/>
              <a:gd name="connsiteX586" fmla="*/ 7385790 w 9624709"/>
              <a:gd name="connsiteY586" fmla="*/ 2094983 h 9618595"/>
              <a:gd name="connsiteX587" fmla="*/ 7335141 w 9624709"/>
              <a:gd name="connsiteY587" fmla="*/ 2152019 h 9618595"/>
              <a:gd name="connsiteX588" fmla="*/ 7363232 w 9624709"/>
              <a:gd name="connsiteY588" fmla="*/ 2176965 h 9618595"/>
              <a:gd name="connsiteX589" fmla="*/ 7438073 w 9624709"/>
              <a:gd name="connsiteY589" fmla="*/ 2092689 h 9618595"/>
              <a:gd name="connsiteX590" fmla="*/ 7408278 w 9624709"/>
              <a:gd name="connsiteY590" fmla="*/ 2066232 h 9618595"/>
              <a:gd name="connsiteX591" fmla="*/ 7619824 w 9624709"/>
              <a:gd name="connsiteY591" fmla="*/ 7455035 h 9618595"/>
              <a:gd name="connsiteX592" fmla="*/ 7548774 w 9624709"/>
              <a:gd name="connsiteY592" fmla="*/ 7526475 h 9618595"/>
              <a:gd name="connsiteX593" fmla="*/ 7513608 w 9624709"/>
              <a:gd name="connsiteY593" fmla="*/ 7545691 h 9618595"/>
              <a:gd name="connsiteX594" fmla="*/ 7481573 w 9624709"/>
              <a:gd name="connsiteY594" fmla="*/ 7532697 h 9618595"/>
              <a:gd name="connsiteX595" fmla="*/ 7467192 w 9624709"/>
              <a:gd name="connsiteY595" fmla="*/ 7499529 h 9618595"/>
              <a:gd name="connsiteX596" fmla="*/ 7485811 w 9624709"/>
              <a:gd name="connsiteY596" fmla="*/ 7463855 h 9618595"/>
              <a:gd name="connsiteX597" fmla="*/ 7556862 w 9624709"/>
              <a:gd name="connsiteY597" fmla="*/ 7392417 h 9618595"/>
              <a:gd name="connsiteX598" fmla="*/ 7707006 w 9624709"/>
              <a:gd name="connsiteY598" fmla="*/ 7541741 h 9618595"/>
              <a:gd name="connsiteX599" fmla="*/ 7643983 w 9624709"/>
              <a:gd name="connsiteY599" fmla="*/ 7605107 h 9618595"/>
              <a:gd name="connsiteX600" fmla="*/ 7610222 w 9624709"/>
              <a:gd name="connsiteY600" fmla="*/ 7623313 h 9618595"/>
              <a:gd name="connsiteX601" fmla="*/ 7579193 w 9624709"/>
              <a:gd name="connsiteY601" fmla="*/ 7610519 h 9618595"/>
              <a:gd name="connsiteX602" fmla="*/ 7564314 w 9624709"/>
              <a:gd name="connsiteY602" fmla="*/ 7578257 h 9618595"/>
              <a:gd name="connsiteX603" fmla="*/ 7582634 w 9624709"/>
              <a:gd name="connsiteY603" fmla="*/ 7544095 h 9618595"/>
              <a:gd name="connsiteX604" fmla="*/ 7645657 w 9624709"/>
              <a:gd name="connsiteY604" fmla="*/ 7480726 h 9618595"/>
              <a:gd name="connsiteX605" fmla="*/ 7759331 w 9624709"/>
              <a:gd name="connsiteY605" fmla="*/ 7540793 h 9618595"/>
              <a:gd name="connsiteX606" fmla="*/ 7557524 w 9624709"/>
              <a:gd name="connsiteY606" fmla="*/ 7340087 h 9618595"/>
              <a:gd name="connsiteX607" fmla="*/ 7459981 w 9624709"/>
              <a:gd name="connsiteY607" fmla="*/ 7438165 h 9618595"/>
              <a:gd name="connsiteX608" fmla="*/ 7429357 w 9624709"/>
              <a:gd name="connsiteY608" fmla="*/ 7500438 h 9618595"/>
              <a:gd name="connsiteX609" fmla="*/ 7453464 w 9624709"/>
              <a:gd name="connsiteY609" fmla="*/ 7557731 h 9618595"/>
              <a:gd name="connsiteX610" fmla="*/ 7533601 w 9624709"/>
              <a:gd name="connsiteY610" fmla="*/ 7571598 h 9618595"/>
              <a:gd name="connsiteX611" fmla="*/ 7554314 w 9624709"/>
              <a:gd name="connsiteY611" fmla="*/ 7638761 h 9618595"/>
              <a:gd name="connsiteX612" fmla="*/ 7609722 w 9624709"/>
              <a:gd name="connsiteY612" fmla="*/ 7661352 h 9618595"/>
              <a:gd name="connsiteX613" fmla="*/ 7669813 w 9624709"/>
              <a:gd name="connsiteY613" fmla="*/ 7630798 h 9618595"/>
              <a:gd name="connsiteX614" fmla="*/ 7816412 w 9624709"/>
              <a:gd name="connsiteY614" fmla="*/ 2129057 h 9618595"/>
              <a:gd name="connsiteX615" fmla="*/ 7794474 w 9624709"/>
              <a:gd name="connsiteY615" fmla="*/ 2105932 h 9618595"/>
              <a:gd name="connsiteX616" fmla="*/ 7518728 w 9624709"/>
              <a:gd name="connsiteY616" fmla="*/ 2133701 h 9618595"/>
              <a:gd name="connsiteX617" fmla="*/ 7677722 w 9624709"/>
              <a:gd name="connsiteY617" fmla="*/ 1982867 h 9618595"/>
              <a:gd name="connsiteX618" fmla="*/ 7651865 w 9624709"/>
              <a:gd name="connsiteY618" fmla="*/ 1955611 h 9618595"/>
              <a:gd name="connsiteX619" fmla="*/ 7445379 w 9624709"/>
              <a:gd name="connsiteY619" fmla="*/ 2151501 h 9618595"/>
              <a:gd name="connsiteX620" fmla="*/ 7467319 w 9624709"/>
              <a:gd name="connsiteY620" fmla="*/ 2174627 h 9618595"/>
              <a:gd name="connsiteX621" fmla="*/ 7743063 w 9624709"/>
              <a:gd name="connsiteY621" fmla="*/ 2146857 h 9618595"/>
              <a:gd name="connsiteX622" fmla="*/ 7584072 w 9624709"/>
              <a:gd name="connsiteY622" fmla="*/ 2297693 h 9618595"/>
              <a:gd name="connsiteX623" fmla="*/ 7609929 w 9624709"/>
              <a:gd name="connsiteY623" fmla="*/ 2324948 h 9618595"/>
              <a:gd name="connsiteX624" fmla="*/ 7914769 w 9624709"/>
              <a:gd name="connsiteY624" fmla="*/ 7264683 h 9618595"/>
              <a:gd name="connsiteX625" fmla="*/ 7888685 w 9624709"/>
              <a:gd name="connsiteY625" fmla="*/ 7346907 h 9618595"/>
              <a:gd name="connsiteX626" fmla="*/ 7812094 w 9624709"/>
              <a:gd name="connsiteY626" fmla="*/ 7386595 h 9618595"/>
              <a:gd name="connsiteX627" fmla="*/ 7730236 w 9624709"/>
              <a:gd name="connsiteY627" fmla="*/ 7360075 h 9618595"/>
              <a:gd name="connsiteX628" fmla="*/ 7689749 w 9624709"/>
              <a:gd name="connsiteY628" fmla="*/ 7283551 h 9618595"/>
              <a:gd name="connsiteX629" fmla="*/ 7716269 w 9624709"/>
              <a:gd name="connsiteY629" fmla="*/ 7201695 h 9618595"/>
              <a:gd name="connsiteX630" fmla="*/ 7792425 w 9624709"/>
              <a:gd name="connsiteY630" fmla="*/ 7161641 h 9618595"/>
              <a:gd name="connsiteX631" fmla="*/ 7874716 w 9624709"/>
              <a:gd name="connsiteY631" fmla="*/ 7188527 h 9618595"/>
              <a:gd name="connsiteX632" fmla="*/ 7914769 w 9624709"/>
              <a:gd name="connsiteY632" fmla="*/ 7264683 h 9618595"/>
              <a:gd name="connsiteX633" fmla="*/ 7952400 w 9624709"/>
              <a:gd name="connsiteY633" fmla="*/ 7260654 h 9618595"/>
              <a:gd name="connsiteX634" fmla="*/ 7898920 w 9624709"/>
              <a:gd name="connsiteY634" fmla="*/ 7159791 h 9618595"/>
              <a:gd name="connsiteX635" fmla="*/ 7790432 w 9624709"/>
              <a:gd name="connsiteY635" fmla="*/ 7124240 h 9618595"/>
              <a:gd name="connsiteX636" fmla="*/ 7690237 w 9624709"/>
              <a:gd name="connsiteY636" fmla="*/ 7176049 h 9618595"/>
              <a:gd name="connsiteX637" fmla="*/ 7664056 w 9624709"/>
              <a:gd name="connsiteY637" fmla="*/ 7304335 h 9618595"/>
              <a:gd name="connsiteX638" fmla="*/ 7621388 w 9624709"/>
              <a:gd name="connsiteY638" fmla="*/ 7268399 h 9618595"/>
              <a:gd name="connsiteX639" fmla="*/ 7597187 w 9624709"/>
              <a:gd name="connsiteY639" fmla="*/ 7297135 h 9618595"/>
              <a:gd name="connsiteX640" fmla="*/ 7814883 w 9624709"/>
              <a:gd name="connsiteY640" fmla="*/ 7480485 h 9618595"/>
              <a:gd name="connsiteX641" fmla="*/ 7839085 w 9624709"/>
              <a:gd name="connsiteY641" fmla="*/ 7451749 h 9618595"/>
              <a:gd name="connsiteX642" fmla="*/ 7796416 w 9624709"/>
              <a:gd name="connsiteY642" fmla="*/ 7415811 h 9618595"/>
              <a:gd name="connsiteX643" fmla="*/ 7918382 w 9624709"/>
              <a:gd name="connsiteY643" fmla="*/ 7368200 h 9618595"/>
              <a:gd name="connsiteX644" fmla="*/ 7952400 w 9624709"/>
              <a:gd name="connsiteY644" fmla="*/ 7260654 h 9618595"/>
              <a:gd name="connsiteX645" fmla="*/ 8019013 w 9624709"/>
              <a:gd name="connsiteY645" fmla="*/ 2374593 h 9618595"/>
              <a:gd name="connsiteX646" fmla="*/ 7995581 w 9624709"/>
              <a:gd name="connsiteY646" fmla="*/ 2345227 h 9618595"/>
              <a:gd name="connsiteX647" fmla="*/ 7801581 w 9624709"/>
              <a:gd name="connsiteY647" fmla="*/ 2500021 h 9618595"/>
              <a:gd name="connsiteX648" fmla="*/ 7702880 w 9624709"/>
              <a:gd name="connsiteY648" fmla="*/ 2376321 h 9618595"/>
              <a:gd name="connsiteX649" fmla="*/ 7896883 w 9624709"/>
              <a:gd name="connsiteY649" fmla="*/ 2221528 h 9618595"/>
              <a:gd name="connsiteX650" fmla="*/ 7873451 w 9624709"/>
              <a:gd name="connsiteY650" fmla="*/ 2192160 h 9618595"/>
              <a:gd name="connsiteX651" fmla="*/ 7650971 w 9624709"/>
              <a:gd name="connsiteY651" fmla="*/ 2369675 h 9618595"/>
              <a:gd name="connsiteX652" fmla="*/ 7801506 w 9624709"/>
              <a:gd name="connsiteY652" fmla="*/ 2558339 h 9618595"/>
              <a:gd name="connsiteX653" fmla="*/ 7741881 w 9624709"/>
              <a:gd name="connsiteY653" fmla="*/ 2605913 h 9618595"/>
              <a:gd name="connsiteX654" fmla="*/ 7765313 w 9624709"/>
              <a:gd name="connsiteY654" fmla="*/ 2635282 h 9618595"/>
              <a:gd name="connsiteX655" fmla="*/ 7853415 w 9624709"/>
              <a:gd name="connsiteY655" fmla="*/ 2564983 h 9618595"/>
              <a:gd name="connsiteX656" fmla="*/ 7825013 w 9624709"/>
              <a:gd name="connsiteY656" fmla="*/ 2529387 h 9618595"/>
              <a:gd name="connsiteX657" fmla="*/ 8116412 w 9624709"/>
              <a:gd name="connsiteY657" fmla="*/ 6987945 h 9618595"/>
              <a:gd name="connsiteX658" fmla="*/ 8098045 w 9624709"/>
              <a:gd name="connsiteY658" fmla="*/ 7072229 h 9618595"/>
              <a:gd name="connsiteX659" fmla="*/ 8025453 w 9624709"/>
              <a:gd name="connsiteY659" fmla="*/ 7118829 h 9618595"/>
              <a:gd name="connsiteX660" fmla="*/ 7941493 w 9624709"/>
              <a:gd name="connsiteY660" fmla="*/ 7099991 h 9618595"/>
              <a:gd name="connsiteX661" fmla="*/ 7894101 w 9624709"/>
              <a:gd name="connsiteY661" fmla="*/ 7027543 h 9618595"/>
              <a:gd name="connsiteX662" fmla="*/ 7912937 w 9624709"/>
              <a:gd name="connsiteY662" fmla="*/ 6943584 h 9618595"/>
              <a:gd name="connsiteX663" fmla="*/ 7985063 w 9624709"/>
              <a:gd name="connsiteY663" fmla="*/ 6896661 h 9618595"/>
              <a:gd name="connsiteX664" fmla="*/ 8069488 w 9624709"/>
              <a:gd name="connsiteY664" fmla="*/ 6915819 h 9618595"/>
              <a:gd name="connsiteX665" fmla="*/ 8116412 w 9624709"/>
              <a:gd name="connsiteY665" fmla="*/ 6987945 h 9618595"/>
              <a:gd name="connsiteX666" fmla="*/ 8207789 w 9624709"/>
              <a:gd name="connsiteY666" fmla="*/ 6966185 h 9618595"/>
              <a:gd name="connsiteX667" fmla="*/ 7880580 w 9624709"/>
              <a:gd name="connsiteY667" fmla="*/ 6738781 h 9618595"/>
              <a:gd name="connsiteX668" fmla="*/ 7859140 w 9624709"/>
              <a:gd name="connsiteY668" fmla="*/ 6769632 h 9618595"/>
              <a:gd name="connsiteX669" fmla="*/ 7998437 w 9624709"/>
              <a:gd name="connsiteY669" fmla="*/ 6866443 h 9618595"/>
              <a:gd name="connsiteX670" fmla="*/ 7881397 w 9624709"/>
              <a:gd name="connsiteY670" fmla="*/ 6925130 h 9618595"/>
              <a:gd name="connsiteX671" fmla="*/ 7857798 w 9624709"/>
              <a:gd name="connsiteY671" fmla="*/ 7034895 h 9618595"/>
              <a:gd name="connsiteX672" fmla="*/ 7920053 w 9624709"/>
              <a:gd name="connsiteY672" fmla="*/ 7130844 h 9618595"/>
              <a:gd name="connsiteX673" fmla="*/ 8031685 w 9624709"/>
              <a:gd name="connsiteY673" fmla="*/ 7155743 h 9618595"/>
              <a:gd name="connsiteX674" fmla="*/ 8126335 w 9624709"/>
              <a:gd name="connsiteY674" fmla="*/ 7095357 h 9618595"/>
              <a:gd name="connsiteX675" fmla="*/ 8140539 w 9624709"/>
              <a:gd name="connsiteY675" fmla="*/ 6965199 h 9618595"/>
              <a:gd name="connsiteX676" fmla="*/ 8186349 w 9624709"/>
              <a:gd name="connsiteY676" fmla="*/ 6997035 h 9618595"/>
              <a:gd name="connsiteX677" fmla="*/ 8221110 w 9624709"/>
              <a:gd name="connsiteY677" fmla="*/ 2664449 h 9618595"/>
              <a:gd name="connsiteX678" fmla="*/ 8203429 w 9624709"/>
              <a:gd name="connsiteY678" fmla="*/ 2637924 h 9618595"/>
              <a:gd name="connsiteX679" fmla="*/ 7926983 w 9624709"/>
              <a:gd name="connsiteY679" fmla="*/ 2618331 h 9618595"/>
              <a:gd name="connsiteX680" fmla="*/ 8109340 w 9624709"/>
              <a:gd name="connsiteY680" fmla="*/ 2496774 h 9618595"/>
              <a:gd name="connsiteX681" fmla="*/ 8088503 w 9624709"/>
              <a:gd name="connsiteY681" fmla="*/ 2465513 h 9618595"/>
              <a:gd name="connsiteX682" fmla="*/ 7851675 w 9624709"/>
              <a:gd name="connsiteY682" fmla="*/ 2623379 h 9618595"/>
              <a:gd name="connsiteX683" fmla="*/ 7869355 w 9624709"/>
              <a:gd name="connsiteY683" fmla="*/ 2649904 h 9618595"/>
              <a:gd name="connsiteX684" fmla="*/ 8145800 w 9624709"/>
              <a:gd name="connsiteY684" fmla="*/ 2669496 h 9618595"/>
              <a:gd name="connsiteX685" fmla="*/ 7963444 w 9624709"/>
              <a:gd name="connsiteY685" fmla="*/ 2791054 h 9618595"/>
              <a:gd name="connsiteX686" fmla="*/ 7984281 w 9624709"/>
              <a:gd name="connsiteY686" fmla="*/ 2822315 h 9618595"/>
              <a:gd name="connsiteX687" fmla="*/ 8367870 w 9624709"/>
              <a:gd name="connsiteY687" fmla="*/ 6692207 h 9618595"/>
              <a:gd name="connsiteX688" fmla="*/ 8120984 w 9624709"/>
              <a:gd name="connsiteY688" fmla="*/ 6550583 h 9618595"/>
              <a:gd name="connsiteX689" fmla="*/ 8102290 w 9624709"/>
              <a:gd name="connsiteY689" fmla="*/ 6583171 h 9618595"/>
              <a:gd name="connsiteX690" fmla="*/ 8317574 w 9624709"/>
              <a:gd name="connsiteY690" fmla="*/ 6706667 h 9618595"/>
              <a:gd name="connsiteX691" fmla="*/ 8235998 w 9624709"/>
              <a:gd name="connsiteY691" fmla="*/ 6848873 h 9618595"/>
              <a:gd name="connsiteX692" fmla="*/ 8020715 w 9624709"/>
              <a:gd name="connsiteY692" fmla="*/ 6725377 h 9618595"/>
              <a:gd name="connsiteX693" fmla="*/ 8002021 w 9624709"/>
              <a:gd name="connsiteY693" fmla="*/ 6757965 h 9618595"/>
              <a:gd name="connsiteX694" fmla="*/ 8248906 w 9624709"/>
              <a:gd name="connsiteY694" fmla="*/ 6899589 h 9618595"/>
              <a:gd name="connsiteX695" fmla="*/ 8382825 w 9624709"/>
              <a:gd name="connsiteY695" fmla="*/ 2944699 h 9618595"/>
              <a:gd name="connsiteX696" fmla="*/ 8364660 w 9624709"/>
              <a:gd name="connsiteY696" fmla="*/ 2911815 h 9618595"/>
              <a:gd name="connsiteX697" fmla="*/ 8256036 w 9624709"/>
              <a:gd name="connsiteY697" fmla="*/ 2971815 h 9618595"/>
              <a:gd name="connsiteX698" fmla="*/ 8176768 w 9624709"/>
              <a:gd name="connsiteY698" fmla="*/ 2828311 h 9618595"/>
              <a:gd name="connsiteX699" fmla="*/ 8285392 w 9624709"/>
              <a:gd name="connsiteY699" fmla="*/ 2768309 h 9618595"/>
              <a:gd name="connsiteX700" fmla="*/ 8267226 w 9624709"/>
              <a:gd name="connsiteY700" fmla="*/ 2735422 h 9618595"/>
              <a:gd name="connsiteX701" fmla="*/ 8018087 w 9624709"/>
              <a:gd name="connsiteY701" fmla="*/ 2873041 h 9618595"/>
              <a:gd name="connsiteX702" fmla="*/ 8036252 w 9624709"/>
              <a:gd name="connsiteY702" fmla="*/ 2905928 h 9618595"/>
              <a:gd name="connsiteX703" fmla="*/ 8144877 w 9624709"/>
              <a:gd name="connsiteY703" fmla="*/ 2845926 h 9618595"/>
              <a:gd name="connsiteX704" fmla="*/ 8224145 w 9624709"/>
              <a:gd name="connsiteY704" fmla="*/ 2989429 h 9618595"/>
              <a:gd name="connsiteX705" fmla="*/ 8115520 w 9624709"/>
              <a:gd name="connsiteY705" fmla="*/ 3049431 h 9618595"/>
              <a:gd name="connsiteX706" fmla="*/ 8133686 w 9624709"/>
              <a:gd name="connsiteY706" fmla="*/ 3082319 h 9618595"/>
              <a:gd name="connsiteX707" fmla="*/ 8461649 w 9624709"/>
              <a:gd name="connsiteY707" fmla="*/ 3195801 h 9618595"/>
              <a:gd name="connsiteX708" fmla="*/ 8453602 w 9624709"/>
              <a:gd name="connsiteY708" fmla="*/ 3238870 h 9618595"/>
              <a:gd name="connsiteX709" fmla="*/ 8393809 w 9624709"/>
              <a:gd name="connsiteY709" fmla="*/ 3300749 h 9618595"/>
              <a:gd name="connsiteX710" fmla="*/ 8307280 w 9624709"/>
              <a:gd name="connsiteY710" fmla="*/ 3303496 h 9618595"/>
              <a:gd name="connsiteX711" fmla="*/ 8245400 w 9624709"/>
              <a:gd name="connsiteY711" fmla="*/ 3243703 h 9618595"/>
              <a:gd name="connsiteX712" fmla="*/ 8242885 w 9624709"/>
              <a:gd name="connsiteY712" fmla="*/ 3157695 h 9618595"/>
              <a:gd name="connsiteX713" fmla="*/ 8303196 w 9624709"/>
              <a:gd name="connsiteY713" fmla="*/ 3095589 h 9618595"/>
              <a:gd name="connsiteX714" fmla="*/ 8389205 w 9624709"/>
              <a:gd name="connsiteY714" fmla="*/ 3093071 h 9618595"/>
              <a:gd name="connsiteX715" fmla="*/ 8451605 w 9624709"/>
              <a:gd name="connsiteY715" fmla="*/ 3152632 h 9618595"/>
              <a:gd name="connsiteX716" fmla="*/ 8461649 w 9624709"/>
              <a:gd name="connsiteY716" fmla="*/ 3195801 h 9618595"/>
              <a:gd name="connsiteX717" fmla="*/ 8539168 w 9624709"/>
              <a:gd name="connsiteY717" fmla="*/ 3277621 h 9618595"/>
              <a:gd name="connsiteX718" fmla="*/ 8523988 w 9624709"/>
              <a:gd name="connsiteY718" fmla="*/ 3243253 h 9618595"/>
              <a:gd name="connsiteX719" fmla="*/ 8472958 w 9624709"/>
              <a:gd name="connsiteY719" fmla="*/ 3265791 h 9618595"/>
              <a:gd name="connsiteX720" fmla="*/ 8483780 w 9624709"/>
              <a:gd name="connsiteY720" fmla="*/ 3135308 h 9618595"/>
              <a:gd name="connsiteX721" fmla="*/ 8402119 w 9624709"/>
              <a:gd name="connsiteY721" fmla="*/ 3057497 h 9618595"/>
              <a:gd name="connsiteX722" fmla="*/ 8345182 w 9624709"/>
              <a:gd name="connsiteY722" fmla="*/ 3047641 h 9618595"/>
              <a:gd name="connsiteX723" fmla="*/ 8288019 w 9624709"/>
              <a:gd name="connsiteY723" fmla="*/ 3061220 h 9618595"/>
              <a:gd name="connsiteX724" fmla="*/ 8208414 w 9624709"/>
              <a:gd name="connsiteY724" fmla="*/ 3143050 h 9618595"/>
              <a:gd name="connsiteX725" fmla="*/ 8197993 w 9624709"/>
              <a:gd name="connsiteY725" fmla="*/ 3199768 h 9618595"/>
              <a:gd name="connsiteX726" fmla="*/ 8210924 w 9624709"/>
              <a:gd name="connsiteY726" fmla="*/ 3255820 h 9618595"/>
              <a:gd name="connsiteX727" fmla="*/ 8314660 w 9624709"/>
              <a:gd name="connsiteY727" fmla="*/ 3335706 h 9618595"/>
              <a:gd name="connsiteX728" fmla="*/ 8263630 w 9624709"/>
              <a:gd name="connsiteY728" fmla="*/ 3358244 h 9618595"/>
              <a:gd name="connsiteX729" fmla="*/ 8278811 w 9624709"/>
              <a:gd name="connsiteY729" fmla="*/ 3392613 h 9618595"/>
              <a:gd name="connsiteX730" fmla="*/ 8629430 w 9624709"/>
              <a:gd name="connsiteY730" fmla="*/ 6413967 h 9618595"/>
              <a:gd name="connsiteX731" fmla="*/ 8309364 w 9624709"/>
              <a:gd name="connsiteY731" fmla="*/ 6414871 h 9618595"/>
              <a:gd name="connsiteX732" fmla="*/ 8295765 w 9624709"/>
              <a:gd name="connsiteY732" fmla="*/ 6399659 h 9618595"/>
              <a:gd name="connsiteX733" fmla="*/ 8270013 w 9624709"/>
              <a:gd name="connsiteY733" fmla="*/ 6349463 h 9618595"/>
              <a:gd name="connsiteX734" fmla="*/ 8283950 w 9624709"/>
              <a:gd name="connsiteY734" fmla="*/ 6297826 h 9618595"/>
              <a:gd name="connsiteX735" fmla="*/ 8250991 w 9624709"/>
              <a:gd name="connsiteY735" fmla="*/ 6282303 h 9618595"/>
              <a:gd name="connsiteX736" fmla="*/ 8234970 w 9624709"/>
              <a:gd name="connsiteY736" fmla="*/ 6359073 h 9618595"/>
              <a:gd name="connsiteX737" fmla="*/ 8275698 w 9624709"/>
              <a:gd name="connsiteY737" fmla="*/ 6434252 h 9618595"/>
              <a:gd name="connsiteX738" fmla="*/ 8500887 w 9624709"/>
              <a:gd name="connsiteY738" fmla="*/ 6686913 h 9618595"/>
              <a:gd name="connsiteX739" fmla="*/ 8518348 w 9624709"/>
              <a:gd name="connsiteY739" fmla="*/ 6649832 h 9618595"/>
              <a:gd name="connsiteX740" fmla="*/ 8341529 w 9624709"/>
              <a:gd name="connsiteY740" fmla="*/ 6450784 h 9618595"/>
              <a:gd name="connsiteX741" fmla="*/ 8611966 w 9624709"/>
              <a:gd name="connsiteY741" fmla="*/ 6451048 h 9618595"/>
              <a:gd name="connsiteX742" fmla="*/ 9621937 w 9624709"/>
              <a:gd name="connsiteY742" fmla="*/ 4703632 h 9618595"/>
              <a:gd name="connsiteX743" fmla="*/ 7660986 w 9624709"/>
              <a:gd name="connsiteY743" fmla="*/ 4703632 h 9618595"/>
              <a:gd name="connsiteX744" fmla="*/ 7657464 w 9624709"/>
              <a:gd name="connsiteY744" fmla="*/ 4560280 h 9618595"/>
              <a:gd name="connsiteX745" fmla="*/ 4943891 w 9624709"/>
              <a:gd name="connsiteY745" fmla="*/ 1767405 h 9618595"/>
              <a:gd name="connsiteX746" fmla="*/ 4930226 w 9624709"/>
              <a:gd name="connsiteY746" fmla="*/ 1767049 h 9618595"/>
              <a:gd name="connsiteX747" fmla="*/ 4930226 w 9624709"/>
              <a:gd name="connsiteY747" fmla="*/ 11920 h 9618595"/>
              <a:gd name="connsiteX748" fmla="*/ 9621937 w 9624709"/>
              <a:gd name="connsiteY748" fmla="*/ 4703632 h 9618595"/>
              <a:gd name="connsiteX749" fmla="*/ 9624709 w 9624709"/>
              <a:gd name="connsiteY749" fmla="*/ 4900909 h 9618595"/>
              <a:gd name="connsiteX750" fmla="*/ 4932997 w 9624709"/>
              <a:gd name="connsiteY750" fmla="*/ 9592621 h 9618595"/>
              <a:gd name="connsiteX751" fmla="*/ 4932997 w 9624709"/>
              <a:gd name="connsiteY751" fmla="*/ 7656889 h 9618595"/>
              <a:gd name="connsiteX752" fmla="*/ 4943890 w 9624709"/>
              <a:gd name="connsiteY752" fmla="*/ 7656606 h 9618595"/>
              <a:gd name="connsiteX753" fmla="*/ 7646401 w 9624709"/>
              <a:gd name="connsiteY753" fmla="*/ 5013467 h 9618595"/>
              <a:gd name="connsiteX754" fmla="*/ 7654717 w 9624709"/>
              <a:gd name="connsiteY754" fmla="*/ 4900909 h 961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9624709" h="9618595">
                <a:moveTo>
                  <a:pt x="1094837" y="5975739"/>
                </a:moveTo>
                <a:cubicBezTo>
                  <a:pt x="1093589" y="5990026"/>
                  <a:pt x="1089394" y="6003932"/>
                  <a:pt x="1082251" y="6017457"/>
                </a:cubicBezTo>
                <a:cubicBezTo>
                  <a:pt x="1067241" y="6044732"/>
                  <a:pt x="1044867" y="6062959"/>
                  <a:pt x="1015135" y="6072140"/>
                </a:cubicBezTo>
                <a:cubicBezTo>
                  <a:pt x="985039" y="6081433"/>
                  <a:pt x="956465" y="6078938"/>
                  <a:pt x="929415" y="6064652"/>
                </a:cubicBezTo>
                <a:cubicBezTo>
                  <a:pt x="902001" y="6050476"/>
                  <a:pt x="883649" y="6028342"/>
                  <a:pt x="874356" y="5998246"/>
                </a:cubicBezTo>
                <a:cubicBezTo>
                  <a:pt x="865062" y="5968150"/>
                  <a:pt x="867739" y="5939521"/>
                  <a:pt x="882389" y="5912359"/>
                </a:cubicBezTo>
                <a:cubicBezTo>
                  <a:pt x="896675" y="5885308"/>
                  <a:pt x="918864" y="5867136"/>
                  <a:pt x="948960" y="5857842"/>
                </a:cubicBezTo>
                <a:cubicBezTo>
                  <a:pt x="978694" y="5848662"/>
                  <a:pt x="1007448" y="5851102"/>
                  <a:pt x="1035225" y="5865164"/>
                </a:cubicBezTo>
                <a:cubicBezTo>
                  <a:pt x="1062275" y="5879450"/>
                  <a:pt x="1080446" y="5901642"/>
                  <a:pt x="1089739" y="5931737"/>
                </a:cubicBezTo>
                <a:cubicBezTo>
                  <a:pt x="1094386" y="5946784"/>
                  <a:pt x="1096085" y="5961452"/>
                  <a:pt x="1094837" y="5975739"/>
                </a:cubicBezTo>
                <a:close/>
                <a:moveTo>
                  <a:pt x="1131724" y="5980880"/>
                </a:moveTo>
                <a:cubicBezTo>
                  <a:pt x="1133492" y="5962164"/>
                  <a:pt x="1131380" y="5943106"/>
                  <a:pt x="1125390" y="5923706"/>
                </a:cubicBezTo>
                <a:cubicBezTo>
                  <a:pt x="1110496" y="5875482"/>
                  <a:pt x="1079245" y="5845016"/>
                  <a:pt x="1031634" y="5832314"/>
                </a:cubicBezTo>
                <a:lnTo>
                  <a:pt x="1084935" y="5815854"/>
                </a:lnTo>
                <a:lnTo>
                  <a:pt x="1073852" y="5779956"/>
                </a:lnTo>
                <a:lnTo>
                  <a:pt x="801901" y="5863934"/>
                </a:lnTo>
                <a:lnTo>
                  <a:pt x="812987" y="5899831"/>
                </a:lnTo>
                <a:lnTo>
                  <a:pt x="866288" y="5883372"/>
                </a:lnTo>
                <a:cubicBezTo>
                  <a:pt x="834128" y="5920708"/>
                  <a:pt x="825494" y="5963488"/>
                  <a:pt x="840385" y="6011715"/>
                </a:cubicBezTo>
                <a:cubicBezTo>
                  <a:pt x="852365" y="6050514"/>
                  <a:pt x="876390" y="6079436"/>
                  <a:pt x="912457" y="6098483"/>
                </a:cubicBezTo>
                <a:cubicBezTo>
                  <a:pt x="948412" y="6117169"/>
                  <a:pt x="986334" y="6120354"/>
                  <a:pt x="1026218" y="6108038"/>
                </a:cubicBezTo>
                <a:cubicBezTo>
                  <a:pt x="1066105" y="6095722"/>
                  <a:pt x="1095628" y="6071710"/>
                  <a:pt x="1114787" y="6036006"/>
                </a:cubicBezTo>
                <a:cubicBezTo>
                  <a:pt x="1124312" y="6017972"/>
                  <a:pt x="1129957" y="5999597"/>
                  <a:pt x="1131724" y="5980880"/>
                </a:cubicBezTo>
                <a:close/>
                <a:moveTo>
                  <a:pt x="1214499" y="6286108"/>
                </a:moveTo>
                <a:cubicBezTo>
                  <a:pt x="1214597" y="6300449"/>
                  <a:pt x="1211724" y="6314687"/>
                  <a:pt x="1205881" y="6328822"/>
                </a:cubicBezTo>
                <a:cubicBezTo>
                  <a:pt x="1193492" y="6357384"/>
                  <a:pt x="1172926" y="6377630"/>
                  <a:pt x="1144185" y="6389558"/>
                </a:cubicBezTo>
                <a:cubicBezTo>
                  <a:pt x="1115093" y="6401633"/>
                  <a:pt x="1086412" y="6401828"/>
                  <a:pt x="1058142" y="6390138"/>
                </a:cubicBezTo>
                <a:cubicBezTo>
                  <a:pt x="1029520" y="6378597"/>
                  <a:pt x="1009173" y="6358282"/>
                  <a:pt x="997099" y="6329190"/>
                </a:cubicBezTo>
                <a:cubicBezTo>
                  <a:pt x="985024" y="6300098"/>
                  <a:pt x="985007" y="6271342"/>
                  <a:pt x="997044" y="6242928"/>
                </a:cubicBezTo>
                <a:cubicBezTo>
                  <a:pt x="1008730" y="6214657"/>
                  <a:pt x="1029119" y="6194484"/>
                  <a:pt x="1058211" y="6182410"/>
                </a:cubicBezTo>
                <a:cubicBezTo>
                  <a:pt x="1086952" y="6170480"/>
                  <a:pt x="1115810" y="6170214"/>
                  <a:pt x="1144780" y="6181611"/>
                </a:cubicBezTo>
                <a:cubicBezTo>
                  <a:pt x="1173053" y="6193297"/>
                  <a:pt x="1193226" y="6213686"/>
                  <a:pt x="1205298" y="6242778"/>
                </a:cubicBezTo>
                <a:cubicBezTo>
                  <a:pt x="1211335" y="6257324"/>
                  <a:pt x="1214402" y="6271768"/>
                  <a:pt x="1214499" y="6286108"/>
                </a:cubicBezTo>
                <a:close/>
                <a:moveTo>
                  <a:pt x="1298397" y="3378337"/>
                </a:moveTo>
                <a:cubicBezTo>
                  <a:pt x="1298677" y="3388536"/>
                  <a:pt x="1296808" y="3398759"/>
                  <a:pt x="1292791" y="3409004"/>
                </a:cubicBezTo>
                <a:lnTo>
                  <a:pt x="1253307" y="3509695"/>
                </a:lnTo>
                <a:lnTo>
                  <a:pt x="1100680" y="3449845"/>
                </a:lnTo>
                <a:lnTo>
                  <a:pt x="1140166" y="3349152"/>
                </a:lnTo>
                <a:cubicBezTo>
                  <a:pt x="1148339" y="3328307"/>
                  <a:pt x="1162794" y="3313799"/>
                  <a:pt x="1183527" y="3305624"/>
                </a:cubicBezTo>
                <a:cubicBezTo>
                  <a:pt x="1204399" y="3297096"/>
                  <a:pt x="1225082" y="3296849"/>
                  <a:pt x="1245573" y="3304885"/>
                </a:cubicBezTo>
                <a:cubicBezTo>
                  <a:pt x="1266418" y="3313060"/>
                  <a:pt x="1281595" y="3327368"/>
                  <a:pt x="1291107" y="3347810"/>
                </a:cubicBezTo>
                <a:cubicBezTo>
                  <a:pt x="1295686" y="3357962"/>
                  <a:pt x="1298116" y="3368138"/>
                  <a:pt x="1298397" y="3378337"/>
                </a:cubicBezTo>
                <a:close/>
                <a:moveTo>
                  <a:pt x="1336416" y="3376889"/>
                </a:moveTo>
                <a:cubicBezTo>
                  <a:pt x="1336155" y="3361704"/>
                  <a:pt x="1332749" y="3346611"/>
                  <a:pt x="1326198" y="3331609"/>
                </a:cubicBezTo>
                <a:cubicBezTo>
                  <a:pt x="1312883" y="3301115"/>
                  <a:pt x="1290856" y="3279842"/>
                  <a:pt x="1260120" y="3267789"/>
                </a:cubicBezTo>
                <a:cubicBezTo>
                  <a:pt x="1229736" y="3255874"/>
                  <a:pt x="1199297" y="3256574"/>
                  <a:pt x="1168803" y="3269888"/>
                </a:cubicBezTo>
                <a:cubicBezTo>
                  <a:pt x="1138309" y="3283203"/>
                  <a:pt x="1117103" y="3305054"/>
                  <a:pt x="1105187" y="3335436"/>
                </a:cubicBezTo>
                <a:lnTo>
                  <a:pt x="1065704" y="3436126"/>
                </a:lnTo>
                <a:lnTo>
                  <a:pt x="952294" y="3391656"/>
                </a:lnTo>
                <a:lnTo>
                  <a:pt x="1022951" y="3211473"/>
                </a:lnTo>
                <a:lnTo>
                  <a:pt x="987975" y="3197755"/>
                </a:lnTo>
                <a:lnTo>
                  <a:pt x="902770" y="3415035"/>
                </a:lnTo>
                <a:lnTo>
                  <a:pt x="1273736" y="3560506"/>
                </a:lnTo>
                <a:lnTo>
                  <a:pt x="1327767" y="3422720"/>
                </a:lnTo>
                <a:cubicBezTo>
                  <a:pt x="1333795" y="3407351"/>
                  <a:pt x="1336678" y="3392074"/>
                  <a:pt x="1336416" y="3376889"/>
                </a:cubicBezTo>
                <a:close/>
                <a:moveTo>
                  <a:pt x="1349508" y="2991090"/>
                </a:moveTo>
                <a:lnTo>
                  <a:pt x="1255855" y="3181646"/>
                </a:lnTo>
                <a:cubicBezTo>
                  <a:pt x="1231985" y="3165687"/>
                  <a:pt x="1216610" y="3144917"/>
                  <a:pt x="1209730" y="3119336"/>
                </a:cubicBezTo>
                <a:cubicBezTo>
                  <a:pt x="1202853" y="3093755"/>
                  <a:pt x="1205940" y="3067683"/>
                  <a:pt x="1218996" y="3041116"/>
                </a:cubicBezTo>
                <a:cubicBezTo>
                  <a:pt x="1230211" y="3018299"/>
                  <a:pt x="1247665" y="3001715"/>
                  <a:pt x="1271353" y="2991371"/>
                </a:cubicBezTo>
                <a:cubicBezTo>
                  <a:pt x="1294367" y="2981537"/>
                  <a:pt x="1320419" y="2981445"/>
                  <a:pt x="1349508" y="2991090"/>
                </a:cubicBezTo>
                <a:close/>
                <a:moveTo>
                  <a:pt x="1395180" y="6326066"/>
                </a:moveTo>
                <a:lnTo>
                  <a:pt x="1380777" y="6291366"/>
                </a:lnTo>
                <a:lnTo>
                  <a:pt x="1224101" y="6356390"/>
                </a:lnTo>
                <a:cubicBezTo>
                  <a:pt x="1252620" y="6316204"/>
                  <a:pt x="1257204" y="6272802"/>
                  <a:pt x="1237856" y="6226184"/>
                </a:cubicBezTo>
                <a:cubicBezTo>
                  <a:pt x="1222290" y="6188680"/>
                  <a:pt x="1195733" y="6162312"/>
                  <a:pt x="1158185" y="6147080"/>
                </a:cubicBezTo>
                <a:cubicBezTo>
                  <a:pt x="1120489" y="6131497"/>
                  <a:pt x="1082366" y="6131709"/>
                  <a:pt x="1043811" y="6147710"/>
                </a:cubicBezTo>
                <a:cubicBezTo>
                  <a:pt x="1005254" y="6163712"/>
                  <a:pt x="978186" y="6190560"/>
                  <a:pt x="962603" y="6228254"/>
                </a:cubicBezTo>
                <a:cubicBezTo>
                  <a:pt x="954739" y="6246926"/>
                  <a:pt x="950787" y="6265618"/>
                  <a:pt x="950745" y="6284331"/>
                </a:cubicBezTo>
                <a:cubicBezTo>
                  <a:pt x="950705" y="6303042"/>
                  <a:pt x="954577" y="6321775"/>
                  <a:pt x="962359" y="6340526"/>
                </a:cubicBezTo>
                <a:cubicBezTo>
                  <a:pt x="981707" y="6387143"/>
                  <a:pt x="1015678" y="6414544"/>
                  <a:pt x="1064270" y="6422727"/>
                </a:cubicBezTo>
                <a:lnTo>
                  <a:pt x="1012747" y="6444110"/>
                </a:lnTo>
                <a:lnTo>
                  <a:pt x="1027147" y="6478810"/>
                </a:lnTo>
                <a:close/>
                <a:moveTo>
                  <a:pt x="1472189" y="3080241"/>
                </a:moveTo>
                <a:cubicBezTo>
                  <a:pt x="1471425" y="3055554"/>
                  <a:pt x="1464609" y="3033070"/>
                  <a:pt x="1451743" y="3012791"/>
                </a:cubicBezTo>
                <a:lnTo>
                  <a:pt x="1419809" y="3033885"/>
                </a:lnTo>
                <a:cubicBezTo>
                  <a:pt x="1440893" y="3064120"/>
                  <a:pt x="1441892" y="3098653"/>
                  <a:pt x="1422810" y="3137479"/>
                </a:cubicBezTo>
                <a:cubicBezTo>
                  <a:pt x="1409254" y="3165067"/>
                  <a:pt x="1390291" y="3184288"/>
                  <a:pt x="1365926" y="3195148"/>
                </a:cubicBezTo>
                <a:cubicBezTo>
                  <a:pt x="1341560" y="3206007"/>
                  <a:pt x="1315770" y="3206864"/>
                  <a:pt x="1288553" y="3197715"/>
                </a:cubicBezTo>
                <a:lnTo>
                  <a:pt x="1398775" y="2973440"/>
                </a:lnTo>
                <a:cubicBezTo>
                  <a:pt x="1390254" y="2968407"/>
                  <a:pt x="1385142" y="2965471"/>
                  <a:pt x="1383439" y="2964634"/>
                </a:cubicBezTo>
                <a:cubicBezTo>
                  <a:pt x="1346998" y="2946726"/>
                  <a:pt x="1309719" y="2942993"/>
                  <a:pt x="1271602" y="2953436"/>
                </a:cubicBezTo>
                <a:cubicBezTo>
                  <a:pt x="1233481" y="2963031"/>
                  <a:pt x="1205049" y="2986904"/>
                  <a:pt x="1186301" y="3025047"/>
                </a:cubicBezTo>
                <a:cubicBezTo>
                  <a:pt x="1176676" y="3044632"/>
                  <a:pt x="1171123" y="3063995"/>
                  <a:pt x="1169642" y="3083142"/>
                </a:cubicBezTo>
                <a:cubicBezTo>
                  <a:pt x="1168160" y="3102288"/>
                  <a:pt x="1170752" y="3121216"/>
                  <a:pt x="1177413" y="3139924"/>
                </a:cubicBezTo>
                <a:cubicBezTo>
                  <a:pt x="1190397" y="3177174"/>
                  <a:pt x="1216132" y="3205255"/>
                  <a:pt x="1254620" y="3224170"/>
                </a:cubicBezTo>
                <a:cubicBezTo>
                  <a:pt x="1293446" y="3243252"/>
                  <a:pt x="1331654" y="3246384"/>
                  <a:pt x="1369245" y="3233568"/>
                </a:cubicBezTo>
                <a:cubicBezTo>
                  <a:pt x="1406833" y="3220751"/>
                  <a:pt x="1435505" y="3194248"/>
                  <a:pt x="1455256" y="3154058"/>
                </a:cubicBezTo>
                <a:cubicBezTo>
                  <a:pt x="1467309" y="3129535"/>
                  <a:pt x="1472951" y="3104930"/>
                  <a:pt x="1472189" y="3080241"/>
                </a:cubicBezTo>
                <a:close/>
                <a:moveTo>
                  <a:pt x="1514823" y="6775119"/>
                </a:moveTo>
                <a:lnTo>
                  <a:pt x="1495330" y="6743002"/>
                </a:lnTo>
                <a:lnTo>
                  <a:pt x="1283161" y="6871773"/>
                </a:lnTo>
                <a:lnTo>
                  <a:pt x="1230884" y="6785640"/>
                </a:lnTo>
                <a:lnTo>
                  <a:pt x="1199740" y="6804542"/>
                </a:lnTo>
                <a:lnTo>
                  <a:pt x="1323785" y="7008926"/>
                </a:lnTo>
                <a:lnTo>
                  <a:pt x="1354929" y="6990024"/>
                </a:lnTo>
                <a:lnTo>
                  <a:pt x="1302654" y="6903890"/>
                </a:lnTo>
                <a:close/>
                <a:moveTo>
                  <a:pt x="1515209" y="6555446"/>
                </a:moveTo>
                <a:cubicBezTo>
                  <a:pt x="1505569" y="6532661"/>
                  <a:pt x="1489092" y="6515865"/>
                  <a:pt x="1465780" y="6505060"/>
                </a:cubicBezTo>
                <a:cubicBezTo>
                  <a:pt x="1442467" y="6494253"/>
                  <a:pt x="1415387" y="6490414"/>
                  <a:pt x="1384537" y="6493544"/>
                </a:cubicBezTo>
                <a:lnTo>
                  <a:pt x="1052497" y="6528019"/>
                </a:lnTo>
                <a:lnTo>
                  <a:pt x="1070791" y="6563419"/>
                </a:lnTo>
                <a:lnTo>
                  <a:pt x="1325018" y="6535836"/>
                </a:lnTo>
                <a:lnTo>
                  <a:pt x="1162264" y="6740414"/>
                </a:lnTo>
                <a:lnTo>
                  <a:pt x="1180559" y="6775814"/>
                </a:lnTo>
                <a:lnTo>
                  <a:pt x="1376382" y="6531077"/>
                </a:lnTo>
                <a:lnTo>
                  <a:pt x="1395456" y="6529548"/>
                </a:lnTo>
                <a:cubicBezTo>
                  <a:pt x="1442417" y="6525357"/>
                  <a:pt x="1471883" y="6539392"/>
                  <a:pt x="1483855" y="6571648"/>
                </a:cubicBezTo>
                <a:close/>
                <a:moveTo>
                  <a:pt x="1603849" y="2833323"/>
                </a:moveTo>
                <a:cubicBezTo>
                  <a:pt x="1599185" y="2809027"/>
                  <a:pt x="1586543" y="2790829"/>
                  <a:pt x="1565925" y="2778729"/>
                </a:cubicBezTo>
                <a:cubicBezTo>
                  <a:pt x="1537448" y="2762018"/>
                  <a:pt x="1509456" y="2764732"/>
                  <a:pt x="1481945" y="2786870"/>
                </a:cubicBezTo>
                <a:cubicBezTo>
                  <a:pt x="1482590" y="2759526"/>
                  <a:pt x="1470311" y="2738462"/>
                  <a:pt x="1445109" y="2723673"/>
                </a:cubicBezTo>
                <a:cubicBezTo>
                  <a:pt x="1425469" y="2712148"/>
                  <a:pt x="1404428" y="2710139"/>
                  <a:pt x="1381982" y="2717649"/>
                </a:cubicBezTo>
                <a:cubicBezTo>
                  <a:pt x="1359399" y="2724636"/>
                  <a:pt x="1340427" y="2741223"/>
                  <a:pt x="1325060" y="2767409"/>
                </a:cubicBezTo>
                <a:cubicBezTo>
                  <a:pt x="1312577" y="2788682"/>
                  <a:pt x="1306392" y="2809253"/>
                  <a:pt x="1306504" y="2829120"/>
                </a:cubicBezTo>
                <a:cubicBezTo>
                  <a:pt x="1306616" y="2848986"/>
                  <a:pt x="1313025" y="2868147"/>
                  <a:pt x="1325735" y="2886606"/>
                </a:cubicBezTo>
                <a:lnTo>
                  <a:pt x="1357290" y="2868824"/>
                </a:lnTo>
                <a:cubicBezTo>
                  <a:pt x="1338890" y="2843946"/>
                  <a:pt x="1338619" y="2816285"/>
                  <a:pt x="1356483" y="2785846"/>
                </a:cubicBezTo>
                <a:cubicBezTo>
                  <a:pt x="1365701" y="2770136"/>
                  <a:pt x="1376989" y="2759710"/>
                  <a:pt x="1390346" y="2754568"/>
                </a:cubicBezTo>
                <a:cubicBezTo>
                  <a:pt x="1403706" y="2749426"/>
                  <a:pt x="1416276" y="2750312"/>
                  <a:pt x="1428057" y="2757227"/>
                </a:cubicBezTo>
                <a:cubicBezTo>
                  <a:pt x="1440495" y="2764526"/>
                  <a:pt x="1447881" y="2774250"/>
                  <a:pt x="1450211" y="2786396"/>
                </a:cubicBezTo>
                <a:cubicBezTo>
                  <a:pt x="1452542" y="2798546"/>
                  <a:pt x="1449579" y="2811656"/>
                  <a:pt x="1441319" y="2825730"/>
                </a:cubicBezTo>
                <a:lnTo>
                  <a:pt x="1426050" y="2851752"/>
                </a:lnTo>
                <a:lnTo>
                  <a:pt x="1457473" y="2870189"/>
                </a:lnTo>
                <a:lnTo>
                  <a:pt x="1478501" y="2834351"/>
                </a:lnTo>
                <a:cubicBezTo>
                  <a:pt x="1486953" y="2819948"/>
                  <a:pt x="1497195" y="2810558"/>
                  <a:pt x="1509225" y="2806178"/>
                </a:cubicBezTo>
                <a:cubicBezTo>
                  <a:pt x="1521257" y="2801798"/>
                  <a:pt x="1533162" y="2803065"/>
                  <a:pt x="1544945" y="2809978"/>
                </a:cubicBezTo>
                <a:cubicBezTo>
                  <a:pt x="1558039" y="2817662"/>
                  <a:pt x="1565521" y="2829092"/>
                  <a:pt x="1567394" y="2844272"/>
                </a:cubicBezTo>
                <a:cubicBezTo>
                  <a:pt x="1569267" y="2859452"/>
                  <a:pt x="1564727" y="2876370"/>
                  <a:pt x="1553780" y="2895026"/>
                </a:cubicBezTo>
                <a:cubicBezTo>
                  <a:pt x="1532652" y="2931028"/>
                  <a:pt x="1504451" y="2945720"/>
                  <a:pt x="1469176" y="2939098"/>
                </a:cubicBezTo>
                <a:lnTo>
                  <a:pt x="1469243" y="2976099"/>
                </a:lnTo>
                <a:cubicBezTo>
                  <a:pt x="1517355" y="2984092"/>
                  <a:pt x="1556007" y="2963212"/>
                  <a:pt x="1585201" y="2913462"/>
                </a:cubicBezTo>
                <a:cubicBezTo>
                  <a:pt x="1602679" y="2883678"/>
                  <a:pt x="1608894" y="2856966"/>
                  <a:pt x="1603849" y="2833323"/>
                </a:cubicBezTo>
                <a:close/>
                <a:moveTo>
                  <a:pt x="1708706" y="7059728"/>
                </a:moveTo>
                <a:lnTo>
                  <a:pt x="1687099" y="7028992"/>
                </a:lnTo>
                <a:lnTo>
                  <a:pt x="1574864" y="7107884"/>
                </a:lnTo>
                <a:lnTo>
                  <a:pt x="1605261" y="6912566"/>
                </a:lnTo>
                <a:lnTo>
                  <a:pt x="1576456" y="6871584"/>
                </a:lnTo>
                <a:lnTo>
                  <a:pt x="1543103" y="7081504"/>
                </a:lnTo>
                <a:lnTo>
                  <a:pt x="1346879" y="7039916"/>
                </a:lnTo>
                <a:lnTo>
                  <a:pt x="1376339" y="7081830"/>
                </a:lnTo>
                <a:lnTo>
                  <a:pt x="1557170" y="7120322"/>
                </a:lnTo>
                <a:lnTo>
                  <a:pt x="1454248" y="7192668"/>
                </a:lnTo>
                <a:lnTo>
                  <a:pt x="1475855" y="7223403"/>
                </a:lnTo>
                <a:close/>
                <a:moveTo>
                  <a:pt x="1730223" y="2565112"/>
                </a:moveTo>
                <a:cubicBezTo>
                  <a:pt x="1735664" y="2595215"/>
                  <a:pt x="1729409" y="2623206"/>
                  <a:pt x="1711453" y="2649086"/>
                </a:cubicBezTo>
                <a:cubicBezTo>
                  <a:pt x="1693496" y="2674966"/>
                  <a:pt x="1669467" y="2690626"/>
                  <a:pt x="1639363" y="2696067"/>
                </a:cubicBezTo>
                <a:cubicBezTo>
                  <a:pt x="1608638" y="2701075"/>
                  <a:pt x="1580489" y="2694710"/>
                  <a:pt x="1554923" y="2676970"/>
                </a:cubicBezTo>
                <a:cubicBezTo>
                  <a:pt x="1529044" y="2659017"/>
                  <a:pt x="1513383" y="2634987"/>
                  <a:pt x="1507942" y="2604884"/>
                </a:cubicBezTo>
                <a:cubicBezTo>
                  <a:pt x="1502188" y="2574564"/>
                  <a:pt x="1508288" y="2546466"/>
                  <a:pt x="1526245" y="2520586"/>
                </a:cubicBezTo>
                <a:cubicBezTo>
                  <a:pt x="1544201" y="2494706"/>
                  <a:pt x="1568385" y="2479155"/>
                  <a:pt x="1598799" y="2473928"/>
                </a:cubicBezTo>
                <a:cubicBezTo>
                  <a:pt x="1628905" y="2468488"/>
                  <a:pt x="1656894" y="2474745"/>
                  <a:pt x="1682774" y="2492699"/>
                </a:cubicBezTo>
                <a:cubicBezTo>
                  <a:pt x="1708342" y="2510438"/>
                  <a:pt x="1724157" y="2534575"/>
                  <a:pt x="1730223" y="2565112"/>
                </a:cubicBezTo>
                <a:close/>
                <a:moveTo>
                  <a:pt x="1766663" y="2558525"/>
                </a:moveTo>
                <a:cubicBezTo>
                  <a:pt x="1759313" y="2517859"/>
                  <a:pt x="1738488" y="2485627"/>
                  <a:pt x="1704191" y="2461832"/>
                </a:cubicBezTo>
                <a:cubicBezTo>
                  <a:pt x="1669581" y="2437819"/>
                  <a:pt x="1632257" y="2429704"/>
                  <a:pt x="1592213" y="2437488"/>
                </a:cubicBezTo>
                <a:cubicBezTo>
                  <a:pt x="1552075" y="2444744"/>
                  <a:pt x="1520109" y="2465519"/>
                  <a:pt x="1496313" y="2499818"/>
                </a:cubicBezTo>
                <a:cubicBezTo>
                  <a:pt x="1472299" y="2534428"/>
                  <a:pt x="1463922" y="2571800"/>
                  <a:pt x="1471176" y="2611938"/>
                </a:cubicBezTo>
                <a:cubicBezTo>
                  <a:pt x="1478121" y="2651860"/>
                  <a:pt x="1498896" y="2683826"/>
                  <a:pt x="1533506" y="2707840"/>
                </a:cubicBezTo>
                <a:cubicBezTo>
                  <a:pt x="1568116" y="2731853"/>
                  <a:pt x="1605490" y="2740230"/>
                  <a:pt x="1645626" y="2732976"/>
                </a:cubicBezTo>
                <a:cubicBezTo>
                  <a:pt x="1685453" y="2725503"/>
                  <a:pt x="1717371" y="2704464"/>
                  <a:pt x="1741384" y="2669854"/>
                </a:cubicBezTo>
                <a:cubicBezTo>
                  <a:pt x="1764965" y="2635868"/>
                  <a:pt x="1773392" y="2598758"/>
                  <a:pt x="1766663" y="2558525"/>
                </a:cubicBezTo>
                <a:close/>
                <a:moveTo>
                  <a:pt x="1967365" y="7196400"/>
                </a:moveTo>
                <a:cubicBezTo>
                  <a:pt x="1953238" y="7176091"/>
                  <a:pt x="1933654" y="7163052"/>
                  <a:pt x="1908615" y="7157283"/>
                </a:cubicBezTo>
                <a:cubicBezTo>
                  <a:pt x="1883575" y="7151514"/>
                  <a:pt x="1856286" y="7153338"/>
                  <a:pt x="1826743" y="7162756"/>
                </a:cubicBezTo>
                <a:lnTo>
                  <a:pt x="1508936" y="7264926"/>
                </a:lnTo>
                <a:lnTo>
                  <a:pt x="1534133" y="7295794"/>
                </a:lnTo>
                <a:lnTo>
                  <a:pt x="1777217" y="7216408"/>
                </a:lnTo>
                <a:lnTo>
                  <a:pt x="1660119" y="7450139"/>
                </a:lnTo>
                <a:lnTo>
                  <a:pt x="1685316" y="7481006"/>
                </a:lnTo>
                <a:lnTo>
                  <a:pt x="1826499" y="7201166"/>
                </a:lnTo>
                <a:lnTo>
                  <a:pt x="1844848" y="7195740"/>
                </a:lnTo>
                <a:cubicBezTo>
                  <a:pt x="1889935" y="7181960"/>
                  <a:pt x="1921661" y="7189620"/>
                  <a:pt x="1940026" y="7218720"/>
                </a:cubicBezTo>
                <a:close/>
                <a:moveTo>
                  <a:pt x="2010569" y="2313896"/>
                </a:moveTo>
                <a:lnTo>
                  <a:pt x="1791263" y="2132470"/>
                </a:lnTo>
                <a:lnTo>
                  <a:pt x="1638868" y="2316687"/>
                </a:lnTo>
                <a:lnTo>
                  <a:pt x="1858173" y="2498110"/>
                </a:lnTo>
                <a:lnTo>
                  <a:pt x="1882121" y="2469162"/>
                </a:lnTo>
                <a:lnTo>
                  <a:pt x="1690887" y="2310960"/>
                </a:lnTo>
                <a:lnTo>
                  <a:pt x="1795387" y="2184641"/>
                </a:lnTo>
                <a:lnTo>
                  <a:pt x="1986621" y="2342844"/>
                </a:lnTo>
                <a:close/>
                <a:moveTo>
                  <a:pt x="2030950" y="7518550"/>
                </a:moveTo>
                <a:cubicBezTo>
                  <a:pt x="2029835" y="7549662"/>
                  <a:pt x="2018069" y="7576012"/>
                  <a:pt x="1995658" y="7597602"/>
                </a:cubicBezTo>
                <a:cubicBezTo>
                  <a:pt x="1972975" y="7619454"/>
                  <a:pt x="1946338" y="7630095"/>
                  <a:pt x="1915752" y="7629524"/>
                </a:cubicBezTo>
                <a:cubicBezTo>
                  <a:pt x="1884895" y="7629218"/>
                  <a:pt x="1858539" y="7617722"/>
                  <a:pt x="1836686" y="7595036"/>
                </a:cubicBezTo>
                <a:cubicBezTo>
                  <a:pt x="1814832" y="7572352"/>
                  <a:pt x="1804329" y="7545585"/>
                  <a:pt x="1805173" y="7514738"/>
                </a:cubicBezTo>
                <a:cubicBezTo>
                  <a:pt x="1805744" y="7484152"/>
                  <a:pt x="1817370" y="7457933"/>
                  <a:pt x="1840055" y="7436080"/>
                </a:cubicBezTo>
                <a:cubicBezTo>
                  <a:pt x="1862466" y="7414490"/>
                  <a:pt x="1889237" y="7403716"/>
                  <a:pt x="1920369" y="7403760"/>
                </a:cubicBezTo>
                <a:cubicBezTo>
                  <a:pt x="1950955" y="7404333"/>
                  <a:pt x="1977176" y="7415960"/>
                  <a:pt x="1999029" y="7438644"/>
                </a:cubicBezTo>
                <a:cubicBezTo>
                  <a:pt x="2020880" y="7461327"/>
                  <a:pt x="2031523" y="7487964"/>
                  <a:pt x="2030950" y="7518550"/>
                </a:cubicBezTo>
                <a:close/>
                <a:moveTo>
                  <a:pt x="2151507" y="2079500"/>
                </a:moveTo>
                <a:cubicBezTo>
                  <a:pt x="2151726" y="2110089"/>
                  <a:pt x="2140777" y="2136602"/>
                  <a:pt x="2118665" y="2159030"/>
                </a:cubicBezTo>
                <a:cubicBezTo>
                  <a:pt x="2096552" y="2181461"/>
                  <a:pt x="2070199" y="2192786"/>
                  <a:pt x="2039611" y="2193005"/>
                </a:cubicBezTo>
                <a:cubicBezTo>
                  <a:pt x="2008479" y="2192689"/>
                  <a:pt x="1981832" y="2181610"/>
                  <a:pt x="1959673" y="2159762"/>
                </a:cubicBezTo>
                <a:cubicBezTo>
                  <a:pt x="1937242" y="2137650"/>
                  <a:pt x="1925917" y="2111297"/>
                  <a:pt x="1925700" y="2080708"/>
                </a:cubicBezTo>
                <a:cubicBezTo>
                  <a:pt x="1925209" y="2049851"/>
                  <a:pt x="1936024" y="2023206"/>
                  <a:pt x="1958136" y="2000775"/>
                </a:cubicBezTo>
                <a:cubicBezTo>
                  <a:pt x="1980249" y="1978344"/>
                  <a:pt x="2006736" y="1967154"/>
                  <a:pt x="2037596" y="1967204"/>
                </a:cubicBezTo>
                <a:cubicBezTo>
                  <a:pt x="2068187" y="1966984"/>
                  <a:pt x="2094697" y="1977931"/>
                  <a:pt x="2117128" y="2000046"/>
                </a:cubicBezTo>
                <a:cubicBezTo>
                  <a:pt x="2139288" y="2021892"/>
                  <a:pt x="2150747" y="2048376"/>
                  <a:pt x="2151507" y="2079500"/>
                </a:cubicBezTo>
                <a:close/>
                <a:moveTo>
                  <a:pt x="2206205" y="7446939"/>
                </a:moveTo>
                <a:lnTo>
                  <a:pt x="2180138" y="7419882"/>
                </a:lnTo>
                <a:lnTo>
                  <a:pt x="2057973" y="7537572"/>
                </a:lnTo>
                <a:cubicBezTo>
                  <a:pt x="2069868" y="7489752"/>
                  <a:pt x="2058309" y="7447668"/>
                  <a:pt x="2023291" y="7411318"/>
                </a:cubicBezTo>
                <a:cubicBezTo>
                  <a:pt x="1995120" y="7382074"/>
                  <a:pt x="1960774" y="7367208"/>
                  <a:pt x="1920257" y="7366720"/>
                </a:cubicBezTo>
                <a:cubicBezTo>
                  <a:pt x="1879476" y="7365960"/>
                  <a:pt x="1844054" y="7380060"/>
                  <a:pt x="1813988" y="7409022"/>
                </a:cubicBezTo>
                <a:cubicBezTo>
                  <a:pt x="1783925" y="7437984"/>
                  <a:pt x="1768514" y="7472854"/>
                  <a:pt x="1767752" y="7513637"/>
                </a:cubicBezTo>
                <a:cubicBezTo>
                  <a:pt x="1766728" y="7554144"/>
                  <a:pt x="1780302" y="7589020"/>
                  <a:pt x="1808473" y="7618262"/>
                </a:cubicBezTo>
                <a:cubicBezTo>
                  <a:pt x="1843491" y="7654612"/>
                  <a:pt x="1885114" y="7667736"/>
                  <a:pt x="1933345" y="7657630"/>
                </a:cubicBezTo>
                <a:lnTo>
                  <a:pt x="1893169" y="7696334"/>
                </a:lnTo>
                <a:lnTo>
                  <a:pt x="1919236" y="7723392"/>
                </a:lnTo>
                <a:close/>
                <a:moveTo>
                  <a:pt x="2244849" y="2073198"/>
                </a:moveTo>
                <a:lnTo>
                  <a:pt x="2042161" y="1873381"/>
                </a:lnTo>
                <a:lnTo>
                  <a:pt x="2015785" y="1900137"/>
                </a:lnTo>
                <a:lnTo>
                  <a:pt x="2055510" y="1939302"/>
                </a:lnTo>
                <a:cubicBezTo>
                  <a:pt x="2007401" y="1928642"/>
                  <a:pt x="1965629" y="1941284"/>
                  <a:pt x="1930195" y="1977226"/>
                </a:cubicBezTo>
                <a:cubicBezTo>
                  <a:pt x="1901688" y="2006144"/>
                  <a:pt x="1887579" y="2040996"/>
                  <a:pt x="1887870" y="2081782"/>
                </a:cubicBezTo>
                <a:cubicBezTo>
                  <a:pt x="1888428" y="2122298"/>
                  <a:pt x="1903570" y="2157210"/>
                  <a:pt x="1933297" y="2186518"/>
                </a:cubicBezTo>
                <a:cubicBezTo>
                  <a:pt x="1963025" y="2215825"/>
                  <a:pt x="1998148" y="2230467"/>
                  <a:pt x="2038669" y="2230447"/>
                </a:cubicBezTo>
                <a:cubicBezTo>
                  <a:pt x="2079455" y="2230156"/>
                  <a:pt x="2114103" y="2215551"/>
                  <a:pt x="2142610" y="2186636"/>
                </a:cubicBezTo>
                <a:cubicBezTo>
                  <a:pt x="2178044" y="2150691"/>
                  <a:pt x="2190089" y="2108742"/>
                  <a:pt x="2178746" y="2060790"/>
                </a:cubicBezTo>
                <a:lnTo>
                  <a:pt x="2218471" y="2099954"/>
                </a:lnTo>
                <a:close/>
                <a:moveTo>
                  <a:pt x="2264778" y="7648866"/>
                </a:moveTo>
                <a:lnTo>
                  <a:pt x="2236707" y="7623894"/>
                </a:lnTo>
                <a:lnTo>
                  <a:pt x="2071748" y="7809329"/>
                </a:lnTo>
                <a:lnTo>
                  <a:pt x="1996467" y="7742362"/>
                </a:lnTo>
                <a:lnTo>
                  <a:pt x="1972253" y="7769582"/>
                </a:lnTo>
                <a:lnTo>
                  <a:pt x="2150884" y="7928489"/>
                </a:lnTo>
                <a:lnTo>
                  <a:pt x="2175098" y="7901270"/>
                </a:lnTo>
                <a:lnTo>
                  <a:pt x="2099817" y="7834300"/>
                </a:lnTo>
                <a:close/>
                <a:moveTo>
                  <a:pt x="2445784" y="1852131"/>
                </a:moveTo>
                <a:cubicBezTo>
                  <a:pt x="2446499" y="1839670"/>
                  <a:pt x="2445397" y="1827201"/>
                  <a:pt x="2442480" y="1814723"/>
                </a:cubicBezTo>
                <a:lnTo>
                  <a:pt x="2406841" y="1821195"/>
                </a:lnTo>
                <a:cubicBezTo>
                  <a:pt x="2410958" y="1840631"/>
                  <a:pt x="2409797" y="1859583"/>
                  <a:pt x="2403358" y="1878052"/>
                </a:cubicBezTo>
                <a:cubicBezTo>
                  <a:pt x="2396918" y="1896521"/>
                  <a:pt x="2385763" y="1912530"/>
                  <a:pt x="2369885" y="1926082"/>
                </a:cubicBezTo>
                <a:cubicBezTo>
                  <a:pt x="2345928" y="1946530"/>
                  <a:pt x="2318701" y="1955550"/>
                  <a:pt x="2288207" y="1953139"/>
                </a:cubicBezTo>
                <a:cubicBezTo>
                  <a:pt x="2257217" y="1950154"/>
                  <a:pt x="2231621" y="1936824"/>
                  <a:pt x="2211419" y="1913155"/>
                </a:cubicBezTo>
                <a:cubicBezTo>
                  <a:pt x="2190970" y="1889198"/>
                  <a:pt x="2181951" y="1861971"/>
                  <a:pt x="2184359" y="1831474"/>
                </a:cubicBezTo>
                <a:cubicBezTo>
                  <a:pt x="2186523" y="1800692"/>
                  <a:pt x="2199584" y="1775073"/>
                  <a:pt x="2223541" y="1754624"/>
                </a:cubicBezTo>
                <a:cubicBezTo>
                  <a:pt x="2239705" y="1740829"/>
                  <a:pt x="2257474" y="1732273"/>
                  <a:pt x="2276847" y="1728959"/>
                </a:cubicBezTo>
                <a:cubicBezTo>
                  <a:pt x="2296223" y="1725644"/>
                  <a:pt x="2314339" y="1728017"/>
                  <a:pt x="2331199" y="1736078"/>
                </a:cubicBezTo>
                <a:lnTo>
                  <a:pt x="2343122" y="1702700"/>
                </a:lnTo>
                <a:cubicBezTo>
                  <a:pt x="2320546" y="1692032"/>
                  <a:pt x="2296370" y="1688845"/>
                  <a:pt x="2270595" y="1693133"/>
                </a:cubicBezTo>
                <a:cubicBezTo>
                  <a:pt x="2244817" y="1697424"/>
                  <a:pt x="2221250" y="1708684"/>
                  <a:pt x="2199890" y="1726914"/>
                </a:cubicBezTo>
                <a:cubicBezTo>
                  <a:pt x="2167272" y="1754754"/>
                  <a:pt x="2149502" y="1788883"/>
                  <a:pt x="2146579" y="1829298"/>
                </a:cubicBezTo>
                <a:cubicBezTo>
                  <a:pt x="2143407" y="1869424"/>
                  <a:pt x="2155496" y="1905506"/>
                  <a:pt x="2182843" y="1937546"/>
                </a:cubicBezTo>
                <a:cubicBezTo>
                  <a:pt x="2209945" y="1969298"/>
                  <a:pt x="2243803" y="1987047"/>
                  <a:pt x="2284422" y="1990795"/>
                </a:cubicBezTo>
                <a:cubicBezTo>
                  <a:pt x="2324551" y="1993965"/>
                  <a:pt x="2360921" y="1981631"/>
                  <a:pt x="2393539" y="1953792"/>
                </a:cubicBezTo>
                <a:cubicBezTo>
                  <a:pt x="2414611" y="1935806"/>
                  <a:pt x="2429494" y="1914371"/>
                  <a:pt x="2438190" y="1889484"/>
                </a:cubicBezTo>
                <a:cubicBezTo>
                  <a:pt x="2442538" y="1877042"/>
                  <a:pt x="2445069" y="1864591"/>
                  <a:pt x="2445784" y="1852131"/>
                </a:cubicBezTo>
                <a:close/>
                <a:moveTo>
                  <a:pt x="2510391" y="7890437"/>
                </a:moveTo>
                <a:cubicBezTo>
                  <a:pt x="2505219" y="7850518"/>
                  <a:pt x="2485649" y="7817472"/>
                  <a:pt x="2451681" y="7791298"/>
                </a:cubicBezTo>
                <a:cubicBezTo>
                  <a:pt x="2429738" y="7774388"/>
                  <a:pt x="2405694" y="7764246"/>
                  <a:pt x="2379550" y="7760866"/>
                </a:cubicBezTo>
                <a:cubicBezTo>
                  <a:pt x="2353409" y="7757490"/>
                  <a:pt x="2328726" y="7761228"/>
                  <a:pt x="2305511" y="7772084"/>
                </a:cubicBezTo>
                <a:lnTo>
                  <a:pt x="2319192" y="7805621"/>
                </a:lnTo>
                <a:cubicBezTo>
                  <a:pt x="2337362" y="7797586"/>
                  <a:pt x="2356145" y="7794814"/>
                  <a:pt x="2375546" y="7797306"/>
                </a:cubicBezTo>
                <a:cubicBezTo>
                  <a:pt x="2394944" y="7799800"/>
                  <a:pt x="2412910" y="7807414"/>
                  <a:pt x="2429444" y="7820156"/>
                </a:cubicBezTo>
                <a:cubicBezTo>
                  <a:pt x="2454393" y="7839380"/>
                  <a:pt x="2468833" y="7864164"/>
                  <a:pt x="2472765" y="7894501"/>
                </a:cubicBezTo>
                <a:cubicBezTo>
                  <a:pt x="2476231" y="7925438"/>
                  <a:pt x="2468467" y="7953233"/>
                  <a:pt x="2449473" y="7977883"/>
                </a:cubicBezTo>
                <a:cubicBezTo>
                  <a:pt x="2430249" y="8002832"/>
                  <a:pt x="2405467" y="8017272"/>
                  <a:pt x="2375127" y="8021204"/>
                </a:cubicBezTo>
                <a:cubicBezTo>
                  <a:pt x="2344559" y="8025434"/>
                  <a:pt x="2316799" y="8017936"/>
                  <a:pt x="2291850" y="7998710"/>
                </a:cubicBezTo>
                <a:cubicBezTo>
                  <a:pt x="2275017" y="7985739"/>
                  <a:pt x="2262980" y="7970116"/>
                  <a:pt x="2255743" y="7951841"/>
                </a:cubicBezTo>
                <a:cubicBezTo>
                  <a:pt x="2248505" y="7933568"/>
                  <a:pt x="2247090" y="7915351"/>
                  <a:pt x="2251503" y="7897190"/>
                </a:cubicBezTo>
                <a:lnTo>
                  <a:pt x="2216382" y="7892407"/>
                </a:lnTo>
                <a:cubicBezTo>
                  <a:pt x="2210600" y="7916698"/>
                  <a:pt x="2212465" y="7941012"/>
                  <a:pt x="2221977" y="7965348"/>
                </a:cubicBezTo>
                <a:cubicBezTo>
                  <a:pt x="2231490" y="7989686"/>
                  <a:pt x="2247369" y="8010426"/>
                  <a:pt x="2269613" y="8027568"/>
                </a:cubicBezTo>
                <a:cubicBezTo>
                  <a:pt x="2303581" y="8053742"/>
                  <a:pt x="2340639" y="8064094"/>
                  <a:pt x="2380787" y="8058622"/>
                </a:cubicBezTo>
                <a:cubicBezTo>
                  <a:pt x="2420707" y="8053450"/>
                  <a:pt x="2453521" y="8034182"/>
                  <a:pt x="2479232" y="8000814"/>
                </a:cubicBezTo>
                <a:cubicBezTo>
                  <a:pt x="2504713" y="7967748"/>
                  <a:pt x="2515100" y="7930956"/>
                  <a:pt x="2510391" y="7890437"/>
                </a:cubicBezTo>
                <a:close/>
                <a:moveTo>
                  <a:pt x="2706762" y="1705477"/>
                </a:moveTo>
                <a:lnTo>
                  <a:pt x="2539936" y="1474872"/>
                </a:lnTo>
                <a:lnTo>
                  <a:pt x="2509497" y="1496892"/>
                </a:lnTo>
                <a:lnTo>
                  <a:pt x="2582233" y="1597435"/>
                </a:lnTo>
                <a:lnTo>
                  <a:pt x="2449403" y="1693527"/>
                </a:lnTo>
                <a:lnTo>
                  <a:pt x="2376669" y="1592983"/>
                </a:lnTo>
                <a:lnTo>
                  <a:pt x="2346229" y="1615003"/>
                </a:lnTo>
                <a:lnTo>
                  <a:pt x="2513053" y="1845608"/>
                </a:lnTo>
                <a:lnTo>
                  <a:pt x="2543492" y="1823588"/>
                </a:lnTo>
                <a:lnTo>
                  <a:pt x="2470758" y="1723044"/>
                </a:lnTo>
                <a:lnTo>
                  <a:pt x="2603586" y="1626953"/>
                </a:lnTo>
                <a:lnTo>
                  <a:pt x="2676323" y="1727497"/>
                </a:lnTo>
                <a:close/>
                <a:moveTo>
                  <a:pt x="2766499" y="8134210"/>
                </a:moveTo>
                <a:cubicBezTo>
                  <a:pt x="2763809" y="8148386"/>
                  <a:pt x="2758254" y="8162016"/>
                  <a:pt x="2749835" y="8175100"/>
                </a:cubicBezTo>
                <a:cubicBezTo>
                  <a:pt x="2732793" y="8201590"/>
                  <a:pt x="2709323" y="8218078"/>
                  <a:pt x="2679427" y="8224564"/>
                </a:cubicBezTo>
                <a:cubicBezTo>
                  <a:pt x="2649326" y="8231370"/>
                  <a:pt x="2621031" y="8226252"/>
                  <a:pt x="2594544" y="8209210"/>
                </a:cubicBezTo>
                <a:cubicBezTo>
                  <a:pt x="2568054" y="8192166"/>
                  <a:pt x="2551669" y="8168536"/>
                  <a:pt x="2545389" y="8138322"/>
                </a:cubicBezTo>
                <a:cubicBezTo>
                  <a:pt x="2538903" y="8108428"/>
                  <a:pt x="2544179" y="8080234"/>
                  <a:pt x="2561224" y="8053747"/>
                </a:cubicBezTo>
                <a:cubicBezTo>
                  <a:pt x="2578060" y="8027576"/>
                  <a:pt x="2601634" y="8010930"/>
                  <a:pt x="2631939" y="8003802"/>
                </a:cubicBezTo>
                <a:cubicBezTo>
                  <a:pt x="2661835" y="7997318"/>
                  <a:pt x="2690026" y="8002595"/>
                  <a:pt x="2716516" y="8019637"/>
                </a:cubicBezTo>
                <a:cubicBezTo>
                  <a:pt x="2743006" y="8036682"/>
                  <a:pt x="2759493" y="8060152"/>
                  <a:pt x="2765979" y="8090046"/>
                </a:cubicBezTo>
                <a:cubicBezTo>
                  <a:pt x="2769017" y="8105313"/>
                  <a:pt x="2769191" y="8120035"/>
                  <a:pt x="2766499" y="8134210"/>
                </a:cubicBezTo>
                <a:close/>
                <a:moveTo>
                  <a:pt x="2803718" y="8141066"/>
                </a:moveTo>
                <a:cubicBezTo>
                  <a:pt x="2807283" y="8122376"/>
                  <a:pt x="2806983" y="8103118"/>
                  <a:pt x="2802818" y="8083290"/>
                </a:cubicBezTo>
                <a:cubicBezTo>
                  <a:pt x="2794168" y="8043428"/>
                  <a:pt x="2772770" y="8012513"/>
                  <a:pt x="2738623" y="7990540"/>
                </a:cubicBezTo>
                <a:cubicBezTo>
                  <a:pt x="2696176" y="7963231"/>
                  <a:pt x="2652649" y="7960044"/>
                  <a:pt x="2608041" y="7980980"/>
                </a:cubicBezTo>
                <a:lnTo>
                  <a:pt x="2638226" y="7934066"/>
                </a:lnTo>
                <a:lnTo>
                  <a:pt x="2606632" y="7913740"/>
                </a:lnTo>
                <a:lnTo>
                  <a:pt x="2452624" y="8153096"/>
                </a:lnTo>
                <a:lnTo>
                  <a:pt x="2484221" y="8173424"/>
                </a:lnTo>
                <a:lnTo>
                  <a:pt x="2514405" y="8126511"/>
                </a:lnTo>
                <a:cubicBezTo>
                  <a:pt x="2513839" y="8175786"/>
                  <a:pt x="2534778" y="8214076"/>
                  <a:pt x="2577225" y="8241388"/>
                </a:cubicBezTo>
                <a:cubicBezTo>
                  <a:pt x="2611372" y="8263358"/>
                  <a:pt x="2648377" y="8270019"/>
                  <a:pt x="2688237" y="8261371"/>
                </a:cubicBezTo>
                <a:cubicBezTo>
                  <a:pt x="2727778" y="8252516"/>
                  <a:pt x="2758842" y="8230536"/>
                  <a:pt x="2781430" y="8195430"/>
                </a:cubicBezTo>
                <a:cubicBezTo>
                  <a:pt x="2792724" y="8177877"/>
                  <a:pt x="2800153" y="8159756"/>
                  <a:pt x="2803718" y="8141066"/>
                </a:cubicBezTo>
                <a:close/>
                <a:moveTo>
                  <a:pt x="2902801" y="1467665"/>
                </a:moveTo>
                <a:cubicBezTo>
                  <a:pt x="2905070" y="1481914"/>
                  <a:pt x="2904460" y="1496624"/>
                  <a:pt x="2900971" y="1511795"/>
                </a:cubicBezTo>
                <a:cubicBezTo>
                  <a:pt x="2893601" y="1541485"/>
                  <a:pt x="2876424" y="1564454"/>
                  <a:pt x="2849443" y="1580704"/>
                </a:cubicBezTo>
                <a:cubicBezTo>
                  <a:pt x="2822460" y="1596955"/>
                  <a:pt x="2794125" y="1601397"/>
                  <a:pt x="2764433" y="1594026"/>
                </a:cubicBezTo>
                <a:cubicBezTo>
                  <a:pt x="2734352" y="1586006"/>
                  <a:pt x="2711284" y="1568667"/>
                  <a:pt x="2695230" y="1542010"/>
                </a:cubicBezTo>
                <a:cubicBezTo>
                  <a:pt x="2678979" y="1515027"/>
                  <a:pt x="2674539" y="1486692"/>
                  <a:pt x="2681908" y="1457002"/>
                </a:cubicBezTo>
                <a:cubicBezTo>
                  <a:pt x="2689082" y="1426986"/>
                  <a:pt x="2706162" y="1403853"/>
                  <a:pt x="2733142" y="1387603"/>
                </a:cubicBezTo>
                <a:cubicBezTo>
                  <a:pt x="2760125" y="1371352"/>
                  <a:pt x="2788560" y="1367074"/>
                  <a:pt x="2818446" y="1374769"/>
                </a:cubicBezTo>
                <a:cubicBezTo>
                  <a:pt x="2848136" y="1382139"/>
                  <a:pt x="2871105" y="1399316"/>
                  <a:pt x="2887355" y="1426299"/>
                </a:cubicBezTo>
                <a:cubicBezTo>
                  <a:pt x="2895383" y="1439628"/>
                  <a:pt x="2900532" y="1453416"/>
                  <a:pt x="2902801" y="1467665"/>
                </a:cubicBezTo>
                <a:close/>
                <a:moveTo>
                  <a:pt x="2940035" y="1462185"/>
                </a:moveTo>
                <a:cubicBezTo>
                  <a:pt x="2937140" y="1443218"/>
                  <a:pt x="2930308" y="1424795"/>
                  <a:pt x="2919540" y="1406916"/>
                </a:cubicBezTo>
                <a:cubicBezTo>
                  <a:pt x="2897807" y="1370829"/>
                  <a:pt x="2867083" y="1348134"/>
                  <a:pt x="2827366" y="1338829"/>
                </a:cubicBezTo>
                <a:cubicBezTo>
                  <a:pt x="2787781" y="1329003"/>
                  <a:pt x="2750107" y="1334857"/>
                  <a:pt x="2714347" y="1356394"/>
                </a:cubicBezTo>
                <a:cubicBezTo>
                  <a:pt x="2678262" y="1378128"/>
                  <a:pt x="2655306" y="1408786"/>
                  <a:pt x="2645480" y="1448374"/>
                </a:cubicBezTo>
                <a:cubicBezTo>
                  <a:pt x="2640470" y="1468004"/>
                  <a:pt x="2639426" y="1487237"/>
                  <a:pt x="2642355" y="1506075"/>
                </a:cubicBezTo>
                <a:cubicBezTo>
                  <a:pt x="2645283" y="1524910"/>
                  <a:pt x="2652178" y="1543352"/>
                  <a:pt x="2663045" y="1561393"/>
                </a:cubicBezTo>
                <a:cubicBezTo>
                  <a:pt x="2684779" y="1597478"/>
                  <a:pt x="2715437" y="1620434"/>
                  <a:pt x="2755025" y="1630260"/>
                </a:cubicBezTo>
                <a:cubicBezTo>
                  <a:pt x="2794417" y="1639762"/>
                  <a:pt x="2832154" y="1633647"/>
                  <a:pt x="2868239" y="1611913"/>
                </a:cubicBezTo>
                <a:cubicBezTo>
                  <a:pt x="2903673" y="1590572"/>
                  <a:pt x="2926565" y="1560173"/>
                  <a:pt x="2936911" y="1520715"/>
                </a:cubicBezTo>
                <a:cubicBezTo>
                  <a:pt x="2941889" y="1500662"/>
                  <a:pt x="2942931" y="1481152"/>
                  <a:pt x="2940035" y="1462185"/>
                </a:cubicBezTo>
                <a:close/>
                <a:moveTo>
                  <a:pt x="3064919" y="8293974"/>
                </a:moveTo>
                <a:cubicBezTo>
                  <a:pt x="3063529" y="8308336"/>
                  <a:pt x="3059238" y="8322415"/>
                  <a:pt x="3052044" y="8336212"/>
                </a:cubicBezTo>
                <a:cubicBezTo>
                  <a:pt x="3037481" y="8364140"/>
                  <a:pt x="3015608" y="8382694"/>
                  <a:pt x="2986429" y="8391877"/>
                </a:cubicBezTo>
                <a:cubicBezTo>
                  <a:pt x="2957070" y="8401391"/>
                  <a:pt x="2928429" y="8398869"/>
                  <a:pt x="2900500" y="8384306"/>
                </a:cubicBezTo>
                <a:cubicBezTo>
                  <a:pt x="2872568" y="8369744"/>
                  <a:pt x="2854101" y="8347704"/>
                  <a:pt x="2845097" y="8318186"/>
                </a:cubicBezTo>
                <a:cubicBezTo>
                  <a:pt x="2835919" y="8289004"/>
                  <a:pt x="2838610" y="8260447"/>
                  <a:pt x="2853173" y="8232518"/>
                </a:cubicBezTo>
                <a:cubicBezTo>
                  <a:pt x="2867561" y="8204924"/>
                  <a:pt x="2889518" y="8186204"/>
                  <a:pt x="2919051" y="8176350"/>
                </a:cubicBezTo>
                <a:cubicBezTo>
                  <a:pt x="2948233" y="8167170"/>
                  <a:pt x="2976790" y="8169862"/>
                  <a:pt x="3004719" y="8184424"/>
                </a:cubicBezTo>
                <a:cubicBezTo>
                  <a:pt x="3032648" y="8198988"/>
                  <a:pt x="3051202" y="8220859"/>
                  <a:pt x="3060381" y="8250041"/>
                </a:cubicBezTo>
                <a:cubicBezTo>
                  <a:pt x="3064796" y="8264968"/>
                  <a:pt x="3066308" y="8279612"/>
                  <a:pt x="3064919" y="8293974"/>
                </a:cubicBezTo>
                <a:close/>
                <a:moveTo>
                  <a:pt x="3203790" y="8126444"/>
                </a:moveTo>
                <a:lnTo>
                  <a:pt x="3170477" y="8109075"/>
                </a:lnTo>
                <a:lnTo>
                  <a:pt x="3092048" y="8259491"/>
                </a:lnTo>
                <a:cubicBezTo>
                  <a:pt x="3088128" y="8210368"/>
                  <a:pt x="3063792" y="8174140"/>
                  <a:pt x="3019037" y="8150804"/>
                </a:cubicBezTo>
                <a:cubicBezTo>
                  <a:pt x="2983032" y="8132032"/>
                  <a:pt x="2945743" y="8128852"/>
                  <a:pt x="2907171" y="8141268"/>
                </a:cubicBezTo>
                <a:cubicBezTo>
                  <a:pt x="2868263" y="8153506"/>
                  <a:pt x="2839158" y="8178134"/>
                  <a:pt x="2819860" y="8215149"/>
                </a:cubicBezTo>
                <a:cubicBezTo>
                  <a:pt x="2810208" y="8233656"/>
                  <a:pt x="2804501" y="8252402"/>
                  <a:pt x="2802738" y="8271381"/>
                </a:cubicBezTo>
                <a:cubicBezTo>
                  <a:pt x="2800972" y="8290364"/>
                  <a:pt x="2803149" y="8309580"/>
                  <a:pt x="2809269" y="8329035"/>
                </a:cubicBezTo>
                <a:cubicBezTo>
                  <a:pt x="2821172" y="8367766"/>
                  <a:pt x="2845127" y="8396521"/>
                  <a:pt x="2881132" y="8415293"/>
                </a:cubicBezTo>
                <a:cubicBezTo>
                  <a:pt x="2925887" y="8438631"/>
                  <a:pt x="2969521" y="8437845"/>
                  <a:pt x="3012040" y="8412935"/>
                </a:cubicBezTo>
                <a:lnTo>
                  <a:pt x="2986250" y="8462399"/>
                </a:lnTo>
                <a:lnTo>
                  <a:pt x="3019563" y="8479771"/>
                </a:lnTo>
                <a:close/>
                <a:moveTo>
                  <a:pt x="3247965" y="1325838"/>
                </a:moveTo>
                <a:lnTo>
                  <a:pt x="3211828" y="1323377"/>
                </a:lnTo>
                <a:cubicBezTo>
                  <a:pt x="3211054" y="1343231"/>
                  <a:pt x="3205284" y="1361319"/>
                  <a:pt x="3194514" y="1377647"/>
                </a:cubicBezTo>
                <a:cubicBezTo>
                  <a:pt x="3183745" y="1393975"/>
                  <a:pt x="3169006" y="1406759"/>
                  <a:pt x="3150292" y="1416008"/>
                </a:cubicBezTo>
                <a:cubicBezTo>
                  <a:pt x="3122052" y="1429960"/>
                  <a:pt x="3093445" y="1432031"/>
                  <a:pt x="3064470" y="1422220"/>
                </a:cubicBezTo>
                <a:cubicBezTo>
                  <a:pt x="3035159" y="1411730"/>
                  <a:pt x="3013609" y="1392533"/>
                  <a:pt x="2999827" y="1364636"/>
                </a:cubicBezTo>
                <a:cubicBezTo>
                  <a:pt x="2985872" y="1336396"/>
                  <a:pt x="2983800" y="1307789"/>
                  <a:pt x="2993611" y="1278814"/>
                </a:cubicBezTo>
                <a:cubicBezTo>
                  <a:pt x="3003256" y="1249498"/>
                  <a:pt x="3022195" y="1227864"/>
                  <a:pt x="3050433" y="1213912"/>
                </a:cubicBezTo>
                <a:cubicBezTo>
                  <a:pt x="3069488" y="1204497"/>
                  <a:pt x="3088811" y="1200557"/>
                  <a:pt x="3108406" y="1202094"/>
                </a:cubicBezTo>
                <a:cubicBezTo>
                  <a:pt x="3128001" y="1203628"/>
                  <a:pt x="3144983" y="1210368"/>
                  <a:pt x="3159354" y="1222318"/>
                </a:cubicBezTo>
                <a:lnTo>
                  <a:pt x="3179093" y="1192880"/>
                </a:lnTo>
                <a:cubicBezTo>
                  <a:pt x="3159822" y="1177006"/>
                  <a:pt x="3137164" y="1167989"/>
                  <a:pt x="3111123" y="1165828"/>
                </a:cubicBezTo>
                <a:cubicBezTo>
                  <a:pt x="3085081" y="1163669"/>
                  <a:pt x="3059472" y="1168808"/>
                  <a:pt x="3034295" y="1181249"/>
                </a:cubicBezTo>
                <a:cubicBezTo>
                  <a:pt x="2995850" y="1200246"/>
                  <a:pt x="2970257" y="1228977"/>
                  <a:pt x="2957517" y="1267442"/>
                </a:cubicBezTo>
                <a:cubicBezTo>
                  <a:pt x="2951063" y="1286504"/>
                  <a:pt x="2948553" y="1305523"/>
                  <a:pt x="2949992" y="1324496"/>
                </a:cubicBezTo>
                <a:cubicBezTo>
                  <a:pt x="2951429" y="1343468"/>
                  <a:pt x="2956812" y="1362395"/>
                  <a:pt x="2966143" y="1381278"/>
                </a:cubicBezTo>
                <a:cubicBezTo>
                  <a:pt x="2984635" y="1418704"/>
                  <a:pt x="3013111" y="1444211"/>
                  <a:pt x="3051574" y="1457799"/>
                </a:cubicBezTo>
                <a:cubicBezTo>
                  <a:pt x="3089700" y="1470708"/>
                  <a:pt x="3127986" y="1467665"/>
                  <a:pt x="3166431" y="1448668"/>
                </a:cubicBezTo>
                <a:cubicBezTo>
                  <a:pt x="3191267" y="1436397"/>
                  <a:pt x="3210949" y="1419262"/>
                  <a:pt x="3225479" y="1397269"/>
                </a:cubicBezTo>
                <a:cubicBezTo>
                  <a:pt x="3240009" y="1375274"/>
                  <a:pt x="3247504" y="1351464"/>
                  <a:pt x="3247965" y="1325838"/>
                </a:cubicBezTo>
                <a:close/>
                <a:moveTo>
                  <a:pt x="3324745" y="8333448"/>
                </a:moveTo>
                <a:lnTo>
                  <a:pt x="3240357" y="8540019"/>
                </a:lnTo>
                <a:cubicBezTo>
                  <a:pt x="3210381" y="8524085"/>
                  <a:pt x="3189870" y="8502791"/>
                  <a:pt x="3178826" y="8476143"/>
                </a:cubicBezTo>
                <a:cubicBezTo>
                  <a:pt x="3167780" y="8449495"/>
                  <a:pt x="3167927" y="8422293"/>
                  <a:pt x="3179264" y="8394539"/>
                </a:cubicBezTo>
                <a:cubicBezTo>
                  <a:pt x="3190604" y="8366785"/>
                  <a:pt x="3209544" y="8347262"/>
                  <a:pt x="3236091" y="8335970"/>
                </a:cubicBezTo>
                <a:cubicBezTo>
                  <a:pt x="3262636" y="8324677"/>
                  <a:pt x="3292186" y="8323838"/>
                  <a:pt x="3324745" y="8333448"/>
                </a:cubicBezTo>
                <a:close/>
                <a:moveTo>
                  <a:pt x="3407056" y="1333692"/>
                </a:moveTo>
                <a:lnTo>
                  <a:pt x="3313223" y="1103923"/>
                </a:lnTo>
                <a:lnTo>
                  <a:pt x="3406501" y="1065832"/>
                </a:lnTo>
                <a:lnTo>
                  <a:pt x="3392726" y="1032103"/>
                </a:lnTo>
                <a:lnTo>
                  <a:pt x="3171391" y="1122494"/>
                </a:lnTo>
                <a:lnTo>
                  <a:pt x="3185164" y="1156221"/>
                </a:lnTo>
                <a:lnTo>
                  <a:pt x="3278441" y="1118129"/>
                </a:lnTo>
                <a:lnTo>
                  <a:pt x="3372274" y="1347895"/>
                </a:lnTo>
                <a:close/>
                <a:moveTo>
                  <a:pt x="3429228" y="8451922"/>
                </a:moveTo>
                <a:cubicBezTo>
                  <a:pt x="3429154" y="8465523"/>
                  <a:pt x="3426283" y="8479261"/>
                  <a:pt x="3420614" y="8493137"/>
                </a:cubicBezTo>
                <a:cubicBezTo>
                  <a:pt x="3409277" y="8520889"/>
                  <a:pt x="3390335" y="8540415"/>
                  <a:pt x="3363790" y="8551705"/>
                </a:cubicBezTo>
                <a:cubicBezTo>
                  <a:pt x="3337245" y="8562997"/>
                  <a:pt x="3307695" y="8563839"/>
                  <a:pt x="3275136" y="8554227"/>
                </a:cubicBezTo>
                <a:lnTo>
                  <a:pt x="3359524" y="8347656"/>
                </a:lnTo>
                <a:cubicBezTo>
                  <a:pt x="3389500" y="8363593"/>
                  <a:pt x="3410009" y="8384884"/>
                  <a:pt x="3421055" y="8411533"/>
                </a:cubicBezTo>
                <a:cubicBezTo>
                  <a:pt x="3426577" y="8424858"/>
                  <a:pt x="3429301" y="8438321"/>
                  <a:pt x="3429228" y="8451922"/>
                </a:cubicBezTo>
                <a:close/>
                <a:moveTo>
                  <a:pt x="3466683" y="8452618"/>
                </a:moveTo>
                <a:cubicBezTo>
                  <a:pt x="3466746" y="8434402"/>
                  <a:pt x="3463109" y="8416211"/>
                  <a:pt x="3455772" y="8398047"/>
                </a:cubicBezTo>
                <a:cubicBezTo>
                  <a:pt x="3441163" y="8362562"/>
                  <a:pt x="3413744" y="8334346"/>
                  <a:pt x="3373519" y="8313404"/>
                </a:cubicBezTo>
                <a:lnTo>
                  <a:pt x="3414205" y="8213807"/>
                </a:lnTo>
                <a:lnTo>
                  <a:pt x="3379425" y="8199598"/>
                </a:lnTo>
                <a:lnTo>
                  <a:pt x="3338739" y="8299196"/>
                </a:lnTo>
                <a:cubicBezTo>
                  <a:pt x="3295354" y="8285980"/>
                  <a:pt x="3256022" y="8286927"/>
                  <a:pt x="3220747" y="8302032"/>
                </a:cubicBezTo>
                <a:cubicBezTo>
                  <a:pt x="3184832" y="8317695"/>
                  <a:pt x="3159411" y="8343794"/>
                  <a:pt x="3144485" y="8380332"/>
                </a:cubicBezTo>
                <a:cubicBezTo>
                  <a:pt x="3137022" y="8398599"/>
                  <a:pt x="3133259" y="8416843"/>
                  <a:pt x="3133197" y="8435057"/>
                </a:cubicBezTo>
                <a:cubicBezTo>
                  <a:pt x="3133135" y="8453275"/>
                  <a:pt x="3136770" y="8471465"/>
                  <a:pt x="3144109" y="8489631"/>
                </a:cubicBezTo>
                <a:cubicBezTo>
                  <a:pt x="3158718" y="8525115"/>
                  <a:pt x="3186135" y="8553329"/>
                  <a:pt x="3226362" y="8574273"/>
                </a:cubicBezTo>
                <a:lnTo>
                  <a:pt x="3185674" y="8673869"/>
                </a:lnTo>
                <a:lnTo>
                  <a:pt x="3220453" y="8688077"/>
                </a:lnTo>
                <a:lnTo>
                  <a:pt x="3261142" y="8588481"/>
                </a:lnTo>
                <a:cubicBezTo>
                  <a:pt x="3304527" y="8601695"/>
                  <a:pt x="3343856" y="8600751"/>
                  <a:pt x="3379134" y="8585645"/>
                </a:cubicBezTo>
                <a:cubicBezTo>
                  <a:pt x="3415049" y="8569983"/>
                  <a:pt x="3440468" y="8543881"/>
                  <a:pt x="3455394" y="8507347"/>
                </a:cubicBezTo>
                <a:cubicBezTo>
                  <a:pt x="3462857" y="8489078"/>
                  <a:pt x="3466620" y="8470835"/>
                  <a:pt x="3466683" y="8452618"/>
                </a:cubicBezTo>
                <a:close/>
                <a:moveTo>
                  <a:pt x="3680784" y="1163459"/>
                </a:moveTo>
                <a:cubicBezTo>
                  <a:pt x="3680140" y="1170224"/>
                  <a:pt x="3677973" y="1176772"/>
                  <a:pt x="3674284" y="1183102"/>
                </a:cubicBezTo>
                <a:cubicBezTo>
                  <a:pt x="3666905" y="1195764"/>
                  <a:pt x="3655476" y="1204676"/>
                  <a:pt x="3639995" y="1209838"/>
                </a:cubicBezTo>
                <a:lnTo>
                  <a:pt x="3566013" y="1234510"/>
                </a:lnTo>
                <a:lnTo>
                  <a:pt x="3533241" y="1136228"/>
                </a:lnTo>
                <a:lnTo>
                  <a:pt x="3607222" y="1111558"/>
                </a:lnTo>
                <a:cubicBezTo>
                  <a:pt x="3622701" y="1106396"/>
                  <a:pt x="3637193" y="1106662"/>
                  <a:pt x="3650695" y="1112362"/>
                </a:cubicBezTo>
                <a:cubicBezTo>
                  <a:pt x="3664196" y="1118060"/>
                  <a:pt x="3673347" y="1128110"/>
                  <a:pt x="3678148" y="1142510"/>
                </a:cubicBezTo>
                <a:cubicBezTo>
                  <a:pt x="3680550" y="1149710"/>
                  <a:pt x="3681428" y="1156693"/>
                  <a:pt x="3680784" y="1163459"/>
                </a:cubicBezTo>
                <a:close/>
                <a:moveTo>
                  <a:pt x="3718429" y="1166582"/>
                </a:moveTo>
                <a:cubicBezTo>
                  <a:pt x="3719478" y="1155031"/>
                  <a:pt x="3717931" y="1143046"/>
                  <a:pt x="3713789" y="1130625"/>
                </a:cubicBezTo>
                <a:cubicBezTo>
                  <a:pt x="3705627" y="1106144"/>
                  <a:pt x="3690143" y="1089104"/>
                  <a:pt x="3667341" y="1079508"/>
                </a:cubicBezTo>
                <a:cubicBezTo>
                  <a:pt x="3644417" y="1069550"/>
                  <a:pt x="3620537" y="1068713"/>
                  <a:pt x="3595695" y="1076997"/>
                </a:cubicBezTo>
                <a:lnTo>
                  <a:pt x="3521716" y="1101667"/>
                </a:lnTo>
                <a:lnTo>
                  <a:pt x="3487500" y="999067"/>
                </a:lnTo>
                <a:lnTo>
                  <a:pt x="3451861" y="1010952"/>
                </a:lnTo>
                <a:lnTo>
                  <a:pt x="3541899" y="1280956"/>
                </a:lnTo>
                <a:lnTo>
                  <a:pt x="3651521" y="1244398"/>
                </a:lnTo>
                <a:cubicBezTo>
                  <a:pt x="3677080" y="1235875"/>
                  <a:pt x="3695741" y="1221051"/>
                  <a:pt x="3707497" y="1199930"/>
                </a:cubicBezTo>
                <a:cubicBezTo>
                  <a:pt x="3713736" y="1189249"/>
                  <a:pt x="3717380" y="1178133"/>
                  <a:pt x="3718429" y="1166582"/>
                </a:cubicBezTo>
                <a:close/>
                <a:moveTo>
                  <a:pt x="3779453" y="8458057"/>
                </a:moveTo>
                <a:lnTo>
                  <a:pt x="3743576" y="8446911"/>
                </a:lnTo>
                <a:lnTo>
                  <a:pt x="3706759" y="8565419"/>
                </a:lnTo>
                <a:lnTo>
                  <a:pt x="3550198" y="8516781"/>
                </a:lnTo>
                <a:lnTo>
                  <a:pt x="3587014" y="8398273"/>
                </a:lnTo>
                <a:lnTo>
                  <a:pt x="3551134" y="8387127"/>
                </a:lnTo>
                <a:lnTo>
                  <a:pt x="3466697" y="8658935"/>
                </a:lnTo>
                <a:lnTo>
                  <a:pt x="3502574" y="8670081"/>
                </a:lnTo>
                <a:lnTo>
                  <a:pt x="3539391" y="8551573"/>
                </a:lnTo>
                <a:lnTo>
                  <a:pt x="3695950" y="8600211"/>
                </a:lnTo>
                <a:lnTo>
                  <a:pt x="3659136" y="8718717"/>
                </a:lnTo>
                <a:lnTo>
                  <a:pt x="3695013" y="8729863"/>
                </a:lnTo>
                <a:close/>
                <a:moveTo>
                  <a:pt x="4135501" y="8539539"/>
                </a:moveTo>
                <a:lnTo>
                  <a:pt x="4102131" y="8532267"/>
                </a:lnTo>
                <a:lnTo>
                  <a:pt x="3816135" y="8802029"/>
                </a:lnTo>
                <a:lnTo>
                  <a:pt x="3885216" y="8485003"/>
                </a:lnTo>
                <a:lnTo>
                  <a:pt x="3846283" y="8476519"/>
                </a:lnTo>
                <a:lnTo>
                  <a:pt x="3761447" y="8865851"/>
                </a:lnTo>
                <a:lnTo>
                  <a:pt x="3794820" y="8873123"/>
                </a:lnTo>
                <a:lnTo>
                  <a:pt x="4080813" y="8603361"/>
                </a:lnTo>
                <a:lnTo>
                  <a:pt x="4011735" y="8920387"/>
                </a:lnTo>
                <a:lnTo>
                  <a:pt x="4050668" y="8928871"/>
                </a:lnTo>
                <a:close/>
                <a:moveTo>
                  <a:pt x="4691712" y="7657716"/>
                </a:moveTo>
                <a:lnTo>
                  <a:pt x="4691712" y="9618595"/>
                </a:lnTo>
                <a:cubicBezTo>
                  <a:pt x="2100551" y="9618595"/>
                  <a:pt x="2" y="7518044"/>
                  <a:pt x="0" y="4926883"/>
                </a:cubicBezTo>
                <a:lnTo>
                  <a:pt x="1940147" y="4926883"/>
                </a:lnTo>
                <a:lnTo>
                  <a:pt x="1946544" y="5013466"/>
                </a:lnTo>
                <a:cubicBezTo>
                  <a:pt x="2088356" y="6450674"/>
                  <a:pt x="3233076" y="7582732"/>
                  <a:pt x="4649054" y="7656606"/>
                </a:cubicBezTo>
                <a:close/>
                <a:moveTo>
                  <a:pt x="4691715" y="0"/>
                </a:moveTo>
                <a:lnTo>
                  <a:pt x="4691715" y="1766294"/>
                </a:lnTo>
                <a:lnTo>
                  <a:pt x="4649055" y="1767405"/>
                </a:lnTo>
                <a:cubicBezTo>
                  <a:pt x="3184250" y="1843826"/>
                  <a:pt x="2009733" y="3052667"/>
                  <a:pt x="1935482" y="4560279"/>
                </a:cubicBezTo>
                <a:lnTo>
                  <a:pt x="1932253" y="4691711"/>
                </a:lnTo>
                <a:lnTo>
                  <a:pt x="4" y="4691711"/>
                </a:lnTo>
                <a:cubicBezTo>
                  <a:pt x="4" y="2100550"/>
                  <a:pt x="2100554" y="0"/>
                  <a:pt x="4691715" y="0"/>
                </a:cubicBezTo>
                <a:close/>
                <a:moveTo>
                  <a:pt x="6417770" y="8392251"/>
                </a:moveTo>
                <a:cubicBezTo>
                  <a:pt x="6416560" y="8405115"/>
                  <a:pt x="6412966" y="8417456"/>
                  <a:pt x="6406988" y="8429275"/>
                </a:cubicBezTo>
                <a:cubicBezTo>
                  <a:pt x="6395033" y="8452913"/>
                  <a:pt x="6375328" y="8470263"/>
                  <a:pt x="6347872" y="8481327"/>
                </a:cubicBezTo>
                <a:cubicBezTo>
                  <a:pt x="6324288" y="8490829"/>
                  <a:pt x="6300224" y="8491523"/>
                  <a:pt x="6275681" y="8483411"/>
                </a:cubicBezTo>
                <a:cubicBezTo>
                  <a:pt x="6251983" y="8475365"/>
                  <a:pt x="6232522" y="8458045"/>
                  <a:pt x="6217305" y="8431445"/>
                </a:cubicBezTo>
                <a:lnTo>
                  <a:pt x="6414247" y="8352092"/>
                </a:lnTo>
                <a:cubicBezTo>
                  <a:pt x="6417805" y="8366001"/>
                  <a:pt x="6418979" y="8379387"/>
                  <a:pt x="6417770" y="8392251"/>
                </a:cubicBezTo>
                <a:close/>
                <a:moveTo>
                  <a:pt x="6455884" y="8379655"/>
                </a:moveTo>
                <a:cubicBezTo>
                  <a:pt x="6455677" y="8360611"/>
                  <a:pt x="6451569" y="8341145"/>
                  <a:pt x="6443555" y="8321257"/>
                </a:cubicBezTo>
                <a:cubicBezTo>
                  <a:pt x="6427387" y="8281131"/>
                  <a:pt x="6401032" y="8253289"/>
                  <a:pt x="6364489" y="8237738"/>
                </a:cubicBezTo>
                <a:cubicBezTo>
                  <a:pt x="6327944" y="8222184"/>
                  <a:pt x="6288906" y="8222776"/>
                  <a:pt x="6247371" y="8239512"/>
                </a:cubicBezTo>
                <a:cubicBezTo>
                  <a:pt x="6222027" y="8249724"/>
                  <a:pt x="6201398" y="8264274"/>
                  <a:pt x="6185484" y="8283167"/>
                </a:cubicBezTo>
                <a:cubicBezTo>
                  <a:pt x="6169570" y="8302057"/>
                  <a:pt x="6159634" y="8323348"/>
                  <a:pt x="6155677" y="8347034"/>
                </a:cubicBezTo>
                <a:lnTo>
                  <a:pt x="6193535" y="8352646"/>
                </a:lnTo>
                <a:cubicBezTo>
                  <a:pt x="6198022" y="8316062"/>
                  <a:pt x="6220331" y="8289684"/>
                  <a:pt x="6260459" y="8273515"/>
                </a:cubicBezTo>
                <a:cubicBezTo>
                  <a:pt x="6288969" y="8262028"/>
                  <a:pt x="6315922" y="8260375"/>
                  <a:pt x="6341311" y="8268555"/>
                </a:cubicBezTo>
                <a:cubicBezTo>
                  <a:pt x="6366700" y="8276739"/>
                  <a:pt x="6386474" y="8293317"/>
                  <a:pt x="6400631" y="8318301"/>
                </a:cubicBezTo>
                <a:lnTo>
                  <a:pt x="6168843" y="8411695"/>
                </a:lnTo>
                <a:cubicBezTo>
                  <a:pt x="6171826" y="8421131"/>
                  <a:pt x="6173673" y="8426729"/>
                  <a:pt x="6174381" y="8428487"/>
                </a:cubicBezTo>
                <a:cubicBezTo>
                  <a:pt x="6189558" y="8466153"/>
                  <a:pt x="6214820" y="8493817"/>
                  <a:pt x="6250170" y="8511487"/>
                </a:cubicBezTo>
                <a:cubicBezTo>
                  <a:pt x="6284959" y="8529793"/>
                  <a:pt x="6322065" y="8531003"/>
                  <a:pt x="6361488" y="8515117"/>
                </a:cubicBezTo>
                <a:cubicBezTo>
                  <a:pt x="6401968" y="8498807"/>
                  <a:pt x="6429735" y="8472275"/>
                  <a:pt x="6444795" y="8435523"/>
                </a:cubicBezTo>
                <a:cubicBezTo>
                  <a:pt x="6452395" y="8417321"/>
                  <a:pt x="6456091" y="8398699"/>
                  <a:pt x="6455884" y="8379655"/>
                </a:cubicBezTo>
                <a:close/>
                <a:moveTo>
                  <a:pt x="6763937" y="8316779"/>
                </a:moveTo>
                <a:lnTo>
                  <a:pt x="6636107" y="8062481"/>
                </a:lnTo>
                <a:lnTo>
                  <a:pt x="6607624" y="8076797"/>
                </a:lnTo>
                <a:lnTo>
                  <a:pt x="6554490" y="8348795"/>
                </a:lnTo>
                <a:lnTo>
                  <a:pt x="6456061" y="8152985"/>
                </a:lnTo>
                <a:lnTo>
                  <a:pt x="6422494" y="8169857"/>
                </a:lnTo>
                <a:lnTo>
                  <a:pt x="6550324" y="8424157"/>
                </a:lnTo>
                <a:lnTo>
                  <a:pt x="6578806" y="8409841"/>
                </a:lnTo>
                <a:lnTo>
                  <a:pt x="6631941" y="8137842"/>
                </a:lnTo>
                <a:lnTo>
                  <a:pt x="6730368" y="8333653"/>
                </a:lnTo>
                <a:close/>
                <a:moveTo>
                  <a:pt x="7034900" y="8152551"/>
                </a:moveTo>
                <a:lnTo>
                  <a:pt x="6886844" y="7909471"/>
                </a:lnTo>
                <a:lnTo>
                  <a:pt x="6854759" y="7929013"/>
                </a:lnTo>
                <a:lnTo>
                  <a:pt x="6919311" y="8034997"/>
                </a:lnTo>
                <a:lnTo>
                  <a:pt x="6779294" y="8120274"/>
                </a:lnTo>
                <a:lnTo>
                  <a:pt x="6714742" y="8014292"/>
                </a:lnTo>
                <a:lnTo>
                  <a:pt x="6682657" y="8033835"/>
                </a:lnTo>
                <a:lnTo>
                  <a:pt x="6830710" y="8276917"/>
                </a:lnTo>
                <a:lnTo>
                  <a:pt x="6862797" y="8257375"/>
                </a:lnTo>
                <a:lnTo>
                  <a:pt x="6798246" y="8151391"/>
                </a:lnTo>
                <a:lnTo>
                  <a:pt x="6938260" y="8066111"/>
                </a:lnTo>
                <a:lnTo>
                  <a:pt x="7002812" y="8172096"/>
                </a:lnTo>
                <a:close/>
                <a:moveTo>
                  <a:pt x="7094436" y="1356156"/>
                </a:moveTo>
                <a:lnTo>
                  <a:pt x="7051920" y="1330764"/>
                </a:lnTo>
                <a:lnTo>
                  <a:pt x="6824218" y="1453358"/>
                </a:lnTo>
                <a:lnTo>
                  <a:pt x="6824176" y="1194751"/>
                </a:lnTo>
                <a:lnTo>
                  <a:pt x="6781657" y="1169359"/>
                </a:lnTo>
                <a:lnTo>
                  <a:pt x="6577348" y="1511462"/>
                </a:lnTo>
                <a:lnTo>
                  <a:pt x="6611557" y="1531894"/>
                </a:lnTo>
                <a:lnTo>
                  <a:pt x="6784929" y="1241595"/>
                </a:lnTo>
                <a:lnTo>
                  <a:pt x="6784999" y="1513479"/>
                </a:lnTo>
                <a:lnTo>
                  <a:pt x="6789884" y="1516398"/>
                </a:lnTo>
                <a:lnTo>
                  <a:pt x="7029290" y="1387529"/>
                </a:lnTo>
                <a:lnTo>
                  <a:pt x="6855918" y="1677830"/>
                </a:lnTo>
                <a:lnTo>
                  <a:pt x="6890127" y="1698261"/>
                </a:lnTo>
                <a:close/>
                <a:moveTo>
                  <a:pt x="7233621" y="7903528"/>
                </a:moveTo>
                <a:cubicBezTo>
                  <a:pt x="7235592" y="7916297"/>
                  <a:pt x="7235124" y="7929142"/>
                  <a:pt x="7232217" y="7942063"/>
                </a:cubicBezTo>
                <a:cubicBezTo>
                  <a:pt x="7226400" y="7967906"/>
                  <a:pt x="7211534" y="7989547"/>
                  <a:pt x="7187614" y="8006986"/>
                </a:cubicBezTo>
                <a:cubicBezTo>
                  <a:pt x="7167068" y="8021964"/>
                  <a:pt x="7143905" y="8028518"/>
                  <a:pt x="7118122" y="8026651"/>
                </a:cubicBezTo>
                <a:cubicBezTo>
                  <a:pt x="7093176" y="8024643"/>
                  <a:pt x="7070073" y="8012601"/>
                  <a:pt x="7048814" y="7990529"/>
                </a:cubicBezTo>
                <a:lnTo>
                  <a:pt x="7220389" y="7865447"/>
                </a:lnTo>
                <a:cubicBezTo>
                  <a:pt x="7227239" y="7878065"/>
                  <a:pt x="7231649" y="7890758"/>
                  <a:pt x="7233621" y="7903528"/>
                </a:cubicBezTo>
                <a:close/>
                <a:moveTo>
                  <a:pt x="7245174" y="1711549"/>
                </a:moveTo>
                <a:cubicBezTo>
                  <a:pt x="7242854" y="1724366"/>
                  <a:pt x="7238002" y="1737488"/>
                  <a:pt x="7230619" y="1750915"/>
                </a:cubicBezTo>
                <a:lnTo>
                  <a:pt x="7060242" y="1624208"/>
                </a:lnTo>
                <a:cubicBezTo>
                  <a:pt x="7080273" y="1603634"/>
                  <a:pt x="7103488" y="1592287"/>
                  <a:pt x="7129893" y="1590170"/>
                </a:cubicBezTo>
                <a:cubicBezTo>
                  <a:pt x="7156298" y="1588051"/>
                  <a:pt x="7181377" y="1595823"/>
                  <a:pt x="7205127" y="1613488"/>
                </a:cubicBezTo>
                <a:cubicBezTo>
                  <a:pt x="7225531" y="1628662"/>
                  <a:pt x="7238666" y="1648835"/>
                  <a:pt x="7244538" y="1674010"/>
                </a:cubicBezTo>
                <a:cubicBezTo>
                  <a:pt x="7247282" y="1686219"/>
                  <a:pt x="7247494" y="1698732"/>
                  <a:pt x="7245174" y="1711549"/>
                </a:cubicBezTo>
                <a:close/>
                <a:moveTo>
                  <a:pt x="7270403" y="7938881"/>
                </a:moveTo>
                <a:cubicBezTo>
                  <a:pt x="7276245" y="7899869"/>
                  <a:pt x="7266536" y="7863037"/>
                  <a:pt x="7241273" y="7828385"/>
                </a:cubicBezTo>
                <a:cubicBezTo>
                  <a:pt x="7215787" y="7793425"/>
                  <a:pt x="7183425" y="7772872"/>
                  <a:pt x="7144191" y="7766724"/>
                </a:cubicBezTo>
                <a:cubicBezTo>
                  <a:pt x="7104954" y="7760573"/>
                  <a:pt x="7067244" y="7770689"/>
                  <a:pt x="7031060" y="7797069"/>
                </a:cubicBezTo>
                <a:cubicBezTo>
                  <a:pt x="7008980" y="7813165"/>
                  <a:pt x="6992533" y="7832319"/>
                  <a:pt x="6981718" y="7854525"/>
                </a:cubicBezTo>
                <a:cubicBezTo>
                  <a:pt x="6970903" y="7876733"/>
                  <a:pt x="6966473" y="7899806"/>
                  <a:pt x="6968426" y="7923741"/>
                </a:cubicBezTo>
                <a:lnTo>
                  <a:pt x="7006507" y="7919931"/>
                </a:lnTo>
                <a:cubicBezTo>
                  <a:pt x="7001918" y="7883359"/>
                  <a:pt x="7017103" y="7852329"/>
                  <a:pt x="7052059" y="7826843"/>
                </a:cubicBezTo>
                <a:cubicBezTo>
                  <a:pt x="7076900" y="7808735"/>
                  <a:pt x="7102628" y="7800545"/>
                  <a:pt x="7129248" y="7802273"/>
                </a:cubicBezTo>
                <a:cubicBezTo>
                  <a:pt x="7155867" y="7803999"/>
                  <a:pt x="7179095" y="7815244"/>
                  <a:pt x="7198929" y="7836009"/>
                </a:cubicBezTo>
                <a:lnTo>
                  <a:pt x="6996995" y="7983223"/>
                </a:lnTo>
                <a:cubicBezTo>
                  <a:pt x="7002194" y="7991642"/>
                  <a:pt x="7005352" y="7996619"/>
                  <a:pt x="7006470" y="7998153"/>
                </a:cubicBezTo>
                <a:cubicBezTo>
                  <a:pt x="7030392" y="8030963"/>
                  <a:pt x="7061651" y="8051617"/>
                  <a:pt x="7100248" y="8060110"/>
                </a:cubicBezTo>
                <a:cubicBezTo>
                  <a:pt x="7138454" y="8069359"/>
                  <a:pt x="7174730" y="8061463"/>
                  <a:pt x="7209076" y="8036424"/>
                </a:cubicBezTo>
                <a:cubicBezTo>
                  <a:pt x="7244341" y="8010713"/>
                  <a:pt x="7264783" y="7978200"/>
                  <a:pt x="7270403" y="7938881"/>
                </a:cubicBezTo>
                <a:close/>
                <a:moveTo>
                  <a:pt x="7281795" y="1681144"/>
                </a:moveTo>
                <a:cubicBezTo>
                  <a:pt x="7279283" y="1641915"/>
                  <a:pt x="7260973" y="1609618"/>
                  <a:pt x="7226869" y="1584254"/>
                </a:cubicBezTo>
                <a:cubicBezTo>
                  <a:pt x="7191850" y="1558212"/>
                  <a:pt x="7154732" y="1548343"/>
                  <a:pt x="7115518" y="1554651"/>
                </a:cubicBezTo>
                <a:cubicBezTo>
                  <a:pt x="7076530" y="1560652"/>
                  <a:pt x="7044241" y="1580859"/>
                  <a:pt x="7018650" y="1615268"/>
                </a:cubicBezTo>
                <a:cubicBezTo>
                  <a:pt x="6992834" y="1649983"/>
                  <a:pt x="6982812" y="1686989"/>
                  <a:pt x="6988589" y="1726280"/>
                </a:cubicBezTo>
                <a:cubicBezTo>
                  <a:pt x="6994363" y="1765572"/>
                  <a:pt x="7015218" y="1798581"/>
                  <a:pt x="7051151" y="1825302"/>
                </a:cubicBezTo>
                <a:cubicBezTo>
                  <a:pt x="7073076" y="1841608"/>
                  <a:pt x="7096247" y="1851628"/>
                  <a:pt x="7120665" y="1855363"/>
                </a:cubicBezTo>
                <a:cubicBezTo>
                  <a:pt x="7145080" y="1859096"/>
                  <a:pt x="7168430" y="1856479"/>
                  <a:pt x="7190707" y="1847507"/>
                </a:cubicBezTo>
                <a:lnTo>
                  <a:pt x="7175764" y="1812274"/>
                </a:lnTo>
                <a:cubicBezTo>
                  <a:pt x="7142202" y="1827514"/>
                  <a:pt x="7108065" y="1822227"/>
                  <a:pt x="7073350" y="1796409"/>
                </a:cubicBezTo>
                <a:cubicBezTo>
                  <a:pt x="7048683" y="1778065"/>
                  <a:pt x="7033224" y="1755928"/>
                  <a:pt x="7026972" y="1729995"/>
                </a:cubicBezTo>
                <a:cubicBezTo>
                  <a:pt x="7020719" y="1704063"/>
                  <a:pt x="7024561" y="1678545"/>
                  <a:pt x="7038501" y="1653442"/>
                </a:cubicBezTo>
                <a:lnTo>
                  <a:pt x="7239025" y="1802568"/>
                </a:lnTo>
                <a:cubicBezTo>
                  <a:pt x="7245522" y="1795105"/>
                  <a:pt x="7249337" y="1790610"/>
                  <a:pt x="7250470" y="1789089"/>
                </a:cubicBezTo>
                <a:cubicBezTo>
                  <a:pt x="7274701" y="1756505"/>
                  <a:pt x="7285142" y="1720523"/>
                  <a:pt x="7281795" y="1681144"/>
                </a:cubicBezTo>
                <a:close/>
                <a:moveTo>
                  <a:pt x="7520797" y="1882949"/>
                </a:moveTo>
                <a:lnTo>
                  <a:pt x="7380187" y="2041283"/>
                </a:lnTo>
                <a:lnTo>
                  <a:pt x="7268244" y="1941875"/>
                </a:lnTo>
                <a:cubicBezTo>
                  <a:pt x="7297139" y="1930485"/>
                  <a:pt x="7326202" y="1908331"/>
                  <a:pt x="7355431" y="1875414"/>
                </a:cubicBezTo>
                <a:lnTo>
                  <a:pt x="7424601" y="1797523"/>
                </a:lnTo>
                <a:close/>
                <a:moveTo>
                  <a:pt x="7529642" y="7766697"/>
                </a:moveTo>
                <a:lnTo>
                  <a:pt x="7422905" y="7643012"/>
                </a:lnTo>
                <a:cubicBezTo>
                  <a:pt x="7400838" y="7617443"/>
                  <a:pt x="7389468" y="7596427"/>
                  <a:pt x="7388796" y="7579965"/>
                </a:cubicBezTo>
                <a:cubicBezTo>
                  <a:pt x="7388123" y="7563503"/>
                  <a:pt x="7396864" y="7548943"/>
                  <a:pt x="7415014" y="7536285"/>
                </a:cubicBezTo>
                <a:lnTo>
                  <a:pt x="7391956" y="7509567"/>
                </a:lnTo>
                <a:cubicBezTo>
                  <a:pt x="7366621" y="7528422"/>
                  <a:pt x="7353030" y="7550427"/>
                  <a:pt x="7351180" y="7575582"/>
                </a:cubicBezTo>
                <a:cubicBezTo>
                  <a:pt x="7349041" y="7600987"/>
                  <a:pt x="7363469" y="7631647"/>
                  <a:pt x="7394461" y="7667560"/>
                </a:cubicBezTo>
                <a:lnTo>
                  <a:pt x="7477397" y="7763661"/>
                </a:lnTo>
                <a:lnTo>
                  <a:pt x="7380001" y="7847713"/>
                </a:lnTo>
                <a:lnTo>
                  <a:pt x="7217849" y="7659815"/>
                </a:lnTo>
                <a:lnTo>
                  <a:pt x="7189407" y="7684363"/>
                </a:lnTo>
                <a:lnTo>
                  <a:pt x="7375359" y="7899841"/>
                </a:lnTo>
                <a:close/>
                <a:moveTo>
                  <a:pt x="7573080" y="1880653"/>
                </a:moveTo>
                <a:lnTo>
                  <a:pt x="7420702" y="1745337"/>
                </a:lnTo>
                <a:lnTo>
                  <a:pt x="7327340" y="1850468"/>
                </a:lnTo>
                <a:cubicBezTo>
                  <a:pt x="7296848" y="1884801"/>
                  <a:pt x="7265802" y="1905193"/>
                  <a:pt x="7234194" y="1911635"/>
                </a:cubicBezTo>
                <a:lnTo>
                  <a:pt x="7208230" y="1888579"/>
                </a:lnTo>
                <a:lnTo>
                  <a:pt x="7133389" y="1972855"/>
                </a:lnTo>
                <a:lnTo>
                  <a:pt x="7161480" y="1997801"/>
                </a:lnTo>
                <a:lnTo>
                  <a:pt x="7212132" y="1940767"/>
                </a:lnTo>
                <a:lnTo>
                  <a:pt x="7385790" y="2094983"/>
                </a:lnTo>
                <a:lnTo>
                  <a:pt x="7335141" y="2152019"/>
                </a:lnTo>
                <a:lnTo>
                  <a:pt x="7363232" y="2176965"/>
                </a:lnTo>
                <a:lnTo>
                  <a:pt x="7438073" y="2092689"/>
                </a:lnTo>
                <a:lnTo>
                  <a:pt x="7408278" y="2066232"/>
                </a:lnTo>
                <a:close/>
                <a:moveTo>
                  <a:pt x="7619824" y="7455035"/>
                </a:moveTo>
                <a:lnTo>
                  <a:pt x="7548774" y="7526475"/>
                </a:lnTo>
                <a:cubicBezTo>
                  <a:pt x="7537000" y="7538315"/>
                  <a:pt x="7525277" y="7544719"/>
                  <a:pt x="7513608" y="7545691"/>
                </a:cubicBezTo>
                <a:cubicBezTo>
                  <a:pt x="7501937" y="7546662"/>
                  <a:pt x="7491259" y="7542331"/>
                  <a:pt x="7481573" y="7532697"/>
                </a:cubicBezTo>
                <a:cubicBezTo>
                  <a:pt x="7471346" y="7522527"/>
                  <a:pt x="7466552" y="7511471"/>
                  <a:pt x="7467192" y="7499529"/>
                </a:cubicBezTo>
                <a:cubicBezTo>
                  <a:pt x="7467830" y="7487587"/>
                  <a:pt x="7474035" y="7475693"/>
                  <a:pt x="7485811" y="7463855"/>
                </a:cubicBezTo>
                <a:lnTo>
                  <a:pt x="7556862" y="7392417"/>
                </a:lnTo>
                <a:close/>
                <a:moveTo>
                  <a:pt x="7707006" y="7541741"/>
                </a:moveTo>
                <a:lnTo>
                  <a:pt x="7643983" y="7605107"/>
                </a:lnTo>
                <a:cubicBezTo>
                  <a:pt x="7632743" y="7616411"/>
                  <a:pt x="7621490" y="7622479"/>
                  <a:pt x="7610222" y="7623313"/>
                </a:cubicBezTo>
                <a:cubicBezTo>
                  <a:pt x="7598955" y="7624149"/>
                  <a:pt x="7588611" y="7619884"/>
                  <a:pt x="7579193" y="7610519"/>
                </a:cubicBezTo>
                <a:cubicBezTo>
                  <a:pt x="7568700" y="7600083"/>
                  <a:pt x="7563739" y="7589327"/>
                  <a:pt x="7564314" y="7578257"/>
                </a:cubicBezTo>
                <a:cubicBezTo>
                  <a:pt x="7564887" y="7567188"/>
                  <a:pt x="7570993" y="7555801"/>
                  <a:pt x="7582634" y="7544095"/>
                </a:cubicBezTo>
                <a:lnTo>
                  <a:pt x="7645657" y="7480726"/>
                </a:lnTo>
                <a:close/>
                <a:moveTo>
                  <a:pt x="7759331" y="7540793"/>
                </a:moveTo>
                <a:lnTo>
                  <a:pt x="7557524" y="7340087"/>
                </a:lnTo>
                <a:lnTo>
                  <a:pt x="7459981" y="7438165"/>
                </a:lnTo>
                <a:cubicBezTo>
                  <a:pt x="7440177" y="7458076"/>
                  <a:pt x="7429970" y="7478833"/>
                  <a:pt x="7429357" y="7500438"/>
                </a:cubicBezTo>
                <a:cubicBezTo>
                  <a:pt x="7428745" y="7522039"/>
                  <a:pt x="7436780" y="7541139"/>
                  <a:pt x="7453464" y="7557731"/>
                </a:cubicBezTo>
                <a:cubicBezTo>
                  <a:pt x="7476874" y="7581011"/>
                  <a:pt x="7503585" y="7585635"/>
                  <a:pt x="7533601" y="7571598"/>
                </a:cubicBezTo>
                <a:cubicBezTo>
                  <a:pt x="7527229" y="7596305"/>
                  <a:pt x="7534134" y="7618691"/>
                  <a:pt x="7554314" y="7638761"/>
                </a:cubicBezTo>
                <a:cubicBezTo>
                  <a:pt x="7570458" y="7654818"/>
                  <a:pt x="7588927" y="7662348"/>
                  <a:pt x="7609722" y="7661352"/>
                </a:cubicBezTo>
                <a:cubicBezTo>
                  <a:pt x="7630517" y="7660359"/>
                  <a:pt x="7650547" y="7650171"/>
                  <a:pt x="7669813" y="7630798"/>
                </a:cubicBezTo>
                <a:close/>
                <a:moveTo>
                  <a:pt x="7816412" y="2129057"/>
                </a:moveTo>
                <a:lnTo>
                  <a:pt x="7794474" y="2105932"/>
                </a:lnTo>
                <a:lnTo>
                  <a:pt x="7518728" y="2133701"/>
                </a:lnTo>
                <a:lnTo>
                  <a:pt x="7677722" y="1982867"/>
                </a:lnTo>
                <a:lnTo>
                  <a:pt x="7651865" y="1955611"/>
                </a:lnTo>
                <a:lnTo>
                  <a:pt x="7445379" y="2151501"/>
                </a:lnTo>
                <a:lnTo>
                  <a:pt x="7467319" y="2174627"/>
                </a:lnTo>
                <a:lnTo>
                  <a:pt x="7743063" y="2146857"/>
                </a:lnTo>
                <a:lnTo>
                  <a:pt x="7584072" y="2297693"/>
                </a:lnTo>
                <a:lnTo>
                  <a:pt x="7609929" y="2324948"/>
                </a:lnTo>
                <a:close/>
                <a:moveTo>
                  <a:pt x="7914769" y="7264683"/>
                </a:moveTo>
                <a:cubicBezTo>
                  <a:pt x="7917670" y="7295409"/>
                  <a:pt x="7908975" y="7322815"/>
                  <a:pt x="7888685" y="7346907"/>
                </a:cubicBezTo>
                <a:cubicBezTo>
                  <a:pt x="7868393" y="7370999"/>
                  <a:pt x="7842865" y="7384229"/>
                  <a:pt x="7812094" y="7386595"/>
                </a:cubicBezTo>
                <a:cubicBezTo>
                  <a:pt x="7781615" y="7389204"/>
                  <a:pt x="7754328" y="7380364"/>
                  <a:pt x="7730236" y="7360075"/>
                </a:cubicBezTo>
                <a:cubicBezTo>
                  <a:pt x="7706436" y="7340027"/>
                  <a:pt x="7692939" y="7314521"/>
                  <a:pt x="7689749" y="7283551"/>
                </a:cubicBezTo>
                <a:cubicBezTo>
                  <a:pt x="7687137" y="7253071"/>
                  <a:pt x="7695977" y="7225787"/>
                  <a:pt x="7716269" y="7201695"/>
                </a:cubicBezTo>
                <a:cubicBezTo>
                  <a:pt x="7736559" y="7177603"/>
                  <a:pt x="7761945" y="7164251"/>
                  <a:pt x="7792425" y="7161641"/>
                </a:cubicBezTo>
                <a:cubicBezTo>
                  <a:pt x="7823484" y="7159520"/>
                  <a:pt x="7850915" y="7168482"/>
                  <a:pt x="7874716" y="7188527"/>
                </a:cubicBezTo>
                <a:cubicBezTo>
                  <a:pt x="7898808" y="7208819"/>
                  <a:pt x="7912160" y="7234204"/>
                  <a:pt x="7914769" y="7264683"/>
                </a:cubicBezTo>
                <a:close/>
                <a:moveTo>
                  <a:pt x="7952400" y="7260654"/>
                </a:moveTo>
                <a:cubicBezTo>
                  <a:pt x="7948675" y="7220304"/>
                  <a:pt x="7930848" y="7186685"/>
                  <a:pt x="7898920" y="7159791"/>
                </a:cubicBezTo>
                <a:cubicBezTo>
                  <a:pt x="7866989" y="7132901"/>
                  <a:pt x="7830827" y="7121051"/>
                  <a:pt x="7790432" y="7124240"/>
                </a:cubicBezTo>
                <a:cubicBezTo>
                  <a:pt x="7749794" y="7127721"/>
                  <a:pt x="7716396" y="7144991"/>
                  <a:pt x="7690237" y="7176049"/>
                </a:cubicBezTo>
                <a:cubicBezTo>
                  <a:pt x="7657724" y="7214654"/>
                  <a:pt x="7648996" y="7257417"/>
                  <a:pt x="7664056" y="7304335"/>
                </a:cubicBezTo>
                <a:lnTo>
                  <a:pt x="7621388" y="7268399"/>
                </a:lnTo>
                <a:lnTo>
                  <a:pt x="7597187" y="7297135"/>
                </a:lnTo>
                <a:lnTo>
                  <a:pt x="7814883" y="7480485"/>
                </a:lnTo>
                <a:lnTo>
                  <a:pt x="7839085" y="7451749"/>
                </a:lnTo>
                <a:lnTo>
                  <a:pt x="7796416" y="7415811"/>
                </a:lnTo>
                <a:cubicBezTo>
                  <a:pt x="7845215" y="7422677"/>
                  <a:pt x="7885869" y="7406804"/>
                  <a:pt x="7918382" y="7368200"/>
                </a:cubicBezTo>
                <a:cubicBezTo>
                  <a:pt x="7944541" y="7337141"/>
                  <a:pt x="7955881" y="7301293"/>
                  <a:pt x="7952400" y="7260654"/>
                </a:cubicBezTo>
                <a:close/>
                <a:moveTo>
                  <a:pt x="8019013" y="2374593"/>
                </a:moveTo>
                <a:lnTo>
                  <a:pt x="7995581" y="2345227"/>
                </a:lnTo>
                <a:lnTo>
                  <a:pt x="7801581" y="2500021"/>
                </a:lnTo>
                <a:lnTo>
                  <a:pt x="7702880" y="2376321"/>
                </a:lnTo>
                <a:lnTo>
                  <a:pt x="7896883" y="2221528"/>
                </a:lnTo>
                <a:lnTo>
                  <a:pt x="7873451" y="2192160"/>
                </a:lnTo>
                <a:lnTo>
                  <a:pt x="7650971" y="2369675"/>
                </a:lnTo>
                <a:lnTo>
                  <a:pt x="7801506" y="2558339"/>
                </a:lnTo>
                <a:lnTo>
                  <a:pt x="7741881" y="2605913"/>
                </a:lnTo>
                <a:lnTo>
                  <a:pt x="7765313" y="2635282"/>
                </a:lnTo>
                <a:lnTo>
                  <a:pt x="7853415" y="2564983"/>
                </a:lnTo>
                <a:lnTo>
                  <a:pt x="7825013" y="2529387"/>
                </a:lnTo>
                <a:close/>
                <a:moveTo>
                  <a:pt x="8116412" y="6987945"/>
                </a:moveTo>
                <a:cubicBezTo>
                  <a:pt x="8122142" y="7018271"/>
                  <a:pt x="8116021" y="7046364"/>
                  <a:pt x="8098045" y="7072229"/>
                </a:cubicBezTo>
                <a:cubicBezTo>
                  <a:pt x="8080069" y="7098094"/>
                  <a:pt x="8055872" y="7113627"/>
                  <a:pt x="8025453" y="7118829"/>
                </a:cubicBezTo>
                <a:cubicBezTo>
                  <a:pt x="7995345" y="7124247"/>
                  <a:pt x="7967358" y="7117967"/>
                  <a:pt x="7941493" y="7099991"/>
                </a:cubicBezTo>
                <a:cubicBezTo>
                  <a:pt x="7915940" y="7082234"/>
                  <a:pt x="7900142" y="7058083"/>
                  <a:pt x="7894101" y="7027543"/>
                </a:cubicBezTo>
                <a:cubicBezTo>
                  <a:pt x="7888683" y="6997435"/>
                  <a:pt x="7894963" y="6969449"/>
                  <a:pt x="7912937" y="6943584"/>
                </a:cubicBezTo>
                <a:cubicBezTo>
                  <a:pt x="7930913" y="6917719"/>
                  <a:pt x="7954955" y="6902077"/>
                  <a:pt x="7985063" y="6896661"/>
                </a:cubicBezTo>
                <a:cubicBezTo>
                  <a:pt x="8015794" y="6891675"/>
                  <a:pt x="8043934" y="6898063"/>
                  <a:pt x="8069488" y="6915819"/>
                </a:cubicBezTo>
                <a:cubicBezTo>
                  <a:pt x="8095353" y="6933795"/>
                  <a:pt x="8110996" y="6957837"/>
                  <a:pt x="8116412" y="6987945"/>
                </a:cubicBezTo>
                <a:close/>
                <a:moveTo>
                  <a:pt x="8207789" y="6966185"/>
                </a:moveTo>
                <a:lnTo>
                  <a:pt x="7880580" y="6738781"/>
                </a:lnTo>
                <a:lnTo>
                  <a:pt x="7859140" y="6769632"/>
                </a:lnTo>
                <a:lnTo>
                  <a:pt x="7998437" y="6866443"/>
                </a:lnTo>
                <a:cubicBezTo>
                  <a:pt x="7949215" y="6864122"/>
                  <a:pt x="7910200" y="6883685"/>
                  <a:pt x="7881397" y="6925130"/>
                </a:cubicBezTo>
                <a:cubicBezTo>
                  <a:pt x="7858224" y="6958475"/>
                  <a:pt x="7850357" y="6995063"/>
                  <a:pt x="7857798" y="7034895"/>
                </a:cubicBezTo>
                <a:cubicBezTo>
                  <a:pt x="7865022" y="7075038"/>
                  <a:pt x="7885774" y="7107021"/>
                  <a:pt x="7920053" y="7130844"/>
                </a:cubicBezTo>
                <a:cubicBezTo>
                  <a:pt x="7954332" y="7154667"/>
                  <a:pt x="7991542" y="7162967"/>
                  <a:pt x="8031685" y="7155743"/>
                </a:cubicBezTo>
                <a:cubicBezTo>
                  <a:pt x="8071612" y="7148830"/>
                  <a:pt x="8103162" y="7128703"/>
                  <a:pt x="8126335" y="7095357"/>
                </a:cubicBezTo>
                <a:cubicBezTo>
                  <a:pt x="8155141" y="7053911"/>
                  <a:pt x="8159874" y="7010523"/>
                  <a:pt x="8140539" y="6965199"/>
                </a:cubicBezTo>
                <a:lnTo>
                  <a:pt x="8186349" y="6997035"/>
                </a:lnTo>
                <a:close/>
                <a:moveTo>
                  <a:pt x="8221110" y="2664449"/>
                </a:moveTo>
                <a:lnTo>
                  <a:pt x="8203429" y="2637924"/>
                </a:lnTo>
                <a:lnTo>
                  <a:pt x="7926983" y="2618331"/>
                </a:lnTo>
                <a:lnTo>
                  <a:pt x="8109340" y="2496774"/>
                </a:lnTo>
                <a:lnTo>
                  <a:pt x="8088503" y="2465513"/>
                </a:lnTo>
                <a:lnTo>
                  <a:pt x="7851675" y="2623379"/>
                </a:lnTo>
                <a:lnTo>
                  <a:pt x="7869355" y="2649904"/>
                </a:lnTo>
                <a:lnTo>
                  <a:pt x="8145800" y="2669496"/>
                </a:lnTo>
                <a:lnTo>
                  <a:pt x="7963444" y="2791054"/>
                </a:lnTo>
                <a:lnTo>
                  <a:pt x="7984281" y="2822315"/>
                </a:lnTo>
                <a:close/>
                <a:moveTo>
                  <a:pt x="8367870" y="6692207"/>
                </a:moveTo>
                <a:lnTo>
                  <a:pt x="8120984" y="6550583"/>
                </a:lnTo>
                <a:lnTo>
                  <a:pt x="8102290" y="6583171"/>
                </a:lnTo>
                <a:lnTo>
                  <a:pt x="8317574" y="6706667"/>
                </a:lnTo>
                <a:lnTo>
                  <a:pt x="8235998" y="6848873"/>
                </a:lnTo>
                <a:lnTo>
                  <a:pt x="8020715" y="6725377"/>
                </a:lnTo>
                <a:lnTo>
                  <a:pt x="8002021" y="6757965"/>
                </a:lnTo>
                <a:lnTo>
                  <a:pt x="8248906" y="6899589"/>
                </a:lnTo>
                <a:close/>
                <a:moveTo>
                  <a:pt x="8382825" y="2944699"/>
                </a:moveTo>
                <a:lnTo>
                  <a:pt x="8364660" y="2911815"/>
                </a:lnTo>
                <a:lnTo>
                  <a:pt x="8256036" y="2971815"/>
                </a:lnTo>
                <a:lnTo>
                  <a:pt x="8176768" y="2828311"/>
                </a:lnTo>
                <a:lnTo>
                  <a:pt x="8285392" y="2768309"/>
                </a:lnTo>
                <a:lnTo>
                  <a:pt x="8267226" y="2735422"/>
                </a:lnTo>
                <a:lnTo>
                  <a:pt x="8018087" y="2873041"/>
                </a:lnTo>
                <a:lnTo>
                  <a:pt x="8036252" y="2905928"/>
                </a:lnTo>
                <a:lnTo>
                  <a:pt x="8144877" y="2845926"/>
                </a:lnTo>
                <a:lnTo>
                  <a:pt x="8224145" y="2989429"/>
                </a:lnTo>
                <a:lnTo>
                  <a:pt x="8115520" y="3049431"/>
                </a:lnTo>
                <a:lnTo>
                  <a:pt x="8133686" y="3082319"/>
                </a:lnTo>
                <a:close/>
                <a:moveTo>
                  <a:pt x="8461649" y="3195801"/>
                </a:moveTo>
                <a:cubicBezTo>
                  <a:pt x="8461981" y="3210174"/>
                  <a:pt x="8459299" y="3224531"/>
                  <a:pt x="8453602" y="3238870"/>
                </a:cubicBezTo>
                <a:cubicBezTo>
                  <a:pt x="8442553" y="3267397"/>
                  <a:pt x="8422622" y="3288023"/>
                  <a:pt x="8393809" y="3300749"/>
                </a:cubicBezTo>
                <a:cubicBezTo>
                  <a:pt x="8365344" y="3313322"/>
                  <a:pt x="8336502" y="3314236"/>
                  <a:pt x="8307280" y="3303496"/>
                </a:cubicBezTo>
                <a:cubicBezTo>
                  <a:pt x="8278753" y="3292447"/>
                  <a:pt x="8258127" y="3272517"/>
                  <a:pt x="8245400" y="3243703"/>
                </a:cubicBezTo>
                <a:cubicBezTo>
                  <a:pt x="8232676" y="3214893"/>
                  <a:pt x="8231837" y="3186221"/>
                  <a:pt x="8242885" y="3157695"/>
                </a:cubicBezTo>
                <a:cubicBezTo>
                  <a:pt x="8254626" y="3128861"/>
                  <a:pt x="8274732" y="3108159"/>
                  <a:pt x="8303196" y="3095589"/>
                </a:cubicBezTo>
                <a:cubicBezTo>
                  <a:pt x="8332010" y="3082861"/>
                  <a:pt x="8360680" y="3082022"/>
                  <a:pt x="8389205" y="3093071"/>
                </a:cubicBezTo>
                <a:cubicBezTo>
                  <a:pt x="8418080" y="3103965"/>
                  <a:pt x="8438880" y="3123819"/>
                  <a:pt x="8451605" y="3152632"/>
                </a:cubicBezTo>
                <a:cubicBezTo>
                  <a:pt x="8457968" y="3167039"/>
                  <a:pt x="8461316" y="3181428"/>
                  <a:pt x="8461649" y="3195801"/>
                </a:cubicBezTo>
                <a:close/>
                <a:moveTo>
                  <a:pt x="8539168" y="3277621"/>
                </a:moveTo>
                <a:lnTo>
                  <a:pt x="8523988" y="3243253"/>
                </a:lnTo>
                <a:lnTo>
                  <a:pt x="8472958" y="3265791"/>
                </a:lnTo>
                <a:cubicBezTo>
                  <a:pt x="8500566" y="3224973"/>
                  <a:pt x="8504171" y="3181480"/>
                  <a:pt x="8483780" y="3135308"/>
                </a:cubicBezTo>
                <a:cubicBezTo>
                  <a:pt x="8467375" y="3098166"/>
                  <a:pt x="8440155" y="3072229"/>
                  <a:pt x="8402119" y="3057497"/>
                </a:cubicBezTo>
                <a:cubicBezTo>
                  <a:pt x="8383179" y="3050305"/>
                  <a:pt x="8364199" y="3047021"/>
                  <a:pt x="8345182" y="3047641"/>
                </a:cubicBezTo>
                <a:cubicBezTo>
                  <a:pt x="8326165" y="3048261"/>
                  <a:pt x="8307110" y="3052788"/>
                  <a:pt x="8288019" y="3061220"/>
                </a:cubicBezTo>
                <a:cubicBezTo>
                  <a:pt x="8249833" y="3078085"/>
                  <a:pt x="8223298" y="3105362"/>
                  <a:pt x="8208414" y="3143050"/>
                </a:cubicBezTo>
                <a:cubicBezTo>
                  <a:pt x="8201049" y="3162067"/>
                  <a:pt x="8197575" y="3180975"/>
                  <a:pt x="8197993" y="3199768"/>
                </a:cubicBezTo>
                <a:cubicBezTo>
                  <a:pt x="8198412" y="3218563"/>
                  <a:pt x="8202722" y="3237247"/>
                  <a:pt x="8210924" y="3255820"/>
                </a:cubicBezTo>
                <a:cubicBezTo>
                  <a:pt x="8231319" y="3301990"/>
                  <a:pt x="8265896" y="3328619"/>
                  <a:pt x="8314660" y="3335706"/>
                </a:cubicBezTo>
                <a:lnTo>
                  <a:pt x="8263630" y="3358244"/>
                </a:lnTo>
                <a:lnTo>
                  <a:pt x="8278811" y="3392613"/>
                </a:lnTo>
                <a:close/>
                <a:moveTo>
                  <a:pt x="8629430" y="6413967"/>
                </a:moveTo>
                <a:lnTo>
                  <a:pt x="8309364" y="6414871"/>
                </a:lnTo>
                <a:lnTo>
                  <a:pt x="8295765" y="6399659"/>
                </a:lnTo>
                <a:cubicBezTo>
                  <a:pt x="8280419" y="6382365"/>
                  <a:pt x="8271835" y="6365632"/>
                  <a:pt x="8270013" y="6349463"/>
                </a:cubicBezTo>
                <a:cubicBezTo>
                  <a:pt x="8268190" y="6333293"/>
                  <a:pt x="8272834" y="6316081"/>
                  <a:pt x="8283950" y="6297826"/>
                </a:cubicBezTo>
                <a:lnTo>
                  <a:pt x="8250991" y="6282303"/>
                </a:lnTo>
                <a:cubicBezTo>
                  <a:pt x="8236339" y="6308959"/>
                  <a:pt x="8230998" y="6334550"/>
                  <a:pt x="8234970" y="6359073"/>
                </a:cubicBezTo>
                <a:cubicBezTo>
                  <a:pt x="8238941" y="6383595"/>
                  <a:pt x="8252517" y="6408653"/>
                  <a:pt x="8275698" y="6434252"/>
                </a:cubicBezTo>
                <a:lnTo>
                  <a:pt x="8500887" y="6686913"/>
                </a:lnTo>
                <a:lnTo>
                  <a:pt x="8518348" y="6649832"/>
                </a:lnTo>
                <a:lnTo>
                  <a:pt x="8341529" y="6450784"/>
                </a:lnTo>
                <a:lnTo>
                  <a:pt x="8611966" y="6451048"/>
                </a:lnTo>
                <a:close/>
                <a:moveTo>
                  <a:pt x="9621937" y="4703632"/>
                </a:moveTo>
                <a:lnTo>
                  <a:pt x="7660986" y="4703632"/>
                </a:lnTo>
                <a:lnTo>
                  <a:pt x="7657464" y="4560280"/>
                </a:lnTo>
                <a:cubicBezTo>
                  <a:pt x="7583213" y="3052668"/>
                  <a:pt x="6408695" y="1843827"/>
                  <a:pt x="4943891" y="1767405"/>
                </a:cubicBezTo>
                <a:lnTo>
                  <a:pt x="4930226" y="1767049"/>
                </a:lnTo>
                <a:lnTo>
                  <a:pt x="4930226" y="11920"/>
                </a:lnTo>
                <a:cubicBezTo>
                  <a:pt x="7521388" y="11920"/>
                  <a:pt x="9621937" y="2112471"/>
                  <a:pt x="9621937" y="4703632"/>
                </a:cubicBezTo>
                <a:close/>
                <a:moveTo>
                  <a:pt x="9624709" y="4900909"/>
                </a:moveTo>
                <a:cubicBezTo>
                  <a:pt x="9624709" y="7492071"/>
                  <a:pt x="7524159" y="9592621"/>
                  <a:pt x="4932997" y="9592621"/>
                </a:cubicBezTo>
                <a:lnTo>
                  <a:pt x="4932997" y="7656889"/>
                </a:lnTo>
                <a:lnTo>
                  <a:pt x="4943890" y="7656606"/>
                </a:lnTo>
                <a:cubicBezTo>
                  <a:pt x="6359868" y="7582732"/>
                  <a:pt x="7504589" y="6450675"/>
                  <a:pt x="7646401" y="5013467"/>
                </a:cubicBezTo>
                <a:lnTo>
                  <a:pt x="7654717" y="4900909"/>
                </a:lnTo>
                <a:close/>
              </a:path>
            </a:pathLst>
          </a:custGeom>
          <a:solidFill>
            <a:srgbClr val="F25A28">
              <a:alpha val="10125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72" name="ЕРИС">
            <a:extLst>
              <a:ext uri="{FF2B5EF4-FFF2-40B4-BE49-F238E27FC236}">
                <a16:creationId xmlns:a16="http://schemas.microsoft.com/office/drawing/2014/main" id="{4C8C25A5-2E62-7B4B-FCCC-2366AE298E71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9899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9899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9899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9899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9899"/>
                </a:srgbClr>
              </a:solidFill>
              <a:latin typeface="Gilroy" pitchFamily="2" charset="0"/>
            </a:endParaRPr>
          </a:p>
        </p:txBody>
      </p:sp>
      <p:sp>
        <p:nvSpPr>
          <p:cNvPr id="66" name="!!Прямоугольник 65">
            <a:extLst>
              <a:ext uri="{FF2B5EF4-FFF2-40B4-BE49-F238E27FC236}">
                <a16:creationId xmlns:a16="http://schemas.microsoft.com/office/drawing/2014/main" id="{EDB5B1F7-8605-D5C5-563D-BA0DB4FBABB1}"/>
              </a:ext>
            </a:extLst>
          </p:cNvPr>
          <p:cNvSpPr/>
          <p:nvPr/>
        </p:nvSpPr>
        <p:spPr>
          <a:xfrm>
            <a:off x="405180" y="1801856"/>
            <a:ext cx="10857181" cy="174344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AB754A6-7751-4D62-3127-39B8E3F61406}"/>
              </a:ext>
            </a:extLst>
          </p:cNvPr>
          <p:cNvCxnSpPr/>
          <p:nvPr/>
        </p:nvCxnSpPr>
        <p:spPr>
          <a:xfrm>
            <a:off x="407988" y="480060"/>
            <a:ext cx="1132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!!TextBox 4">
            <a:extLst>
              <a:ext uri="{FF2B5EF4-FFF2-40B4-BE49-F238E27FC236}">
                <a16:creationId xmlns:a16="http://schemas.microsoft.com/office/drawing/2014/main" id="{B07763BB-C17E-8949-03BC-57A8F4973D1E}"/>
              </a:ext>
            </a:extLst>
          </p:cNvPr>
          <p:cNvSpPr txBox="1"/>
          <p:nvPr/>
        </p:nvSpPr>
        <p:spPr>
          <a:xfrm>
            <a:off x="314266" y="214683"/>
            <a:ext cx="610001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1D008CC7-565F-23A1-2443-D323B16D6414}"/>
              </a:ext>
            </a:extLst>
          </p:cNvPr>
          <p:cNvSpPr txBox="1">
            <a:spLocks/>
          </p:cNvSpPr>
          <p:nvPr/>
        </p:nvSpPr>
        <p:spPr>
          <a:xfrm>
            <a:off x="11262361" y="214683"/>
            <a:ext cx="558542" cy="26161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 smtClean="0">
                <a:latin typeface="Gilroy" pitchFamily="2" charset="0"/>
              </a:rPr>
              <a:pPr algn="r"/>
              <a:t>29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9FA08D5-401A-A819-1B69-9BB5E32D026B}"/>
              </a:ext>
            </a:extLst>
          </p:cNvPr>
          <p:cNvSpPr txBox="1">
            <a:spLocks/>
          </p:cNvSpPr>
          <p:nvPr/>
        </p:nvSpPr>
        <p:spPr>
          <a:xfrm>
            <a:off x="314266" y="476293"/>
            <a:ext cx="11412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GILROY-MEDIUM" pitchFamily="2" charset="0"/>
              </a:rPr>
              <a:t>Интеграция ИИ в медицинские процессы</a:t>
            </a:r>
          </a:p>
        </p:txBody>
      </p:sp>
      <p:sp>
        <p:nvSpPr>
          <p:cNvPr id="7" name="!!TextBox 6">
            <a:extLst>
              <a:ext uri="{FF2B5EF4-FFF2-40B4-BE49-F238E27FC236}">
                <a16:creationId xmlns:a16="http://schemas.microsoft.com/office/drawing/2014/main" id="{2C906285-F441-DB14-0DF2-7252654AAB42}"/>
              </a:ext>
            </a:extLst>
          </p:cNvPr>
          <p:cNvSpPr txBox="1"/>
          <p:nvPr/>
        </p:nvSpPr>
        <p:spPr>
          <a:xfrm>
            <a:off x="405180" y="4346719"/>
            <a:ext cx="1763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ROY-LIGHT" pitchFamily="2" charset="0"/>
              </a:rPr>
              <a:t>Проведение исследования </a:t>
            </a:r>
            <a:br>
              <a:rPr lang="ru-RU" dirty="0">
                <a:latin typeface="GILROY-LIGHT" pitchFamily="2" charset="0"/>
              </a:rPr>
            </a:br>
            <a:r>
              <a:rPr lang="ru-RU" dirty="0">
                <a:latin typeface="GILROY-LIGHT" pitchFamily="2" charset="0"/>
              </a:rPr>
              <a:t>на аппарате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532B68EB-084C-9BE4-906B-F9CE968483ED}"/>
              </a:ext>
            </a:extLst>
          </p:cNvPr>
          <p:cNvCxnSpPr>
            <a:cxnSpLocks/>
          </p:cNvCxnSpPr>
          <p:nvPr/>
        </p:nvCxnSpPr>
        <p:spPr>
          <a:xfrm>
            <a:off x="405180" y="4241618"/>
            <a:ext cx="11322000" cy="0"/>
          </a:xfrm>
          <a:prstGeom prst="straightConnector1">
            <a:avLst/>
          </a:prstGeom>
          <a:ln w="12700">
            <a:solidFill>
              <a:srgbClr val="F15A2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>
            <a:extLst>
              <a:ext uri="{FF2B5EF4-FFF2-40B4-BE49-F238E27FC236}">
                <a16:creationId xmlns:a16="http://schemas.microsoft.com/office/drawing/2014/main" id="{9E4CDE33-3401-11D2-4DC7-6A17D85EDF09}"/>
              </a:ext>
            </a:extLst>
          </p:cNvPr>
          <p:cNvSpPr/>
          <p:nvPr/>
        </p:nvSpPr>
        <p:spPr>
          <a:xfrm>
            <a:off x="484604" y="4164364"/>
            <a:ext cx="154507" cy="154507"/>
          </a:xfrm>
          <a:prstGeom prst="ellipse">
            <a:avLst/>
          </a:prstGeom>
          <a:solidFill>
            <a:schemeClr val="bg1"/>
          </a:solidFill>
          <a:ln>
            <a:solidFill>
              <a:srgbClr val="F15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F15A2C"/>
                </a:solidFill>
                <a:latin typeface="Gilroy" pitchFamily="2" charset="0"/>
              </a:rPr>
              <a:t>1</a:t>
            </a:r>
          </a:p>
        </p:txBody>
      </p:sp>
      <p:sp>
        <p:nvSpPr>
          <p:cNvPr id="23" name="!!TextBox 222">
            <a:extLst>
              <a:ext uri="{FF2B5EF4-FFF2-40B4-BE49-F238E27FC236}">
                <a16:creationId xmlns:a16="http://schemas.microsoft.com/office/drawing/2014/main" id="{22F16B38-726E-664B-6D4F-65931691722E}"/>
              </a:ext>
            </a:extLst>
          </p:cNvPr>
          <p:cNvSpPr txBox="1"/>
          <p:nvPr/>
        </p:nvSpPr>
        <p:spPr>
          <a:xfrm>
            <a:off x="2537886" y="4346719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ROY-LIGHT" pitchFamily="2" charset="0"/>
              </a:rPr>
              <a:t>Просмотр </a:t>
            </a:r>
            <a:br>
              <a:rPr lang="ru-RU" dirty="0">
                <a:latin typeface="GILROY-LIGHT" pitchFamily="2" charset="0"/>
              </a:rPr>
            </a:br>
            <a:r>
              <a:rPr lang="ru-RU" dirty="0">
                <a:latin typeface="GILROY-LIGHT" pitchFamily="2" charset="0"/>
              </a:rPr>
              <a:t>и анализ врачом-рентгенологом</a:t>
            </a:r>
          </a:p>
        </p:txBody>
      </p:sp>
      <p:sp>
        <p:nvSpPr>
          <p:cNvPr id="24" name="!!TextBox 23">
            <a:extLst>
              <a:ext uri="{FF2B5EF4-FFF2-40B4-BE49-F238E27FC236}">
                <a16:creationId xmlns:a16="http://schemas.microsoft.com/office/drawing/2014/main" id="{13236DA4-5EB7-A071-20A8-ABBE8CD61EFE}"/>
              </a:ext>
            </a:extLst>
          </p:cNvPr>
          <p:cNvSpPr txBox="1"/>
          <p:nvPr/>
        </p:nvSpPr>
        <p:spPr>
          <a:xfrm>
            <a:off x="5116680" y="4338456"/>
            <a:ext cx="1700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ROY-LIGHT" pitchFamily="2" charset="0"/>
              </a:rPr>
              <a:t>Подписание  итоговой версии протокола 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7777395-A40C-909A-B657-19A28D34C25D}"/>
              </a:ext>
            </a:extLst>
          </p:cNvPr>
          <p:cNvSpPr/>
          <p:nvPr/>
        </p:nvSpPr>
        <p:spPr>
          <a:xfrm>
            <a:off x="2614086" y="4164364"/>
            <a:ext cx="154507" cy="154507"/>
          </a:xfrm>
          <a:prstGeom prst="ellipse">
            <a:avLst/>
          </a:prstGeom>
          <a:solidFill>
            <a:schemeClr val="bg1"/>
          </a:solidFill>
          <a:ln>
            <a:solidFill>
              <a:srgbClr val="F15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F15A2C"/>
                </a:solidFill>
                <a:latin typeface="Gilroy" pitchFamily="2" charset="0"/>
              </a:rPr>
              <a:t>5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5FC266DA-4872-0860-5A77-D4D271D17E0D}"/>
              </a:ext>
            </a:extLst>
          </p:cNvPr>
          <p:cNvSpPr/>
          <p:nvPr/>
        </p:nvSpPr>
        <p:spPr>
          <a:xfrm>
            <a:off x="5201187" y="4164363"/>
            <a:ext cx="154507" cy="154507"/>
          </a:xfrm>
          <a:prstGeom prst="ellipse">
            <a:avLst/>
          </a:prstGeom>
          <a:solidFill>
            <a:srgbClr val="F15A28"/>
          </a:solidFill>
          <a:ln>
            <a:solidFill>
              <a:srgbClr val="F15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Gilroy" pitchFamily="2" charset="0"/>
              </a:rPr>
              <a:t>6</a:t>
            </a:r>
          </a:p>
        </p:txBody>
      </p:sp>
      <p:sp>
        <p:nvSpPr>
          <p:cNvPr id="32" name="!!TextBox 31">
            <a:extLst>
              <a:ext uri="{FF2B5EF4-FFF2-40B4-BE49-F238E27FC236}">
                <a16:creationId xmlns:a16="http://schemas.microsoft.com/office/drawing/2014/main" id="{C646B29F-17A4-B3BA-21D2-4A4208A782DF}"/>
              </a:ext>
            </a:extLst>
          </p:cNvPr>
          <p:cNvSpPr txBox="1"/>
          <p:nvPr/>
        </p:nvSpPr>
        <p:spPr>
          <a:xfrm>
            <a:off x="639110" y="2191961"/>
            <a:ext cx="2832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ROY-LIGHT" pitchFamily="2" charset="0"/>
              </a:rPr>
              <a:t>Контроль качества выполнения исследования </a:t>
            </a:r>
          </a:p>
          <a:p>
            <a:r>
              <a:rPr lang="ru-RU" dirty="0">
                <a:latin typeface="GILROY-LIGHT" pitchFamily="2" charset="0"/>
              </a:rPr>
              <a:t>(укладка)</a:t>
            </a:r>
            <a:r>
              <a:rPr lang="en-US" baseline="30000" dirty="0">
                <a:latin typeface="GILROY-LIGHT" pitchFamily="2" charset="0"/>
              </a:rPr>
              <a:t>*</a:t>
            </a:r>
            <a:endParaRPr lang="ru-RU" baseline="30000" dirty="0">
              <a:latin typeface="GILROY-LIGHT" pitchFamily="2" charset="0"/>
            </a:endParaRPr>
          </a:p>
        </p:txBody>
      </p:sp>
      <p:sp>
        <p:nvSpPr>
          <p:cNvPr id="33" name="!!TextBox 32">
            <a:extLst>
              <a:ext uri="{FF2B5EF4-FFF2-40B4-BE49-F238E27FC236}">
                <a16:creationId xmlns:a16="http://schemas.microsoft.com/office/drawing/2014/main" id="{A7FB4FE3-D13F-B976-8A79-A8157E346DAB}"/>
              </a:ext>
            </a:extLst>
          </p:cNvPr>
          <p:cNvSpPr txBox="1"/>
          <p:nvPr/>
        </p:nvSpPr>
        <p:spPr>
          <a:xfrm>
            <a:off x="3419328" y="2191961"/>
            <a:ext cx="2082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ROY-LIGHT" pitchFamily="2" charset="0"/>
              </a:rPr>
              <a:t>Ранжирование по приоритетам </a:t>
            </a:r>
            <a:br>
              <a:rPr lang="ru-RU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по степени тяжести и т.п.</a:t>
            </a:r>
          </a:p>
        </p:txBody>
      </p:sp>
      <p:sp>
        <p:nvSpPr>
          <p:cNvPr id="34" name="!!TextBox 33">
            <a:extLst>
              <a:ext uri="{FF2B5EF4-FFF2-40B4-BE49-F238E27FC236}">
                <a16:creationId xmlns:a16="http://schemas.microsoft.com/office/drawing/2014/main" id="{E4C18F52-6361-5552-788E-D5800C408BF3}"/>
              </a:ext>
            </a:extLst>
          </p:cNvPr>
          <p:cNvSpPr txBox="1"/>
          <p:nvPr/>
        </p:nvSpPr>
        <p:spPr>
          <a:xfrm>
            <a:off x="5885075" y="2191961"/>
            <a:ext cx="2458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ROY-LIGHT" pitchFamily="2" charset="0"/>
              </a:rPr>
              <a:t>Подготовка проекта формализованного протокола</a:t>
            </a:r>
            <a:endParaRPr lang="ru-RU" sz="1200" dirty="0">
              <a:latin typeface="GILROY-LIGHT" pitchFamily="2" charset="0"/>
            </a:endParaRPr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1E220A3F-6BF1-47A3-C6E8-ABFF039DEAEC}"/>
              </a:ext>
            </a:extLst>
          </p:cNvPr>
          <p:cNvCxnSpPr>
            <a:cxnSpLocks/>
          </p:cNvCxnSpPr>
          <p:nvPr/>
        </p:nvCxnSpPr>
        <p:spPr>
          <a:xfrm flipH="1" flipV="1">
            <a:off x="561857" y="2148727"/>
            <a:ext cx="0" cy="2015636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8AD044CE-8D63-1740-CCFA-FCAE8C167A67}"/>
              </a:ext>
            </a:extLst>
          </p:cNvPr>
          <p:cNvCxnSpPr>
            <a:cxnSpLocks/>
            <a:endCxn id="47" idx="2"/>
          </p:cNvCxnSpPr>
          <p:nvPr/>
        </p:nvCxnSpPr>
        <p:spPr>
          <a:xfrm>
            <a:off x="561857" y="2144317"/>
            <a:ext cx="143588" cy="1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7C760A13-BED4-D4C9-FFA7-779B83A9A13E}"/>
              </a:ext>
            </a:extLst>
          </p:cNvPr>
          <p:cNvCxnSpPr>
            <a:cxnSpLocks/>
          </p:cNvCxnSpPr>
          <p:nvPr/>
        </p:nvCxnSpPr>
        <p:spPr>
          <a:xfrm flipV="1">
            <a:off x="8343337" y="2140720"/>
            <a:ext cx="0" cy="1184200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ECBCAF94-DDD6-7247-ABDC-9E497068470E}"/>
              </a:ext>
            </a:extLst>
          </p:cNvPr>
          <p:cNvCxnSpPr>
            <a:cxnSpLocks/>
          </p:cNvCxnSpPr>
          <p:nvPr/>
        </p:nvCxnSpPr>
        <p:spPr>
          <a:xfrm>
            <a:off x="2691339" y="3324920"/>
            <a:ext cx="5651998" cy="0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FBB808AE-0B1A-8D5A-A47B-9FF8CED219D1}"/>
              </a:ext>
            </a:extLst>
          </p:cNvPr>
          <p:cNvCxnSpPr>
            <a:cxnSpLocks/>
          </p:cNvCxnSpPr>
          <p:nvPr/>
        </p:nvCxnSpPr>
        <p:spPr>
          <a:xfrm flipV="1">
            <a:off x="2691339" y="3324920"/>
            <a:ext cx="0" cy="839443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E0213819-B916-6C88-1821-4A59408E914A}"/>
              </a:ext>
            </a:extLst>
          </p:cNvPr>
          <p:cNvSpPr/>
          <p:nvPr/>
        </p:nvSpPr>
        <p:spPr>
          <a:xfrm>
            <a:off x="705445" y="2067064"/>
            <a:ext cx="154507" cy="154507"/>
          </a:xfrm>
          <a:prstGeom prst="ellipse">
            <a:avLst/>
          </a:prstGeom>
          <a:solidFill>
            <a:schemeClr val="bg1"/>
          </a:solidFill>
          <a:ln>
            <a:solidFill>
              <a:srgbClr val="F15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F15A2C"/>
                </a:solidFill>
                <a:latin typeface="Gilroy" pitchFamily="2" charset="0"/>
              </a:rPr>
              <a:t>2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603DFD6E-5328-1971-995E-E51FFD189BFD}"/>
              </a:ext>
            </a:extLst>
          </p:cNvPr>
          <p:cNvSpPr/>
          <p:nvPr/>
        </p:nvSpPr>
        <p:spPr>
          <a:xfrm>
            <a:off x="3505940" y="2067064"/>
            <a:ext cx="154507" cy="154507"/>
          </a:xfrm>
          <a:prstGeom prst="ellipse">
            <a:avLst/>
          </a:prstGeom>
          <a:solidFill>
            <a:schemeClr val="bg1"/>
          </a:solidFill>
          <a:ln>
            <a:solidFill>
              <a:srgbClr val="F15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F15A2C"/>
                </a:solidFill>
                <a:latin typeface="Gilroy" pitchFamily="2" charset="0"/>
              </a:rPr>
              <a:t>3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B515CA95-DD71-A537-13F5-A452AE0DBBA6}"/>
              </a:ext>
            </a:extLst>
          </p:cNvPr>
          <p:cNvSpPr/>
          <p:nvPr/>
        </p:nvSpPr>
        <p:spPr>
          <a:xfrm>
            <a:off x="5966786" y="2067064"/>
            <a:ext cx="154507" cy="154507"/>
          </a:xfrm>
          <a:prstGeom prst="ellipse">
            <a:avLst/>
          </a:prstGeom>
          <a:solidFill>
            <a:schemeClr val="bg1"/>
          </a:solidFill>
          <a:ln>
            <a:solidFill>
              <a:srgbClr val="F15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F15A2C"/>
                </a:solidFill>
                <a:latin typeface="Gilroy" pitchFamily="2" charset="0"/>
              </a:rPr>
              <a:t>4</a:t>
            </a:r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84554408-38EB-ACC5-F711-A110E71EFBF4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278441" y="3760092"/>
            <a:ext cx="0" cy="404271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790FEE95-2F58-BD4A-88E9-DCD859710F5F}"/>
              </a:ext>
            </a:extLst>
          </p:cNvPr>
          <p:cNvCxnSpPr>
            <a:cxnSpLocks/>
          </p:cNvCxnSpPr>
          <p:nvPr/>
        </p:nvCxnSpPr>
        <p:spPr>
          <a:xfrm flipV="1">
            <a:off x="5278440" y="3744641"/>
            <a:ext cx="3392156" cy="0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!!TextBox 52">
            <a:extLst>
              <a:ext uri="{FF2B5EF4-FFF2-40B4-BE49-F238E27FC236}">
                <a16:creationId xmlns:a16="http://schemas.microsoft.com/office/drawing/2014/main" id="{DE85B7B4-94C5-59FD-A1DB-CD04515888F2}"/>
              </a:ext>
            </a:extLst>
          </p:cNvPr>
          <p:cNvSpPr txBox="1"/>
          <p:nvPr/>
        </p:nvSpPr>
        <p:spPr>
          <a:xfrm>
            <a:off x="9039590" y="2233215"/>
            <a:ext cx="2458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GILROY-LIGHT" pitchFamily="2" charset="0"/>
              </a:rPr>
              <a:t>Аудит/контроль качества</a:t>
            </a:r>
            <a:endParaRPr lang="ru-RU" sz="1200" dirty="0">
              <a:latin typeface="GILROY-LIGHT" pitchFamily="2" charset="0"/>
            </a:endParaRPr>
          </a:p>
        </p:txBody>
      </p: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1440F994-3DCA-3DE9-3690-1EF5E2990A84}"/>
              </a:ext>
            </a:extLst>
          </p:cNvPr>
          <p:cNvCxnSpPr>
            <a:cxnSpLocks/>
          </p:cNvCxnSpPr>
          <p:nvPr/>
        </p:nvCxnSpPr>
        <p:spPr>
          <a:xfrm flipV="1">
            <a:off x="8671262" y="2140719"/>
            <a:ext cx="0" cy="1603922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B1CEAB84-68C4-92F1-5DFC-7F38CCEF44A7}"/>
              </a:ext>
            </a:extLst>
          </p:cNvPr>
          <p:cNvCxnSpPr>
            <a:cxnSpLocks/>
            <a:stCxn id="61" idx="6"/>
          </p:cNvCxnSpPr>
          <p:nvPr/>
        </p:nvCxnSpPr>
        <p:spPr>
          <a:xfrm flipV="1">
            <a:off x="9267323" y="2133627"/>
            <a:ext cx="2459729" cy="0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>
            <a:extLst>
              <a:ext uri="{FF2B5EF4-FFF2-40B4-BE49-F238E27FC236}">
                <a16:creationId xmlns:a16="http://schemas.microsoft.com/office/drawing/2014/main" id="{16C0A853-9DAD-FC2A-5D65-47F9F6CDEEA5}"/>
              </a:ext>
            </a:extLst>
          </p:cNvPr>
          <p:cNvSpPr/>
          <p:nvPr/>
        </p:nvSpPr>
        <p:spPr>
          <a:xfrm>
            <a:off x="9112816" y="2061708"/>
            <a:ext cx="154507" cy="154507"/>
          </a:xfrm>
          <a:prstGeom prst="ellipse">
            <a:avLst/>
          </a:prstGeom>
          <a:solidFill>
            <a:schemeClr val="bg1"/>
          </a:solidFill>
          <a:ln>
            <a:solidFill>
              <a:srgbClr val="F15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rgbClr val="F15A2C"/>
                </a:solidFill>
                <a:latin typeface="Gilroy" pitchFamily="2" charset="0"/>
              </a:rPr>
              <a:t>7</a:t>
            </a:r>
          </a:p>
        </p:txBody>
      </p:sp>
      <p:sp>
        <p:nvSpPr>
          <p:cNvPr id="62" name="!!TextBox 61">
            <a:extLst>
              <a:ext uri="{FF2B5EF4-FFF2-40B4-BE49-F238E27FC236}">
                <a16:creationId xmlns:a16="http://schemas.microsoft.com/office/drawing/2014/main" id="{966C2BFD-6488-0F89-7000-E1F344492E3B}"/>
              </a:ext>
            </a:extLst>
          </p:cNvPr>
          <p:cNvSpPr txBox="1"/>
          <p:nvPr/>
        </p:nvSpPr>
        <p:spPr>
          <a:xfrm>
            <a:off x="373767" y="6273985"/>
            <a:ext cx="8739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ILROY-LIGHT" pitchFamily="2" charset="0"/>
              </a:rPr>
              <a:t>* </a:t>
            </a:r>
            <a:r>
              <a:rPr lang="ru-RU" sz="1000" dirty="0">
                <a:latin typeface="GILROY-LIGHT" pitchFamily="2" charset="0"/>
              </a:rPr>
              <a:t>Перспективная разработка</a:t>
            </a:r>
            <a:br>
              <a:rPr lang="ru-RU" sz="1000" dirty="0">
                <a:latin typeface="GILROY-LIGHT" pitchFamily="2" charset="0"/>
              </a:rPr>
            </a:br>
            <a:r>
              <a:rPr lang="en-US" sz="1000" dirty="0">
                <a:latin typeface="GILROY-LIGHT" pitchFamily="2" charset="0"/>
              </a:rPr>
              <a:t>*</a:t>
            </a:r>
            <a:r>
              <a:rPr lang="ru-RU" sz="1000" dirty="0">
                <a:latin typeface="GILROY-LIGHT" pitchFamily="2" charset="0"/>
              </a:rPr>
              <a:t>* По сравнению с общим временем подготовки протокола без использования ИИ</a:t>
            </a:r>
            <a:endParaRPr lang="ru-RU" sz="1000" dirty="0">
              <a:solidFill>
                <a:srgbClr val="F15A28"/>
              </a:solidFill>
              <a:latin typeface="GILROY-LIGHT" pitchFamily="2" charset="0"/>
            </a:endParaRP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AB8FF41-11DC-44FB-77B1-75E9DF56BFE8}"/>
              </a:ext>
            </a:extLst>
          </p:cNvPr>
          <p:cNvGrpSpPr/>
          <p:nvPr/>
        </p:nvGrpSpPr>
        <p:grpSpPr>
          <a:xfrm>
            <a:off x="8066979" y="4622404"/>
            <a:ext cx="3751254" cy="1562055"/>
            <a:chOff x="8066979" y="4622404"/>
            <a:chExt cx="3751254" cy="1562055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DD4B3A7-612C-CB27-AB42-1296ED0234E0}"/>
                </a:ext>
              </a:extLst>
            </p:cNvPr>
            <p:cNvSpPr/>
            <p:nvPr/>
          </p:nvSpPr>
          <p:spPr>
            <a:xfrm>
              <a:off x="8707797" y="4622404"/>
              <a:ext cx="1971926" cy="871343"/>
            </a:xfrm>
            <a:prstGeom prst="rect">
              <a:avLst/>
            </a:prstGeom>
            <a:solidFill>
              <a:srgbClr val="F15A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400" dirty="0">
                  <a:latin typeface="Gilroy" pitchFamily="2" charset="0"/>
                </a:rPr>
                <a:t> -30%</a:t>
              </a:r>
              <a:r>
                <a:rPr lang="ru-RU" sz="4400" baseline="30000" dirty="0">
                  <a:latin typeface="GILROY-LIGHT" pitchFamily="2" charset="0"/>
                </a:rPr>
                <a:t>*</a:t>
              </a:r>
              <a:r>
                <a:rPr lang="en-US" sz="4400" baseline="30000" dirty="0">
                  <a:latin typeface="GILROY-LIGHT" pitchFamily="2" charset="0"/>
                </a:rPr>
                <a:t>*</a:t>
              </a:r>
              <a:endParaRPr lang="ru-RU" sz="4400" baseline="30000" dirty="0">
                <a:latin typeface="GILROY-LIGHT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01DA6D0-7C70-0A96-5070-504FB08FD2C2}"/>
                </a:ext>
              </a:extLst>
            </p:cNvPr>
            <p:cNvSpPr txBox="1"/>
            <p:nvPr/>
          </p:nvSpPr>
          <p:spPr>
            <a:xfrm>
              <a:off x="8645598" y="5538128"/>
              <a:ext cx="3172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GILROY-LIGHT" pitchFamily="2" charset="0"/>
                </a:rPr>
                <a:t>Экономия общего времени </a:t>
              </a:r>
              <a:br>
                <a:rPr lang="ru-RU" dirty="0">
                  <a:latin typeface="GILROY-LIGHT" pitchFamily="2" charset="0"/>
                </a:rPr>
              </a:br>
              <a:r>
                <a:rPr lang="ru-RU" dirty="0">
                  <a:latin typeface="GILROY-LIGHT" pitchFamily="2" charset="0"/>
                </a:rPr>
                <a:t>на подготовку заключения</a:t>
              </a:r>
              <a:endParaRPr lang="ru-RU" sz="1200" dirty="0">
                <a:latin typeface="GILROY-LIGHT" pitchFamily="2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0EB92E7-A8F3-4E87-E573-74F8CD5A0D98}"/>
                </a:ext>
              </a:extLst>
            </p:cNvPr>
            <p:cNvSpPr txBox="1"/>
            <p:nvPr/>
          </p:nvSpPr>
          <p:spPr>
            <a:xfrm>
              <a:off x="8066979" y="4915066"/>
              <a:ext cx="578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400" dirty="0">
                  <a:solidFill>
                    <a:srgbClr val="F15A28"/>
                  </a:solidFill>
                  <a:latin typeface="GILROY-LIGHT" pitchFamily="2" charset="0"/>
                </a:rPr>
                <a:t>до</a:t>
              </a:r>
              <a:endParaRPr lang="ru-RU" sz="1600" dirty="0">
                <a:solidFill>
                  <a:srgbClr val="F15A28"/>
                </a:solidFill>
                <a:latin typeface="GILROY-LIGHT" pitchFamily="2" charset="0"/>
              </a:endParaRPr>
            </a:p>
          </p:txBody>
        </p:sp>
      </p:grpSp>
      <p:sp>
        <p:nvSpPr>
          <p:cNvPr id="67" name="!!TextBox 66">
            <a:extLst>
              <a:ext uri="{FF2B5EF4-FFF2-40B4-BE49-F238E27FC236}">
                <a16:creationId xmlns:a16="http://schemas.microsoft.com/office/drawing/2014/main" id="{29FCF293-20A3-93B0-AC81-50902C0089DA}"/>
              </a:ext>
            </a:extLst>
          </p:cNvPr>
          <p:cNvSpPr txBox="1"/>
          <p:nvPr/>
        </p:nvSpPr>
        <p:spPr>
          <a:xfrm>
            <a:off x="566521" y="1603824"/>
            <a:ext cx="309391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ILROY-LIGHT" pitchFamily="2" charset="0"/>
              </a:rPr>
              <a:t>СППВР с применением ИИ</a:t>
            </a:r>
          </a:p>
        </p:txBody>
      </p:sp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96910902-7146-750F-664B-FF4897A5BD7F}"/>
              </a:ext>
            </a:extLst>
          </p:cNvPr>
          <p:cNvCxnSpPr>
            <a:cxnSpLocks/>
            <a:stCxn id="11" idx="1"/>
          </p:cNvCxnSpPr>
          <p:nvPr/>
        </p:nvCxnSpPr>
        <p:spPr>
          <a:xfrm flipV="1">
            <a:off x="2691339" y="5290423"/>
            <a:ext cx="0" cy="671422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!!Овал 2">
            <a:extLst>
              <a:ext uri="{FF2B5EF4-FFF2-40B4-BE49-F238E27FC236}">
                <a16:creationId xmlns:a16="http://schemas.microsoft.com/office/drawing/2014/main" id="{F9F63E23-64EB-B409-EFB8-AEE65D668A46}"/>
              </a:ext>
            </a:extLst>
          </p:cNvPr>
          <p:cNvSpPr/>
          <p:nvPr/>
        </p:nvSpPr>
        <p:spPr>
          <a:xfrm>
            <a:off x="2638575" y="5451934"/>
            <a:ext cx="105531" cy="105531"/>
          </a:xfrm>
          <a:prstGeom prst="ellipse">
            <a:avLst/>
          </a:prstGeom>
          <a:solidFill>
            <a:schemeClr val="bg1"/>
          </a:solidFill>
          <a:ln>
            <a:solidFill>
              <a:srgbClr val="F15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15A2C"/>
              </a:solidFill>
              <a:latin typeface="Gilroy" pitchFamily="2" charset="0"/>
            </a:endParaRPr>
          </a:p>
        </p:txBody>
      </p:sp>
      <p:sp>
        <p:nvSpPr>
          <p:cNvPr id="8" name="!!Овал 7">
            <a:extLst>
              <a:ext uri="{FF2B5EF4-FFF2-40B4-BE49-F238E27FC236}">
                <a16:creationId xmlns:a16="http://schemas.microsoft.com/office/drawing/2014/main" id="{AFAC54A5-08C4-FD72-7FB4-D6F21B4196BE}"/>
              </a:ext>
            </a:extLst>
          </p:cNvPr>
          <p:cNvSpPr/>
          <p:nvPr/>
        </p:nvSpPr>
        <p:spPr>
          <a:xfrm>
            <a:off x="2638574" y="5909080"/>
            <a:ext cx="105531" cy="105531"/>
          </a:xfrm>
          <a:prstGeom prst="ellipse">
            <a:avLst/>
          </a:prstGeom>
          <a:solidFill>
            <a:schemeClr val="bg1"/>
          </a:solidFill>
          <a:ln>
            <a:solidFill>
              <a:srgbClr val="F15A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15A2C"/>
              </a:solidFill>
              <a:latin typeface="Gilroy" pitchFamily="2" charset="0"/>
            </a:endParaRPr>
          </a:p>
        </p:txBody>
      </p:sp>
      <p:sp>
        <p:nvSpPr>
          <p:cNvPr id="9" name="!!TextBox 8">
            <a:extLst>
              <a:ext uri="{FF2B5EF4-FFF2-40B4-BE49-F238E27FC236}">
                <a16:creationId xmlns:a16="http://schemas.microsoft.com/office/drawing/2014/main" id="{2268CB6A-3AD7-6A18-7DAB-15DBD120E687}"/>
              </a:ext>
            </a:extLst>
          </p:cNvPr>
          <p:cNvSpPr txBox="1"/>
          <p:nvPr/>
        </p:nvSpPr>
        <p:spPr>
          <a:xfrm>
            <a:off x="2691340" y="5358508"/>
            <a:ext cx="2134660" cy="32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ru-RU" sz="1000" dirty="0">
                <a:latin typeface="GILROY-LIGHT" pitchFamily="2" charset="0"/>
              </a:rPr>
              <a:t>Слой разметки ИИ добавляется</a:t>
            </a:r>
            <a:br>
              <a:rPr lang="ru-RU" sz="1000" dirty="0">
                <a:latin typeface="GILROY-LIGHT" pitchFamily="2" charset="0"/>
              </a:rPr>
            </a:br>
            <a:r>
              <a:rPr lang="ru-RU" sz="1000" dirty="0">
                <a:latin typeface="GILROY-LIGHT" pitchFamily="2" charset="0"/>
              </a:rPr>
              <a:t>к исходному исследованию</a:t>
            </a:r>
          </a:p>
        </p:txBody>
      </p:sp>
      <p:sp>
        <p:nvSpPr>
          <p:cNvPr id="11" name="!!TextBox 10">
            <a:extLst>
              <a:ext uri="{FF2B5EF4-FFF2-40B4-BE49-F238E27FC236}">
                <a16:creationId xmlns:a16="http://schemas.microsoft.com/office/drawing/2014/main" id="{0DC3D6E0-74BA-1399-816C-9BC809C18EA7}"/>
              </a:ext>
            </a:extLst>
          </p:cNvPr>
          <p:cNvSpPr txBox="1"/>
          <p:nvPr/>
        </p:nvSpPr>
        <p:spPr>
          <a:xfrm>
            <a:off x="2691339" y="5741207"/>
            <a:ext cx="2134660" cy="441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900"/>
              </a:lnSpc>
            </a:pPr>
            <a:r>
              <a:rPr lang="ru-RU" sz="1000" dirty="0">
                <a:latin typeface="GILROY-LIGHT" pitchFamily="2" charset="0"/>
              </a:rPr>
              <a:t>Возможность отключения/ изменения прозрачности слоя разметки ИИ при просмотре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3CC05FB-D6B6-6493-A41E-AF7847654AAB}"/>
              </a:ext>
            </a:extLst>
          </p:cNvPr>
          <p:cNvCxnSpPr>
            <a:cxnSpLocks/>
            <a:stCxn id="47" idx="6"/>
            <a:endCxn id="49" idx="2"/>
          </p:cNvCxnSpPr>
          <p:nvPr/>
        </p:nvCxnSpPr>
        <p:spPr>
          <a:xfrm>
            <a:off x="859952" y="2144318"/>
            <a:ext cx="2645988" cy="0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228AFE9-27F3-B5B0-870D-80E1BA43CEC2}"/>
              </a:ext>
            </a:extLst>
          </p:cNvPr>
          <p:cNvCxnSpPr>
            <a:cxnSpLocks/>
            <a:stCxn id="49" idx="6"/>
            <a:endCxn id="50" idx="2"/>
          </p:cNvCxnSpPr>
          <p:nvPr/>
        </p:nvCxnSpPr>
        <p:spPr>
          <a:xfrm>
            <a:off x="3660447" y="2144318"/>
            <a:ext cx="2306339" cy="0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BF3AC8E4-F4A4-35D8-EF3A-A00DCADD4335}"/>
              </a:ext>
            </a:extLst>
          </p:cNvPr>
          <p:cNvCxnSpPr>
            <a:cxnSpLocks/>
            <a:stCxn id="50" idx="6"/>
          </p:cNvCxnSpPr>
          <p:nvPr/>
        </p:nvCxnSpPr>
        <p:spPr>
          <a:xfrm>
            <a:off x="6121293" y="2144318"/>
            <a:ext cx="2222044" cy="0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C3B94CB6-5F24-78AC-7CC2-8E57DD721E4C}"/>
              </a:ext>
            </a:extLst>
          </p:cNvPr>
          <p:cNvCxnSpPr>
            <a:cxnSpLocks/>
            <a:endCxn id="61" idx="2"/>
          </p:cNvCxnSpPr>
          <p:nvPr/>
        </p:nvCxnSpPr>
        <p:spPr>
          <a:xfrm flipV="1">
            <a:off x="8670596" y="2138962"/>
            <a:ext cx="442220" cy="1757"/>
          </a:xfrm>
          <a:prstGeom prst="straightConnector1">
            <a:avLst/>
          </a:prstGeom>
          <a:ln w="12700">
            <a:solidFill>
              <a:srgbClr val="F15A2C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!!TextBox 11">
            <a:extLst>
              <a:ext uri="{FF2B5EF4-FFF2-40B4-BE49-F238E27FC236}">
                <a16:creationId xmlns:a16="http://schemas.microsoft.com/office/drawing/2014/main" id="{D2E226CD-02B0-175A-A27F-5027C4195474}"/>
              </a:ext>
            </a:extLst>
          </p:cNvPr>
          <p:cNvSpPr txBox="1"/>
          <p:nvPr/>
        </p:nvSpPr>
        <p:spPr>
          <a:xfrm>
            <a:off x="5172413" y="5744764"/>
            <a:ext cx="2219117" cy="4412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900"/>
              </a:lnSpc>
            </a:pPr>
            <a:r>
              <a:rPr lang="en-US" sz="1400" b="1" dirty="0">
                <a:solidFill>
                  <a:srgbClr val="F15A2C"/>
                </a:solidFill>
                <a:latin typeface="GILROY-LIGHT" pitchFamily="2" charset="0"/>
              </a:rPr>
              <a:t>x2</a:t>
            </a:r>
            <a:r>
              <a:rPr lang="en-US" sz="1400" dirty="0">
                <a:latin typeface="GILROY-LIGHT" pitchFamily="2" charset="0"/>
              </a:rPr>
              <a:t> </a:t>
            </a:r>
            <a:br>
              <a:rPr lang="ru-RU" sz="1100" dirty="0">
                <a:latin typeface="GILROY-LIGHT" pitchFamily="2" charset="0"/>
              </a:rPr>
            </a:br>
            <a:r>
              <a:rPr lang="ru-RU" sz="1000" dirty="0">
                <a:latin typeface="GILROY-LIGHT" pitchFamily="2" charset="0"/>
              </a:rPr>
              <a:t>экономия на инфраструктуре (данные не дублируются)</a:t>
            </a:r>
          </a:p>
        </p:txBody>
      </p:sp>
      <p:cxnSp>
        <p:nvCxnSpPr>
          <p:cNvPr id="14" name="Скругленная соединительная линия 13">
            <a:extLst>
              <a:ext uri="{FF2B5EF4-FFF2-40B4-BE49-F238E27FC236}">
                <a16:creationId xmlns:a16="http://schemas.microsoft.com/office/drawing/2014/main" id="{DACC6D77-479F-F384-481D-422A2AE995A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826000" y="5521437"/>
            <a:ext cx="368993" cy="325858"/>
          </a:xfrm>
          <a:prstGeom prst="curvedConnector3">
            <a:avLst>
              <a:gd name="adj1" fmla="val 50000"/>
            </a:avLst>
          </a:prstGeom>
          <a:ln w="12700">
            <a:solidFill>
              <a:srgbClr val="F15A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!!Заголовок 8">
            <a:extLst>
              <a:ext uri="{FF2B5EF4-FFF2-40B4-BE49-F238E27FC236}">
                <a16:creationId xmlns:a16="http://schemas.microsoft.com/office/drawing/2014/main" id="{3BC5F35F-78DB-BCFF-476F-80885728D8CF}"/>
              </a:ext>
            </a:extLst>
          </p:cNvPr>
          <p:cNvSpPr txBox="1">
            <a:spLocks/>
          </p:cNvSpPr>
          <p:nvPr/>
        </p:nvSpPr>
        <p:spPr>
          <a:xfrm>
            <a:off x="18093684" y="475393"/>
            <a:ext cx="11411257" cy="1325477"/>
          </a:xfrm>
          <a:prstGeom prst="rect">
            <a:avLst/>
          </a:prstGeom>
        </p:spPr>
        <p:txBody>
          <a:bodyPr vert="horz" lIns="45000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chemeClr val="bg1"/>
                </a:solidFill>
                <a:latin typeface="Gilroy" pitchFamily="2" charset="0"/>
              </a:rPr>
              <a:t>Модуль для анализа и дифференциальной диагностики рассеянного склероза</a:t>
            </a:r>
          </a:p>
        </p:txBody>
      </p:sp>
    </p:spTree>
    <p:extLst>
      <p:ext uri="{BB962C8B-B14F-4D97-AF65-F5344CB8AC3E}">
        <p14:creationId xmlns:p14="http://schemas.microsoft.com/office/powerpoint/2010/main" val="1427181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730"/>
                                </p:stCondLst>
                                <p:childTnLst>
                                  <p:par>
                                    <p:cTn id="2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30"/>
                                </p:stCondLst>
                                <p:childTnLst>
                                  <p:par>
                                    <p:cTn id="2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3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1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33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63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10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8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6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1260"/>
                                </p:stCondLst>
                                <p:childTnLst>
                                  <p:par>
                                    <p:cTn id="138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2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3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4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5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8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2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4" dur="3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10" grpId="0"/>
          <p:bldP spid="7" grpId="0"/>
          <p:bldP spid="19" grpId="0" animBg="1"/>
          <p:bldP spid="23" grpId="0"/>
          <p:bldP spid="24" grpId="0"/>
          <p:bldP spid="28" grpId="0" animBg="1"/>
          <p:bldP spid="29" grpId="0" animBg="1"/>
          <p:bldP spid="32" grpId="0"/>
          <p:bldP spid="33" grpId="0"/>
          <p:bldP spid="34" grpId="0"/>
          <p:bldP spid="47" grpId="0" animBg="1"/>
          <p:bldP spid="49" grpId="0" animBg="1"/>
          <p:bldP spid="50" grpId="0" animBg="1"/>
          <p:bldP spid="53" grpId="0"/>
          <p:bldP spid="61" grpId="0" animBg="1"/>
          <p:bldP spid="62" grpId="0"/>
          <p:bldP spid="67" grpId="0" animBg="1"/>
          <p:bldP spid="3" grpId="0" animBg="1"/>
          <p:bldP spid="8" grpId="0" animBg="1"/>
          <p:bldP spid="9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730"/>
                                </p:stCondLst>
                                <p:childTnLst>
                                  <p:par>
                                    <p:cTn id="2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730"/>
                                </p:stCondLst>
                                <p:childTnLst>
                                  <p:par>
                                    <p:cTn id="2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23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1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33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63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3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3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3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8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10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7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5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6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8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6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1260"/>
                                </p:stCondLst>
                                <p:childTnLst>
                                  <p:par>
                                    <p:cTn id="138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2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3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4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5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1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8" dur="3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2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4" dur="3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6" grpId="0" animBg="1"/>
          <p:bldP spid="10" grpId="0"/>
          <p:bldP spid="7" grpId="0"/>
          <p:bldP spid="19" grpId="0" animBg="1"/>
          <p:bldP spid="23" grpId="0"/>
          <p:bldP spid="24" grpId="0"/>
          <p:bldP spid="28" grpId="0" animBg="1"/>
          <p:bldP spid="29" grpId="0" animBg="1"/>
          <p:bldP spid="32" grpId="0"/>
          <p:bldP spid="33" grpId="0"/>
          <p:bldP spid="34" grpId="0"/>
          <p:bldP spid="47" grpId="0" animBg="1"/>
          <p:bldP spid="49" grpId="0" animBg="1"/>
          <p:bldP spid="50" grpId="0" animBg="1"/>
          <p:bldP spid="53" grpId="0"/>
          <p:bldP spid="61" grpId="0" animBg="1"/>
          <p:bldP spid="62" grpId="0"/>
          <p:bldP spid="67" grpId="0" animBg="1"/>
          <p:bldP spid="3" grpId="0" animBg="1"/>
          <p:bldP spid="8" grpId="0" animBg="1"/>
          <p:bldP spid="9" grpId="0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Точки роста эффективности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53A74E-5A88-52EE-DFA9-849B9D364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98" y="1825625"/>
            <a:ext cx="11411781" cy="4351338"/>
          </a:xfrm>
        </p:spPr>
        <p:txBody>
          <a:bodyPr vert="horz" lIns="90000" tIns="22860" rIns="45720" bIns="22860" rtlCol="0">
            <a:normAutofit/>
          </a:bodyPr>
          <a:lstStyle/>
          <a:p>
            <a:pPr marL="490538" indent="-490538"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</a:pPr>
            <a:r>
              <a:rPr lang="ru-RU" sz="2200" dirty="0">
                <a:latin typeface="GILROY-LIGHT" pitchFamily="2" charset="0"/>
              </a:rPr>
              <a:t>Переход в «цифру»</a:t>
            </a:r>
            <a:br>
              <a:rPr lang="ru-RU" sz="2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объединение в единую цифровую экосистему всех технических и кадровых ресурсов</a:t>
            </a:r>
            <a:endParaRPr lang="ru-RU" sz="2200" dirty="0">
              <a:latin typeface="GILROY-LIGHT" pitchFamily="2" charset="0"/>
            </a:endParaRPr>
          </a:p>
          <a:p>
            <a:pPr marL="490538" indent="-490538"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</a:pPr>
            <a:r>
              <a:rPr lang="ru-RU" sz="2200" dirty="0">
                <a:latin typeface="GILROY-LIGHT" pitchFamily="2" charset="0"/>
              </a:rPr>
              <a:t>Централизация</a:t>
            </a:r>
            <a:br>
              <a:rPr lang="ru-RU" sz="2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организация центров удаленного первичного и вторичного чтения исследований, в том числе распределенных</a:t>
            </a:r>
            <a:endParaRPr lang="ru-RU" sz="2200" dirty="0">
              <a:latin typeface="GILROY-LIGHT" pitchFamily="2" charset="0"/>
            </a:endParaRPr>
          </a:p>
          <a:p>
            <a:pPr marL="490538" indent="-490538"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</a:pPr>
            <a:r>
              <a:rPr lang="ru-RU" sz="2200" dirty="0">
                <a:latin typeface="GILROY-LIGHT" pitchFamily="2" charset="0"/>
              </a:rPr>
              <a:t>Маршрутизация</a:t>
            </a:r>
            <a:br>
              <a:rPr lang="ru-RU" sz="2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управление потоками пациентов на основе данных, с учетом характера и тяжести патологий</a:t>
            </a:r>
          </a:p>
          <a:p>
            <a:pPr marL="490538" indent="-490538"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</a:pPr>
            <a:r>
              <a:rPr lang="ru-RU" sz="2200" dirty="0">
                <a:latin typeface="GILROY-LIGHT" pitchFamily="2" charset="0"/>
              </a:rPr>
              <a:t>Аутсорсинг</a:t>
            </a:r>
            <a:br>
              <a:rPr lang="ru-RU" sz="2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кадровых ресурсов и услуг</a:t>
            </a:r>
          </a:p>
          <a:p>
            <a:pPr marL="490538" indent="-490538"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</a:pPr>
            <a:r>
              <a:rPr lang="ru-RU" sz="2200" dirty="0">
                <a:latin typeface="GILROY-LIGHT" pitchFamily="2" charset="0"/>
              </a:rPr>
              <a:t>Применение решений на основе технологий ИИ</a:t>
            </a:r>
            <a:br>
              <a:rPr lang="ru-RU" sz="2200" dirty="0">
                <a:latin typeface="GILROY-LIGHT" pitchFamily="2" charset="0"/>
              </a:rPr>
            </a:br>
            <a:r>
              <a:rPr lang="ru-RU" sz="1200" dirty="0">
                <a:latin typeface="GILROY-LIGHT" pitchFamily="2" charset="0"/>
              </a:rPr>
              <a:t>для снижения рутинной нагрузки на медицинский персонал и повышения качества выполняемых исследований</a:t>
            </a:r>
            <a:endParaRPr lang="ru-RU" sz="2200" dirty="0">
              <a:latin typeface="GILROY-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6" name="!!Номер слайда">
            <a:extLst>
              <a:ext uri="{FF2B5EF4-FFF2-40B4-BE49-F238E27FC236}">
                <a16:creationId xmlns:a16="http://schemas.microsoft.com/office/drawing/2014/main" id="{236CDC09-9616-7626-56C7-F055D8057D5D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3</a:t>
            </a:fld>
            <a:endParaRPr lang="ru-RU" sz="1050" dirty="0">
              <a:latin typeface="Gilroy" pitchFamily="2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882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92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02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43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92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02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43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uiExpand="1" build="p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Управление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9FD1C6-47B0-FE1D-FDEA-A02FD6D19E65}"/>
              </a:ext>
            </a:extLst>
          </p:cNvPr>
          <p:cNvSpPr txBox="1">
            <a:spLocks/>
          </p:cNvSpPr>
          <p:nvPr/>
        </p:nvSpPr>
        <p:spPr>
          <a:xfrm>
            <a:off x="313199" y="1906096"/>
            <a:ext cx="6809105" cy="3598382"/>
          </a:xfrm>
          <a:prstGeom prst="rect">
            <a:avLst/>
          </a:prstGeom>
        </p:spPr>
        <p:txBody>
          <a:bodyPr vert="horz" lIns="90000" tIns="22860" rIns="45720" bIns="22860" rtlCol="0">
            <a:normAutofit/>
          </a:bodyPr>
          <a:lstStyle>
            <a:lvl1pPr marL="490538" indent="-490538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  <a:defRPr sz="2200">
                <a:latin typeface="GILROY-LIGHT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Цифровизация взаимодействия участников диагностического процесса (РИС)</a:t>
            </a:r>
          </a:p>
          <a:p>
            <a:r>
              <a:rPr lang="ru-RU" dirty="0"/>
              <a:t>Мониторинг показателей деятельности</a:t>
            </a:r>
          </a:p>
          <a:p>
            <a:r>
              <a:rPr lang="ru-RU" dirty="0"/>
              <a:t>Организация учебных процессов</a:t>
            </a:r>
          </a:p>
        </p:txBody>
      </p:sp>
      <p:sp>
        <p:nvSpPr>
          <p:cNvPr id="33" name="!!Номер слайда">
            <a:extLst>
              <a:ext uri="{FF2B5EF4-FFF2-40B4-BE49-F238E27FC236}">
                <a16:creationId xmlns:a16="http://schemas.microsoft.com/office/drawing/2014/main" id="{706DC786-E337-0891-AD84-5214311CD5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30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2" name="ЕРИС">
            <a:extLst>
              <a:ext uri="{FF2B5EF4-FFF2-40B4-BE49-F238E27FC236}">
                <a16:creationId xmlns:a16="http://schemas.microsoft.com/office/drawing/2014/main" id="{12051789-6C0C-66F1-CF0A-FE0611A1F4FA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20000"/>
                </a:srgbClr>
              </a:solidFill>
              <a:latin typeface="Gilroy" pitchFamily="2" charset="0"/>
            </a:endParaRPr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2C4318BA-9CD7-F294-502B-1CCCEEEE5263}"/>
              </a:ext>
            </a:extLst>
          </p:cNvPr>
          <p:cNvSpPr/>
          <p:nvPr/>
        </p:nvSpPr>
        <p:spPr>
          <a:xfrm rot="10800000">
            <a:off x="7078777" y="1808351"/>
            <a:ext cx="9624709" cy="9618595"/>
          </a:xfrm>
          <a:custGeom>
            <a:avLst/>
            <a:gdLst>
              <a:gd name="connsiteX0" fmla="*/ 1094837 w 9624709"/>
              <a:gd name="connsiteY0" fmla="*/ 5975739 h 9618595"/>
              <a:gd name="connsiteX1" fmla="*/ 1082251 w 9624709"/>
              <a:gd name="connsiteY1" fmla="*/ 6017457 h 9618595"/>
              <a:gd name="connsiteX2" fmla="*/ 1015135 w 9624709"/>
              <a:gd name="connsiteY2" fmla="*/ 6072140 h 9618595"/>
              <a:gd name="connsiteX3" fmla="*/ 929415 w 9624709"/>
              <a:gd name="connsiteY3" fmla="*/ 6064652 h 9618595"/>
              <a:gd name="connsiteX4" fmla="*/ 874356 w 9624709"/>
              <a:gd name="connsiteY4" fmla="*/ 5998246 h 9618595"/>
              <a:gd name="connsiteX5" fmla="*/ 882389 w 9624709"/>
              <a:gd name="connsiteY5" fmla="*/ 5912359 h 9618595"/>
              <a:gd name="connsiteX6" fmla="*/ 948960 w 9624709"/>
              <a:gd name="connsiteY6" fmla="*/ 5857842 h 9618595"/>
              <a:gd name="connsiteX7" fmla="*/ 1035225 w 9624709"/>
              <a:gd name="connsiteY7" fmla="*/ 5865164 h 9618595"/>
              <a:gd name="connsiteX8" fmla="*/ 1089739 w 9624709"/>
              <a:gd name="connsiteY8" fmla="*/ 5931737 h 9618595"/>
              <a:gd name="connsiteX9" fmla="*/ 1094837 w 9624709"/>
              <a:gd name="connsiteY9" fmla="*/ 5975739 h 9618595"/>
              <a:gd name="connsiteX10" fmla="*/ 1131724 w 9624709"/>
              <a:gd name="connsiteY10" fmla="*/ 5980880 h 9618595"/>
              <a:gd name="connsiteX11" fmla="*/ 1125390 w 9624709"/>
              <a:gd name="connsiteY11" fmla="*/ 5923706 h 9618595"/>
              <a:gd name="connsiteX12" fmla="*/ 1031634 w 9624709"/>
              <a:gd name="connsiteY12" fmla="*/ 5832314 h 9618595"/>
              <a:gd name="connsiteX13" fmla="*/ 1084935 w 9624709"/>
              <a:gd name="connsiteY13" fmla="*/ 5815854 h 9618595"/>
              <a:gd name="connsiteX14" fmla="*/ 1073852 w 9624709"/>
              <a:gd name="connsiteY14" fmla="*/ 5779956 h 9618595"/>
              <a:gd name="connsiteX15" fmla="*/ 801901 w 9624709"/>
              <a:gd name="connsiteY15" fmla="*/ 5863934 h 9618595"/>
              <a:gd name="connsiteX16" fmla="*/ 812987 w 9624709"/>
              <a:gd name="connsiteY16" fmla="*/ 5899831 h 9618595"/>
              <a:gd name="connsiteX17" fmla="*/ 866288 w 9624709"/>
              <a:gd name="connsiteY17" fmla="*/ 5883372 h 9618595"/>
              <a:gd name="connsiteX18" fmla="*/ 840385 w 9624709"/>
              <a:gd name="connsiteY18" fmla="*/ 6011715 h 9618595"/>
              <a:gd name="connsiteX19" fmla="*/ 912457 w 9624709"/>
              <a:gd name="connsiteY19" fmla="*/ 6098483 h 9618595"/>
              <a:gd name="connsiteX20" fmla="*/ 1026218 w 9624709"/>
              <a:gd name="connsiteY20" fmla="*/ 6108038 h 9618595"/>
              <a:gd name="connsiteX21" fmla="*/ 1114787 w 9624709"/>
              <a:gd name="connsiteY21" fmla="*/ 6036006 h 9618595"/>
              <a:gd name="connsiteX22" fmla="*/ 1131724 w 9624709"/>
              <a:gd name="connsiteY22" fmla="*/ 5980880 h 9618595"/>
              <a:gd name="connsiteX23" fmla="*/ 1214499 w 9624709"/>
              <a:gd name="connsiteY23" fmla="*/ 6286108 h 9618595"/>
              <a:gd name="connsiteX24" fmla="*/ 1205881 w 9624709"/>
              <a:gd name="connsiteY24" fmla="*/ 6328822 h 9618595"/>
              <a:gd name="connsiteX25" fmla="*/ 1144185 w 9624709"/>
              <a:gd name="connsiteY25" fmla="*/ 6389558 h 9618595"/>
              <a:gd name="connsiteX26" fmla="*/ 1058142 w 9624709"/>
              <a:gd name="connsiteY26" fmla="*/ 6390138 h 9618595"/>
              <a:gd name="connsiteX27" fmla="*/ 997099 w 9624709"/>
              <a:gd name="connsiteY27" fmla="*/ 6329190 h 9618595"/>
              <a:gd name="connsiteX28" fmla="*/ 997044 w 9624709"/>
              <a:gd name="connsiteY28" fmla="*/ 6242928 h 9618595"/>
              <a:gd name="connsiteX29" fmla="*/ 1058211 w 9624709"/>
              <a:gd name="connsiteY29" fmla="*/ 6182410 h 9618595"/>
              <a:gd name="connsiteX30" fmla="*/ 1144780 w 9624709"/>
              <a:gd name="connsiteY30" fmla="*/ 6181611 h 9618595"/>
              <a:gd name="connsiteX31" fmla="*/ 1205298 w 9624709"/>
              <a:gd name="connsiteY31" fmla="*/ 6242778 h 9618595"/>
              <a:gd name="connsiteX32" fmla="*/ 1214499 w 9624709"/>
              <a:gd name="connsiteY32" fmla="*/ 6286108 h 9618595"/>
              <a:gd name="connsiteX33" fmla="*/ 1298397 w 9624709"/>
              <a:gd name="connsiteY33" fmla="*/ 3378337 h 9618595"/>
              <a:gd name="connsiteX34" fmla="*/ 1292791 w 9624709"/>
              <a:gd name="connsiteY34" fmla="*/ 3409004 h 9618595"/>
              <a:gd name="connsiteX35" fmla="*/ 1253307 w 9624709"/>
              <a:gd name="connsiteY35" fmla="*/ 3509695 h 9618595"/>
              <a:gd name="connsiteX36" fmla="*/ 1100680 w 9624709"/>
              <a:gd name="connsiteY36" fmla="*/ 3449845 h 9618595"/>
              <a:gd name="connsiteX37" fmla="*/ 1140166 w 9624709"/>
              <a:gd name="connsiteY37" fmla="*/ 3349152 h 9618595"/>
              <a:gd name="connsiteX38" fmla="*/ 1183527 w 9624709"/>
              <a:gd name="connsiteY38" fmla="*/ 3305624 h 9618595"/>
              <a:gd name="connsiteX39" fmla="*/ 1245573 w 9624709"/>
              <a:gd name="connsiteY39" fmla="*/ 3304885 h 9618595"/>
              <a:gd name="connsiteX40" fmla="*/ 1291107 w 9624709"/>
              <a:gd name="connsiteY40" fmla="*/ 3347810 h 9618595"/>
              <a:gd name="connsiteX41" fmla="*/ 1298397 w 9624709"/>
              <a:gd name="connsiteY41" fmla="*/ 3378337 h 9618595"/>
              <a:gd name="connsiteX42" fmla="*/ 1336416 w 9624709"/>
              <a:gd name="connsiteY42" fmla="*/ 3376889 h 9618595"/>
              <a:gd name="connsiteX43" fmla="*/ 1326198 w 9624709"/>
              <a:gd name="connsiteY43" fmla="*/ 3331609 h 9618595"/>
              <a:gd name="connsiteX44" fmla="*/ 1260120 w 9624709"/>
              <a:gd name="connsiteY44" fmla="*/ 3267789 h 9618595"/>
              <a:gd name="connsiteX45" fmla="*/ 1168803 w 9624709"/>
              <a:gd name="connsiteY45" fmla="*/ 3269888 h 9618595"/>
              <a:gd name="connsiteX46" fmla="*/ 1105187 w 9624709"/>
              <a:gd name="connsiteY46" fmla="*/ 3335436 h 9618595"/>
              <a:gd name="connsiteX47" fmla="*/ 1065704 w 9624709"/>
              <a:gd name="connsiteY47" fmla="*/ 3436126 h 9618595"/>
              <a:gd name="connsiteX48" fmla="*/ 952294 w 9624709"/>
              <a:gd name="connsiteY48" fmla="*/ 3391656 h 9618595"/>
              <a:gd name="connsiteX49" fmla="*/ 1022951 w 9624709"/>
              <a:gd name="connsiteY49" fmla="*/ 3211473 h 9618595"/>
              <a:gd name="connsiteX50" fmla="*/ 987975 w 9624709"/>
              <a:gd name="connsiteY50" fmla="*/ 3197755 h 9618595"/>
              <a:gd name="connsiteX51" fmla="*/ 902770 w 9624709"/>
              <a:gd name="connsiteY51" fmla="*/ 3415035 h 9618595"/>
              <a:gd name="connsiteX52" fmla="*/ 1273736 w 9624709"/>
              <a:gd name="connsiteY52" fmla="*/ 3560506 h 9618595"/>
              <a:gd name="connsiteX53" fmla="*/ 1327767 w 9624709"/>
              <a:gd name="connsiteY53" fmla="*/ 3422720 h 9618595"/>
              <a:gd name="connsiteX54" fmla="*/ 1336416 w 9624709"/>
              <a:gd name="connsiteY54" fmla="*/ 3376889 h 9618595"/>
              <a:gd name="connsiteX55" fmla="*/ 1349508 w 9624709"/>
              <a:gd name="connsiteY55" fmla="*/ 2991090 h 9618595"/>
              <a:gd name="connsiteX56" fmla="*/ 1255855 w 9624709"/>
              <a:gd name="connsiteY56" fmla="*/ 3181646 h 9618595"/>
              <a:gd name="connsiteX57" fmla="*/ 1209730 w 9624709"/>
              <a:gd name="connsiteY57" fmla="*/ 3119336 h 9618595"/>
              <a:gd name="connsiteX58" fmla="*/ 1218996 w 9624709"/>
              <a:gd name="connsiteY58" fmla="*/ 3041116 h 9618595"/>
              <a:gd name="connsiteX59" fmla="*/ 1271353 w 9624709"/>
              <a:gd name="connsiteY59" fmla="*/ 2991371 h 9618595"/>
              <a:gd name="connsiteX60" fmla="*/ 1349508 w 9624709"/>
              <a:gd name="connsiteY60" fmla="*/ 2991090 h 9618595"/>
              <a:gd name="connsiteX61" fmla="*/ 1395180 w 9624709"/>
              <a:gd name="connsiteY61" fmla="*/ 6326066 h 9618595"/>
              <a:gd name="connsiteX62" fmla="*/ 1380777 w 9624709"/>
              <a:gd name="connsiteY62" fmla="*/ 6291366 h 9618595"/>
              <a:gd name="connsiteX63" fmla="*/ 1224101 w 9624709"/>
              <a:gd name="connsiteY63" fmla="*/ 6356390 h 9618595"/>
              <a:gd name="connsiteX64" fmla="*/ 1237856 w 9624709"/>
              <a:gd name="connsiteY64" fmla="*/ 6226184 h 9618595"/>
              <a:gd name="connsiteX65" fmla="*/ 1158185 w 9624709"/>
              <a:gd name="connsiteY65" fmla="*/ 6147080 h 9618595"/>
              <a:gd name="connsiteX66" fmla="*/ 1043811 w 9624709"/>
              <a:gd name="connsiteY66" fmla="*/ 6147710 h 9618595"/>
              <a:gd name="connsiteX67" fmla="*/ 962603 w 9624709"/>
              <a:gd name="connsiteY67" fmla="*/ 6228254 h 9618595"/>
              <a:gd name="connsiteX68" fmla="*/ 950745 w 9624709"/>
              <a:gd name="connsiteY68" fmla="*/ 6284331 h 9618595"/>
              <a:gd name="connsiteX69" fmla="*/ 962359 w 9624709"/>
              <a:gd name="connsiteY69" fmla="*/ 6340526 h 9618595"/>
              <a:gd name="connsiteX70" fmla="*/ 1064270 w 9624709"/>
              <a:gd name="connsiteY70" fmla="*/ 6422727 h 9618595"/>
              <a:gd name="connsiteX71" fmla="*/ 1012747 w 9624709"/>
              <a:gd name="connsiteY71" fmla="*/ 6444110 h 9618595"/>
              <a:gd name="connsiteX72" fmla="*/ 1027147 w 9624709"/>
              <a:gd name="connsiteY72" fmla="*/ 6478810 h 9618595"/>
              <a:gd name="connsiteX73" fmla="*/ 1472189 w 9624709"/>
              <a:gd name="connsiteY73" fmla="*/ 3080241 h 9618595"/>
              <a:gd name="connsiteX74" fmla="*/ 1451743 w 9624709"/>
              <a:gd name="connsiteY74" fmla="*/ 3012791 h 9618595"/>
              <a:gd name="connsiteX75" fmla="*/ 1419809 w 9624709"/>
              <a:gd name="connsiteY75" fmla="*/ 3033885 h 9618595"/>
              <a:gd name="connsiteX76" fmla="*/ 1422810 w 9624709"/>
              <a:gd name="connsiteY76" fmla="*/ 3137479 h 9618595"/>
              <a:gd name="connsiteX77" fmla="*/ 1365926 w 9624709"/>
              <a:gd name="connsiteY77" fmla="*/ 3195148 h 9618595"/>
              <a:gd name="connsiteX78" fmla="*/ 1288553 w 9624709"/>
              <a:gd name="connsiteY78" fmla="*/ 3197715 h 9618595"/>
              <a:gd name="connsiteX79" fmla="*/ 1398775 w 9624709"/>
              <a:gd name="connsiteY79" fmla="*/ 2973440 h 9618595"/>
              <a:gd name="connsiteX80" fmla="*/ 1383439 w 9624709"/>
              <a:gd name="connsiteY80" fmla="*/ 2964634 h 9618595"/>
              <a:gd name="connsiteX81" fmla="*/ 1271602 w 9624709"/>
              <a:gd name="connsiteY81" fmla="*/ 2953436 h 9618595"/>
              <a:gd name="connsiteX82" fmla="*/ 1186301 w 9624709"/>
              <a:gd name="connsiteY82" fmla="*/ 3025047 h 9618595"/>
              <a:gd name="connsiteX83" fmla="*/ 1169642 w 9624709"/>
              <a:gd name="connsiteY83" fmla="*/ 3083142 h 9618595"/>
              <a:gd name="connsiteX84" fmla="*/ 1177413 w 9624709"/>
              <a:gd name="connsiteY84" fmla="*/ 3139924 h 9618595"/>
              <a:gd name="connsiteX85" fmla="*/ 1254620 w 9624709"/>
              <a:gd name="connsiteY85" fmla="*/ 3224170 h 9618595"/>
              <a:gd name="connsiteX86" fmla="*/ 1369245 w 9624709"/>
              <a:gd name="connsiteY86" fmla="*/ 3233568 h 9618595"/>
              <a:gd name="connsiteX87" fmla="*/ 1455256 w 9624709"/>
              <a:gd name="connsiteY87" fmla="*/ 3154058 h 9618595"/>
              <a:gd name="connsiteX88" fmla="*/ 1472189 w 9624709"/>
              <a:gd name="connsiteY88" fmla="*/ 3080241 h 9618595"/>
              <a:gd name="connsiteX89" fmla="*/ 1514823 w 9624709"/>
              <a:gd name="connsiteY89" fmla="*/ 6775119 h 9618595"/>
              <a:gd name="connsiteX90" fmla="*/ 1495330 w 9624709"/>
              <a:gd name="connsiteY90" fmla="*/ 6743002 h 9618595"/>
              <a:gd name="connsiteX91" fmla="*/ 1283161 w 9624709"/>
              <a:gd name="connsiteY91" fmla="*/ 6871773 h 9618595"/>
              <a:gd name="connsiteX92" fmla="*/ 1230884 w 9624709"/>
              <a:gd name="connsiteY92" fmla="*/ 6785640 h 9618595"/>
              <a:gd name="connsiteX93" fmla="*/ 1199740 w 9624709"/>
              <a:gd name="connsiteY93" fmla="*/ 6804542 h 9618595"/>
              <a:gd name="connsiteX94" fmla="*/ 1323785 w 9624709"/>
              <a:gd name="connsiteY94" fmla="*/ 7008926 h 9618595"/>
              <a:gd name="connsiteX95" fmla="*/ 1354929 w 9624709"/>
              <a:gd name="connsiteY95" fmla="*/ 6990024 h 9618595"/>
              <a:gd name="connsiteX96" fmla="*/ 1302654 w 9624709"/>
              <a:gd name="connsiteY96" fmla="*/ 6903890 h 9618595"/>
              <a:gd name="connsiteX97" fmla="*/ 1515209 w 9624709"/>
              <a:gd name="connsiteY97" fmla="*/ 6555446 h 9618595"/>
              <a:gd name="connsiteX98" fmla="*/ 1465780 w 9624709"/>
              <a:gd name="connsiteY98" fmla="*/ 6505060 h 9618595"/>
              <a:gd name="connsiteX99" fmla="*/ 1384537 w 9624709"/>
              <a:gd name="connsiteY99" fmla="*/ 6493544 h 9618595"/>
              <a:gd name="connsiteX100" fmla="*/ 1052497 w 9624709"/>
              <a:gd name="connsiteY100" fmla="*/ 6528019 h 9618595"/>
              <a:gd name="connsiteX101" fmla="*/ 1070791 w 9624709"/>
              <a:gd name="connsiteY101" fmla="*/ 6563419 h 9618595"/>
              <a:gd name="connsiteX102" fmla="*/ 1325018 w 9624709"/>
              <a:gd name="connsiteY102" fmla="*/ 6535836 h 9618595"/>
              <a:gd name="connsiteX103" fmla="*/ 1162264 w 9624709"/>
              <a:gd name="connsiteY103" fmla="*/ 6740414 h 9618595"/>
              <a:gd name="connsiteX104" fmla="*/ 1180559 w 9624709"/>
              <a:gd name="connsiteY104" fmla="*/ 6775814 h 9618595"/>
              <a:gd name="connsiteX105" fmla="*/ 1376382 w 9624709"/>
              <a:gd name="connsiteY105" fmla="*/ 6531077 h 9618595"/>
              <a:gd name="connsiteX106" fmla="*/ 1395456 w 9624709"/>
              <a:gd name="connsiteY106" fmla="*/ 6529548 h 9618595"/>
              <a:gd name="connsiteX107" fmla="*/ 1483855 w 9624709"/>
              <a:gd name="connsiteY107" fmla="*/ 6571648 h 9618595"/>
              <a:gd name="connsiteX108" fmla="*/ 1603849 w 9624709"/>
              <a:gd name="connsiteY108" fmla="*/ 2833323 h 9618595"/>
              <a:gd name="connsiteX109" fmla="*/ 1565925 w 9624709"/>
              <a:gd name="connsiteY109" fmla="*/ 2778729 h 9618595"/>
              <a:gd name="connsiteX110" fmla="*/ 1481945 w 9624709"/>
              <a:gd name="connsiteY110" fmla="*/ 2786870 h 9618595"/>
              <a:gd name="connsiteX111" fmla="*/ 1445109 w 9624709"/>
              <a:gd name="connsiteY111" fmla="*/ 2723673 h 9618595"/>
              <a:gd name="connsiteX112" fmla="*/ 1381982 w 9624709"/>
              <a:gd name="connsiteY112" fmla="*/ 2717649 h 9618595"/>
              <a:gd name="connsiteX113" fmla="*/ 1325060 w 9624709"/>
              <a:gd name="connsiteY113" fmla="*/ 2767409 h 9618595"/>
              <a:gd name="connsiteX114" fmla="*/ 1306504 w 9624709"/>
              <a:gd name="connsiteY114" fmla="*/ 2829120 h 9618595"/>
              <a:gd name="connsiteX115" fmla="*/ 1325735 w 9624709"/>
              <a:gd name="connsiteY115" fmla="*/ 2886606 h 9618595"/>
              <a:gd name="connsiteX116" fmla="*/ 1357290 w 9624709"/>
              <a:gd name="connsiteY116" fmla="*/ 2868824 h 9618595"/>
              <a:gd name="connsiteX117" fmla="*/ 1356483 w 9624709"/>
              <a:gd name="connsiteY117" fmla="*/ 2785846 h 9618595"/>
              <a:gd name="connsiteX118" fmla="*/ 1390346 w 9624709"/>
              <a:gd name="connsiteY118" fmla="*/ 2754568 h 9618595"/>
              <a:gd name="connsiteX119" fmla="*/ 1428057 w 9624709"/>
              <a:gd name="connsiteY119" fmla="*/ 2757227 h 9618595"/>
              <a:gd name="connsiteX120" fmla="*/ 1450211 w 9624709"/>
              <a:gd name="connsiteY120" fmla="*/ 2786396 h 9618595"/>
              <a:gd name="connsiteX121" fmla="*/ 1441319 w 9624709"/>
              <a:gd name="connsiteY121" fmla="*/ 2825730 h 9618595"/>
              <a:gd name="connsiteX122" fmla="*/ 1426050 w 9624709"/>
              <a:gd name="connsiteY122" fmla="*/ 2851752 h 9618595"/>
              <a:gd name="connsiteX123" fmla="*/ 1457473 w 9624709"/>
              <a:gd name="connsiteY123" fmla="*/ 2870189 h 9618595"/>
              <a:gd name="connsiteX124" fmla="*/ 1478501 w 9624709"/>
              <a:gd name="connsiteY124" fmla="*/ 2834351 h 9618595"/>
              <a:gd name="connsiteX125" fmla="*/ 1509225 w 9624709"/>
              <a:gd name="connsiteY125" fmla="*/ 2806178 h 9618595"/>
              <a:gd name="connsiteX126" fmla="*/ 1544945 w 9624709"/>
              <a:gd name="connsiteY126" fmla="*/ 2809978 h 9618595"/>
              <a:gd name="connsiteX127" fmla="*/ 1567394 w 9624709"/>
              <a:gd name="connsiteY127" fmla="*/ 2844272 h 9618595"/>
              <a:gd name="connsiteX128" fmla="*/ 1553780 w 9624709"/>
              <a:gd name="connsiteY128" fmla="*/ 2895026 h 9618595"/>
              <a:gd name="connsiteX129" fmla="*/ 1469176 w 9624709"/>
              <a:gd name="connsiteY129" fmla="*/ 2939098 h 9618595"/>
              <a:gd name="connsiteX130" fmla="*/ 1469243 w 9624709"/>
              <a:gd name="connsiteY130" fmla="*/ 2976099 h 9618595"/>
              <a:gd name="connsiteX131" fmla="*/ 1585201 w 9624709"/>
              <a:gd name="connsiteY131" fmla="*/ 2913462 h 9618595"/>
              <a:gd name="connsiteX132" fmla="*/ 1603849 w 9624709"/>
              <a:gd name="connsiteY132" fmla="*/ 2833323 h 9618595"/>
              <a:gd name="connsiteX133" fmla="*/ 1708706 w 9624709"/>
              <a:gd name="connsiteY133" fmla="*/ 7059728 h 9618595"/>
              <a:gd name="connsiteX134" fmla="*/ 1687099 w 9624709"/>
              <a:gd name="connsiteY134" fmla="*/ 7028992 h 9618595"/>
              <a:gd name="connsiteX135" fmla="*/ 1574864 w 9624709"/>
              <a:gd name="connsiteY135" fmla="*/ 7107884 h 9618595"/>
              <a:gd name="connsiteX136" fmla="*/ 1605261 w 9624709"/>
              <a:gd name="connsiteY136" fmla="*/ 6912566 h 9618595"/>
              <a:gd name="connsiteX137" fmla="*/ 1576456 w 9624709"/>
              <a:gd name="connsiteY137" fmla="*/ 6871584 h 9618595"/>
              <a:gd name="connsiteX138" fmla="*/ 1543103 w 9624709"/>
              <a:gd name="connsiteY138" fmla="*/ 7081504 h 9618595"/>
              <a:gd name="connsiteX139" fmla="*/ 1346879 w 9624709"/>
              <a:gd name="connsiteY139" fmla="*/ 7039916 h 9618595"/>
              <a:gd name="connsiteX140" fmla="*/ 1376339 w 9624709"/>
              <a:gd name="connsiteY140" fmla="*/ 7081830 h 9618595"/>
              <a:gd name="connsiteX141" fmla="*/ 1557170 w 9624709"/>
              <a:gd name="connsiteY141" fmla="*/ 7120322 h 9618595"/>
              <a:gd name="connsiteX142" fmla="*/ 1454248 w 9624709"/>
              <a:gd name="connsiteY142" fmla="*/ 7192668 h 9618595"/>
              <a:gd name="connsiteX143" fmla="*/ 1475855 w 9624709"/>
              <a:gd name="connsiteY143" fmla="*/ 7223403 h 9618595"/>
              <a:gd name="connsiteX144" fmla="*/ 1730223 w 9624709"/>
              <a:gd name="connsiteY144" fmla="*/ 2565112 h 9618595"/>
              <a:gd name="connsiteX145" fmla="*/ 1711453 w 9624709"/>
              <a:gd name="connsiteY145" fmla="*/ 2649086 h 9618595"/>
              <a:gd name="connsiteX146" fmla="*/ 1639363 w 9624709"/>
              <a:gd name="connsiteY146" fmla="*/ 2696067 h 9618595"/>
              <a:gd name="connsiteX147" fmla="*/ 1554923 w 9624709"/>
              <a:gd name="connsiteY147" fmla="*/ 2676970 h 9618595"/>
              <a:gd name="connsiteX148" fmla="*/ 1507942 w 9624709"/>
              <a:gd name="connsiteY148" fmla="*/ 2604884 h 9618595"/>
              <a:gd name="connsiteX149" fmla="*/ 1526245 w 9624709"/>
              <a:gd name="connsiteY149" fmla="*/ 2520586 h 9618595"/>
              <a:gd name="connsiteX150" fmla="*/ 1598799 w 9624709"/>
              <a:gd name="connsiteY150" fmla="*/ 2473928 h 9618595"/>
              <a:gd name="connsiteX151" fmla="*/ 1682774 w 9624709"/>
              <a:gd name="connsiteY151" fmla="*/ 2492699 h 9618595"/>
              <a:gd name="connsiteX152" fmla="*/ 1730223 w 9624709"/>
              <a:gd name="connsiteY152" fmla="*/ 2565112 h 9618595"/>
              <a:gd name="connsiteX153" fmla="*/ 1766663 w 9624709"/>
              <a:gd name="connsiteY153" fmla="*/ 2558525 h 9618595"/>
              <a:gd name="connsiteX154" fmla="*/ 1704191 w 9624709"/>
              <a:gd name="connsiteY154" fmla="*/ 2461832 h 9618595"/>
              <a:gd name="connsiteX155" fmla="*/ 1592213 w 9624709"/>
              <a:gd name="connsiteY155" fmla="*/ 2437488 h 9618595"/>
              <a:gd name="connsiteX156" fmla="*/ 1496313 w 9624709"/>
              <a:gd name="connsiteY156" fmla="*/ 2499818 h 9618595"/>
              <a:gd name="connsiteX157" fmla="*/ 1471176 w 9624709"/>
              <a:gd name="connsiteY157" fmla="*/ 2611938 h 9618595"/>
              <a:gd name="connsiteX158" fmla="*/ 1533506 w 9624709"/>
              <a:gd name="connsiteY158" fmla="*/ 2707840 h 9618595"/>
              <a:gd name="connsiteX159" fmla="*/ 1645626 w 9624709"/>
              <a:gd name="connsiteY159" fmla="*/ 2732976 h 9618595"/>
              <a:gd name="connsiteX160" fmla="*/ 1741384 w 9624709"/>
              <a:gd name="connsiteY160" fmla="*/ 2669854 h 9618595"/>
              <a:gd name="connsiteX161" fmla="*/ 1766663 w 9624709"/>
              <a:gd name="connsiteY161" fmla="*/ 2558525 h 9618595"/>
              <a:gd name="connsiteX162" fmla="*/ 1967365 w 9624709"/>
              <a:gd name="connsiteY162" fmla="*/ 7196400 h 9618595"/>
              <a:gd name="connsiteX163" fmla="*/ 1908615 w 9624709"/>
              <a:gd name="connsiteY163" fmla="*/ 7157283 h 9618595"/>
              <a:gd name="connsiteX164" fmla="*/ 1826743 w 9624709"/>
              <a:gd name="connsiteY164" fmla="*/ 7162756 h 9618595"/>
              <a:gd name="connsiteX165" fmla="*/ 1508936 w 9624709"/>
              <a:gd name="connsiteY165" fmla="*/ 7264926 h 9618595"/>
              <a:gd name="connsiteX166" fmla="*/ 1534133 w 9624709"/>
              <a:gd name="connsiteY166" fmla="*/ 7295794 h 9618595"/>
              <a:gd name="connsiteX167" fmla="*/ 1777217 w 9624709"/>
              <a:gd name="connsiteY167" fmla="*/ 7216408 h 9618595"/>
              <a:gd name="connsiteX168" fmla="*/ 1660119 w 9624709"/>
              <a:gd name="connsiteY168" fmla="*/ 7450139 h 9618595"/>
              <a:gd name="connsiteX169" fmla="*/ 1685316 w 9624709"/>
              <a:gd name="connsiteY169" fmla="*/ 7481006 h 9618595"/>
              <a:gd name="connsiteX170" fmla="*/ 1826499 w 9624709"/>
              <a:gd name="connsiteY170" fmla="*/ 7201166 h 9618595"/>
              <a:gd name="connsiteX171" fmla="*/ 1844848 w 9624709"/>
              <a:gd name="connsiteY171" fmla="*/ 7195740 h 9618595"/>
              <a:gd name="connsiteX172" fmla="*/ 1940026 w 9624709"/>
              <a:gd name="connsiteY172" fmla="*/ 7218720 h 9618595"/>
              <a:gd name="connsiteX173" fmla="*/ 2010569 w 9624709"/>
              <a:gd name="connsiteY173" fmla="*/ 2313896 h 9618595"/>
              <a:gd name="connsiteX174" fmla="*/ 1791263 w 9624709"/>
              <a:gd name="connsiteY174" fmla="*/ 2132470 h 9618595"/>
              <a:gd name="connsiteX175" fmla="*/ 1638868 w 9624709"/>
              <a:gd name="connsiteY175" fmla="*/ 2316687 h 9618595"/>
              <a:gd name="connsiteX176" fmla="*/ 1858173 w 9624709"/>
              <a:gd name="connsiteY176" fmla="*/ 2498110 h 9618595"/>
              <a:gd name="connsiteX177" fmla="*/ 1882121 w 9624709"/>
              <a:gd name="connsiteY177" fmla="*/ 2469162 h 9618595"/>
              <a:gd name="connsiteX178" fmla="*/ 1690887 w 9624709"/>
              <a:gd name="connsiteY178" fmla="*/ 2310960 h 9618595"/>
              <a:gd name="connsiteX179" fmla="*/ 1795387 w 9624709"/>
              <a:gd name="connsiteY179" fmla="*/ 2184641 h 9618595"/>
              <a:gd name="connsiteX180" fmla="*/ 1986621 w 9624709"/>
              <a:gd name="connsiteY180" fmla="*/ 2342844 h 9618595"/>
              <a:gd name="connsiteX181" fmla="*/ 2030950 w 9624709"/>
              <a:gd name="connsiteY181" fmla="*/ 7518550 h 9618595"/>
              <a:gd name="connsiteX182" fmla="*/ 1995658 w 9624709"/>
              <a:gd name="connsiteY182" fmla="*/ 7597602 h 9618595"/>
              <a:gd name="connsiteX183" fmla="*/ 1915752 w 9624709"/>
              <a:gd name="connsiteY183" fmla="*/ 7629524 h 9618595"/>
              <a:gd name="connsiteX184" fmla="*/ 1836686 w 9624709"/>
              <a:gd name="connsiteY184" fmla="*/ 7595036 h 9618595"/>
              <a:gd name="connsiteX185" fmla="*/ 1805173 w 9624709"/>
              <a:gd name="connsiteY185" fmla="*/ 7514738 h 9618595"/>
              <a:gd name="connsiteX186" fmla="*/ 1840055 w 9624709"/>
              <a:gd name="connsiteY186" fmla="*/ 7436080 h 9618595"/>
              <a:gd name="connsiteX187" fmla="*/ 1920369 w 9624709"/>
              <a:gd name="connsiteY187" fmla="*/ 7403760 h 9618595"/>
              <a:gd name="connsiteX188" fmla="*/ 1999029 w 9624709"/>
              <a:gd name="connsiteY188" fmla="*/ 7438644 h 9618595"/>
              <a:gd name="connsiteX189" fmla="*/ 2030950 w 9624709"/>
              <a:gd name="connsiteY189" fmla="*/ 7518550 h 9618595"/>
              <a:gd name="connsiteX190" fmla="*/ 2151507 w 9624709"/>
              <a:gd name="connsiteY190" fmla="*/ 2079500 h 9618595"/>
              <a:gd name="connsiteX191" fmla="*/ 2118665 w 9624709"/>
              <a:gd name="connsiteY191" fmla="*/ 2159030 h 9618595"/>
              <a:gd name="connsiteX192" fmla="*/ 2039611 w 9624709"/>
              <a:gd name="connsiteY192" fmla="*/ 2193005 h 9618595"/>
              <a:gd name="connsiteX193" fmla="*/ 1959673 w 9624709"/>
              <a:gd name="connsiteY193" fmla="*/ 2159762 h 9618595"/>
              <a:gd name="connsiteX194" fmla="*/ 1925700 w 9624709"/>
              <a:gd name="connsiteY194" fmla="*/ 2080708 h 9618595"/>
              <a:gd name="connsiteX195" fmla="*/ 1958136 w 9624709"/>
              <a:gd name="connsiteY195" fmla="*/ 2000775 h 9618595"/>
              <a:gd name="connsiteX196" fmla="*/ 2037596 w 9624709"/>
              <a:gd name="connsiteY196" fmla="*/ 1967204 h 9618595"/>
              <a:gd name="connsiteX197" fmla="*/ 2117128 w 9624709"/>
              <a:gd name="connsiteY197" fmla="*/ 2000046 h 9618595"/>
              <a:gd name="connsiteX198" fmla="*/ 2151507 w 9624709"/>
              <a:gd name="connsiteY198" fmla="*/ 2079500 h 9618595"/>
              <a:gd name="connsiteX199" fmla="*/ 2206205 w 9624709"/>
              <a:gd name="connsiteY199" fmla="*/ 7446939 h 9618595"/>
              <a:gd name="connsiteX200" fmla="*/ 2180138 w 9624709"/>
              <a:gd name="connsiteY200" fmla="*/ 7419882 h 9618595"/>
              <a:gd name="connsiteX201" fmla="*/ 2057973 w 9624709"/>
              <a:gd name="connsiteY201" fmla="*/ 7537572 h 9618595"/>
              <a:gd name="connsiteX202" fmla="*/ 2023291 w 9624709"/>
              <a:gd name="connsiteY202" fmla="*/ 7411318 h 9618595"/>
              <a:gd name="connsiteX203" fmla="*/ 1920257 w 9624709"/>
              <a:gd name="connsiteY203" fmla="*/ 7366720 h 9618595"/>
              <a:gd name="connsiteX204" fmla="*/ 1813988 w 9624709"/>
              <a:gd name="connsiteY204" fmla="*/ 7409022 h 9618595"/>
              <a:gd name="connsiteX205" fmla="*/ 1767752 w 9624709"/>
              <a:gd name="connsiteY205" fmla="*/ 7513637 h 9618595"/>
              <a:gd name="connsiteX206" fmla="*/ 1808473 w 9624709"/>
              <a:gd name="connsiteY206" fmla="*/ 7618262 h 9618595"/>
              <a:gd name="connsiteX207" fmla="*/ 1933345 w 9624709"/>
              <a:gd name="connsiteY207" fmla="*/ 7657630 h 9618595"/>
              <a:gd name="connsiteX208" fmla="*/ 1893169 w 9624709"/>
              <a:gd name="connsiteY208" fmla="*/ 7696334 h 9618595"/>
              <a:gd name="connsiteX209" fmla="*/ 1919236 w 9624709"/>
              <a:gd name="connsiteY209" fmla="*/ 7723392 h 9618595"/>
              <a:gd name="connsiteX210" fmla="*/ 2244849 w 9624709"/>
              <a:gd name="connsiteY210" fmla="*/ 2073198 h 9618595"/>
              <a:gd name="connsiteX211" fmla="*/ 2042161 w 9624709"/>
              <a:gd name="connsiteY211" fmla="*/ 1873381 h 9618595"/>
              <a:gd name="connsiteX212" fmla="*/ 2015785 w 9624709"/>
              <a:gd name="connsiteY212" fmla="*/ 1900137 h 9618595"/>
              <a:gd name="connsiteX213" fmla="*/ 2055510 w 9624709"/>
              <a:gd name="connsiteY213" fmla="*/ 1939302 h 9618595"/>
              <a:gd name="connsiteX214" fmla="*/ 1930195 w 9624709"/>
              <a:gd name="connsiteY214" fmla="*/ 1977226 h 9618595"/>
              <a:gd name="connsiteX215" fmla="*/ 1887870 w 9624709"/>
              <a:gd name="connsiteY215" fmla="*/ 2081782 h 9618595"/>
              <a:gd name="connsiteX216" fmla="*/ 1933297 w 9624709"/>
              <a:gd name="connsiteY216" fmla="*/ 2186518 h 9618595"/>
              <a:gd name="connsiteX217" fmla="*/ 2038669 w 9624709"/>
              <a:gd name="connsiteY217" fmla="*/ 2230447 h 9618595"/>
              <a:gd name="connsiteX218" fmla="*/ 2142610 w 9624709"/>
              <a:gd name="connsiteY218" fmla="*/ 2186636 h 9618595"/>
              <a:gd name="connsiteX219" fmla="*/ 2178746 w 9624709"/>
              <a:gd name="connsiteY219" fmla="*/ 2060790 h 9618595"/>
              <a:gd name="connsiteX220" fmla="*/ 2218471 w 9624709"/>
              <a:gd name="connsiteY220" fmla="*/ 2099954 h 9618595"/>
              <a:gd name="connsiteX221" fmla="*/ 2264778 w 9624709"/>
              <a:gd name="connsiteY221" fmla="*/ 7648866 h 9618595"/>
              <a:gd name="connsiteX222" fmla="*/ 2236707 w 9624709"/>
              <a:gd name="connsiteY222" fmla="*/ 7623894 h 9618595"/>
              <a:gd name="connsiteX223" fmla="*/ 2071748 w 9624709"/>
              <a:gd name="connsiteY223" fmla="*/ 7809329 h 9618595"/>
              <a:gd name="connsiteX224" fmla="*/ 1996467 w 9624709"/>
              <a:gd name="connsiteY224" fmla="*/ 7742362 h 9618595"/>
              <a:gd name="connsiteX225" fmla="*/ 1972253 w 9624709"/>
              <a:gd name="connsiteY225" fmla="*/ 7769582 h 9618595"/>
              <a:gd name="connsiteX226" fmla="*/ 2150884 w 9624709"/>
              <a:gd name="connsiteY226" fmla="*/ 7928489 h 9618595"/>
              <a:gd name="connsiteX227" fmla="*/ 2175098 w 9624709"/>
              <a:gd name="connsiteY227" fmla="*/ 7901270 h 9618595"/>
              <a:gd name="connsiteX228" fmla="*/ 2099817 w 9624709"/>
              <a:gd name="connsiteY228" fmla="*/ 7834300 h 9618595"/>
              <a:gd name="connsiteX229" fmla="*/ 2445784 w 9624709"/>
              <a:gd name="connsiteY229" fmla="*/ 1852131 h 9618595"/>
              <a:gd name="connsiteX230" fmla="*/ 2442480 w 9624709"/>
              <a:gd name="connsiteY230" fmla="*/ 1814723 h 9618595"/>
              <a:gd name="connsiteX231" fmla="*/ 2406841 w 9624709"/>
              <a:gd name="connsiteY231" fmla="*/ 1821195 h 9618595"/>
              <a:gd name="connsiteX232" fmla="*/ 2403358 w 9624709"/>
              <a:gd name="connsiteY232" fmla="*/ 1878052 h 9618595"/>
              <a:gd name="connsiteX233" fmla="*/ 2369885 w 9624709"/>
              <a:gd name="connsiteY233" fmla="*/ 1926082 h 9618595"/>
              <a:gd name="connsiteX234" fmla="*/ 2288207 w 9624709"/>
              <a:gd name="connsiteY234" fmla="*/ 1953139 h 9618595"/>
              <a:gd name="connsiteX235" fmla="*/ 2211419 w 9624709"/>
              <a:gd name="connsiteY235" fmla="*/ 1913155 h 9618595"/>
              <a:gd name="connsiteX236" fmla="*/ 2184359 w 9624709"/>
              <a:gd name="connsiteY236" fmla="*/ 1831474 h 9618595"/>
              <a:gd name="connsiteX237" fmla="*/ 2223541 w 9624709"/>
              <a:gd name="connsiteY237" fmla="*/ 1754624 h 9618595"/>
              <a:gd name="connsiteX238" fmla="*/ 2276847 w 9624709"/>
              <a:gd name="connsiteY238" fmla="*/ 1728959 h 9618595"/>
              <a:gd name="connsiteX239" fmla="*/ 2331199 w 9624709"/>
              <a:gd name="connsiteY239" fmla="*/ 1736078 h 9618595"/>
              <a:gd name="connsiteX240" fmla="*/ 2343122 w 9624709"/>
              <a:gd name="connsiteY240" fmla="*/ 1702700 h 9618595"/>
              <a:gd name="connsiteX241" fmla="*/ 2270595 w 9624709"/>
              <a:gd name="connsiteY241" fmla="*/ 1693133 h 9618595"/>
              <a:gd name="connsiteX242" fmla="*/ 2199890 w 9624709"/>
              <a:gd name="connsiteY242" fmla="*/ 1726914 h 9618595"/>
              <a:gd name="connsiteX243" fmla="*/ 2146579 w 9624709"/>
              <a:gd name="connsiteY243" fmla="*/ 1829298 h 9618595"/>
              <a:gd name="connsiteX244" fmla="*/ 2182843 w 9624709"/>
              <a:gd name="connsiteY244" fmla="*/ 1937546 h 9618595"/>
              <a:gd name="connsiteX245" fmla="*/ 2284422 w 9624709"/>
              <a:gd name="connsiteY245" fmla="*/ 1990795 h 9618595"/>
              <a:gd name="connsiteX246" fmla="*/ 2393539 w 9624709"/>
              <a:gd name="connsiteY246" fmla="*/ 1953792 h 9618595"/>
              <a:gd name="connsiteX247" fmla="*/ 2438190 w 9624709"/>
              <a:gd name="connsiteY247" fmla="*/ 1889484 h 9618595"/>
              <a:gd name="connsiteX248" fmla="*/ 2445784 w 9624709"/>
              <a:gd name="connsiteY248" fmla="*/ 1852131 h 9618595"/>
              <a:gd name="connsiteX249" fmla="*/ 2510391 w 9624709"/>
              <a:gd name="connsiteY249" fmla="*/ 7890437 h 9618595"/>
              <a:gd name="connsiteX250" fmla="*/ 2451681 w 9624709"/>
              <a:gd name="connsiteY250" fmla="*/ 7791298 h 9618595"/>
              <a:gd name="connsiteX251" fmla="*/ 2379550 w 9624709"/>
              <a:gd name="connsiteY251" fmla="*/ 7760866 h 9618595"/>
              <a:gd name="connsiteX252" fmla="*/ 2305511 w 9624709"/>
              <a:gd name="connsiteY252" fmla="*/ 7772084 h 9618595"/>
              <a:gd name="connsiteX253" fmla="*/ 2319192 w 9624709"/>
              <a:gd name="connsiteY253" fmla="*/ 7805621 h 9618595"/>
              <a:gd name="connsiteX254" fmla="*/ 2375546 w 9624709"/>
              <a:gd name="connsiteY254" fmla="*/ 7797306 h 9618595"/>
              <a:gd name="connsiteX255" fmla="*/ 2429444 w 9624709"/>
              <a:gd name="connsiteY255" fmla="*/ 7820156 h 9618595"/>
              <a:gd name="connsiteX256" fmla="*/ 2472765 w 9624709"/>
              <a:gd name="connsiteY256" fmla="*/ 7894501 h 9618595"/>
              <a:gd name="connsiteX257" fmla="*/ 2449473 w 9624709"/>
              <a:gd name="connsiteY257" fmla="*/ 7977883 h 9618595"/>
              <a:gd name="connsiteX258" fmla="*/ 2375127 w 9624709"/>
              <a:gd name="connsiteY258" fmla="*/ 8021204 h 9618595"/>
              <a:gd name="connsiteX259" fmla="*/ 2291850 w 9624709"/>
              <a:gd name="connsiteY259" fmla="*/ 7998710 h 9618595"/>
              <a:gd name="connsiteX260" fmla="*/ 2255743 w 9624709"/>
              <a:gd name="connsiteY260" fmla="*/ 7951841 h 9618595"/>
              <a:gd name="connsiteX261" fmla="*/ 2251503 w 9624709"/>
              <a:gd name="connsiteY261" fmla="*/ 7897190 h 9618595"/>
              <a:gd name="connsiteX262" fmla="*/ 2216382 w 9624709"/>
              <a:gd name="connsiteY262" fmla="*/ 7892407 h 9618595"/>
              <a:gd name="connsiteX263" fmla="*/ 2221977 w 9624709"/>
              <a:gd name="connsiteY263" fmla="*/ 7965348 h 9618595"/>
              <a:gd name="connsiteX264" fmla="*/ 2269613 w 9624709"/>
              <a:gd name="connsiteY264" fmla="*/ 8027568 h 9618595"/>
              <a:gd name="connsiteX265" fmla="*/ 2380787 w 9624709"/>
              <a:gd name="connsiteY265" fmla="*/ 8058622 h 9618595"/>
              <a:gd name="connsiteX266" fmla="*/ 2479232 w 9624709"/>
              <a:gd name="connsiteY266" fmla="*/ 8000814 h 9618595"/>
              <a:gd name="connsiteX267" fmla="*/ 2510391 w 9624709"/>
              <a:gd name="connsiteY267" fmla="*/ 7890437 h 9618595"/>
              <a:gd name="connsiteX268" fmla="*/ 2706762 w 9624709"/>
              <a:gd name="connsiteY268" fmla="*/ 1705477 h 9618595"/>
              <a:gd name="connsiteX269" fmla="*/ 2539936 w 9624709"/>
              <a:gd name="connsiteY269" fmla="*/ 1474872 h 9618595"/>
              <a:gd name="connsiteX270" fmla="*/ 2509497 w 9624709"/>
              <a:gd name="connsiteY270" fmla="*/ 1496892 h 9618595"/>
              <a:gd name="connsiteX271" fmla="*/ 2582233 w 9624709"/>
              <a:gd name="connsiteY271" fmla="*/ 1597435 h 9618595"/>
              <a:gd name="connsiteX272" fmla="*/ 2449403 w 9624709"/>
              <a:gd name="connsiteY272" fmla="*/ 1693527 h 9618595"/>
              <a:gd name="connsiteX273" fmla="*/ 2376669 w 9624709"/>
              <a:gd name="connsiteY273" fmla="*/ 1592983 h 9618595"/>
              <a:gd name="connsiteX274" fmla="*/ 2346229 w 9624709"/>
              <a:gd name="connsiteY274" fmla="*/ 1615003 h 9618595"/>
              <a:gd name="connsiteX275" fmla="*/ 2513053 w 9624709"/>
              <a:gd name="connsiteY275" fmla="*/ 1845608 h 9618595"/>
              <a:gd name="connsiteX276" fmla="*/ 2543492 w 9624709"/>
              <a:gd name="connsiteY276" fmla="*/ 1823588 h 9618595"/>
              <a:gd name="connsiteX277" fmla="*/ 2470758 w 9624709"/>
              <a:gd name="connsiteY277" fmla="*/ 1723044 h 9618595"/>
              <a:gd name="connsiteX278" fmla="*/ 2603586 w 9624709"/>
              <a:gd name="connsiteY278" fmla="*/ 1626953 h 9618595"/>
              <a:gd name="connsiteX279" fmla="*/ 2676323 w 9624709"/>
              <a:gd name="connsiteY279" fmla="*/ 1727497 h 9618595"/>
              <a:gd name="connsiteX280" fmla="*/ 2766499 w 9624709"/>
              <a:gd name="connsiteY280" fmla="*/ 8134210 h 9618595"/>
              <a:gd name="connsiteX281" fmla="*/ 2749835 w 9624709"/>
              <a:gd name="connsiteY281" fmla="*/ 8175100 h 9618595"/>
              <a:gd name="connsiteX282" fmla="*/ 2679427 w 9624709"/>
              <a:gd name="connsiteY282" fmla="*/ 8224564 h 9618595"/>
              <a:gd name="connsiteX283" fmla="*/ 2594544 w 9624709"/>
              <a:gd name="connsiteY283" fmla="*/ 8209210 h 9618595"/>
              <a:gd name="connsiteX284" fmla="*/ 2545389 w 9624709"/>
              <a:gd name="connsiteY284" fmla="*/ 8138322 h 9618595"/>
              <a:gd name="connsiteX285" fmla="*/ 2561224 w 9624709"/>
              <a:gd name="connsiteY285" fmla="*/ 8053747 h 9618595"/>
              <a:gd name="connsiteX286" fmla="*/ 2631939 w 9624709"/>
              <a:gd name="connsiteY286" fmla="*/ 8003802 h 9618595"/>
              <a:gd name="connsiteX287" fmla="*/ 2716516 w 9624709"/>
              <a:gd name="connsiteY287" fmla="*/ 8019637 h 9618595"/>
              <a:gd name="connsiteX288" fmla="*/ 2765979 w 9624709"/>
              <a:gd name="connsiteY288" fmla="*/ 8090046 h 9618595"/>
              <a:gd name="connsiteX289" fmla="*/ 2766499 w 9624709"/>
              <a:gd name="connsiteY289" fmla="*/ 8134210 h 9618595"/>
              <a:gd name="connsiteX290" fmla="*/ 2803718 w 9624709"/>
              <a:gd name="connsiteY290" fmla="*/ 8141066 h 9618595"/>
              <a:gd name="connsiteX291" fmla="*/ 2802818 w 9624709"/>
              <a:gd name="connsiteY291" fmla="*/ 8083290 h 9618595"/>
              <a:gd name="connsiteX292" fmla="*/ 2738623 w 9624709"/>
              <a:gd name="connsiteY292" fmla="*/ 7990540 h 9618595"/>
              <a:gd name="connsiteX293" fmla="*/ 2608041 w 9624709"/>
              <a:gd name="connsiteY293" fmla="*/ 7980980 h 9618595"/>
              <a:gd name="connsiteX294" fmla="*/ 2638226 w 9624709"/>
              <a:gd name="connsiteY294" fmla="*/ 7934066 h 9618595"/>
              <a:gd name="connsiteX295" fmla="*/ 2606632 w 9624709"/>
              <a:gd name="connsiteY295" fmla="*/ 7913740 h 9618595"/>
              <a:gd name="connsiteX296" fmla="*/ 2452624 w 9624709"/>
              <a:gd name="connsiteY296" fmla="*/ 8153096 h 9618595"/>
              <a:gd name="connsiteX297" fmla="*/ 2484221 w 9624709"/>
              <a:gd name="connsiteY297" fmla="*/ 8173424 h 9618595"/>
              <a:gd name="connsiteX298" fmla="*/ 2514405 w 9624709"/>
              <a:gd name="connsiteY298" fmla="*/ 8126511 h 9618595"/>
              <a:gd name="connsiteX299" fmla="*/ 2577225 w 9624709"/>
              <a:gd name="connsiteY299" fmla="*/ 8241388 h 9618595"/>
              <a:gd name="connsiteX300" fmla="*/ 2688237 w 9624709"/>
              <a:gd name="connsiteY300" fmla="*/ 8261371 h 9618595"/>
              <a:gd name="connsiteX301" fmla="*/ 2781430 w 9624709"/>
              <a:gd name="connsiteY301" fmla="*/ 8195430 h 9618595"/>
              <a:gd name="connsiteX302" fmla="*/ 2803718 w 9624709"/>
              <a:gd name="connsiteY302" fmla="*/ 8141066 h 9618595"/>
              <a:gd name="connsiteX303" fmla="*/ 2902801 w 9624709"/>
              <a:gd name="connsiteY303" fmla="*/ 1467665 h 9618595"/>
              <a:gd name="connsiteX304" fmla="*/ 2900971 w 9624709"/>
              <a:gd name="connsiteY304" fmla="*/ 1511795 h 9618595"/>
              <a:gd name="connsiteX305" fmla="*/ 2849443 w 9624709"/>
              <a:gd name="connsiteY305" fmla="*/ 1580704 h 9618595"/>
              <a:gd name="connsiteX306" fmla="*/ 2764433 w 9624709"/>
              <a:gd name="connsiteY306" fmla="*/ 1594026 h 9618595"/>
              <a:gd name="connsiteX307" fmla="*/ 2695230 w 9624709"/>
              <a:gd name="connsiteY307" fmla="*/ 1542010 h 9618595"/>
              <a:gd name="connsiteX308" fmla="*/ 2681908 w 9624709"/>
              <a:gd name="connsiteY308" fmla="*/ 1457002 h 9618595"/>
              <a:gd name="connsiteX309" fmla="*/ 2733142 w 9624709"/>
              <a:gd name="connsiteY309" fmla="*/ 1387603 h 9618595"/>
              <a:gd name="connsiteX310" fmla="*/ 2818446 w 9624709"/>
              <a:gd name="connsiteY310" fmla="*/ 1374769 h 9618595"/>
              <a:gd name="connsiteX311" fmla="*/ 2887355 w 9624709"/>
              <a:gd name="connsiteY311" fmla="*/ 1426299 h 9618595"/>
              <a:gd name="connsiteX312" fmla="*/ 2902801 w 9624709"/>
              <a:gd name="connsiteY312" fmla="*/ 1467665 h 9618595"/>
              <a:gd name="connsiteX313" fmla="*/ 2940035 w 9624709"/>
              <a:gd name="connsiteY313" fmla="*/ 1462185 h 9618595"/>
              <a:gd name="connsiteX314" fmla="*/ 2919540 w 9624709"/>
              <a:gd name="connsiteY314" fmla="*/ 1406916 h 9618595"/>
              <a:gd name="connsiteX315" fmla="*/ 2827366 w 9624709"/>
              <a:gd name="connsiteY315" fmla="*/ 1338829 h 9618595"/>
              <a:gd name="connsiteX316" fmla="*/ 2714347 w 9624709"/>
              <a:gd name="connsiteY316" fmla="*/ 1356394 h 9618595"/>
              <a:gd name="connsiteX317" fmla="*/ 2645480 w 9624709"/>
              <a:gd name="connsiteY317" fmla="*/ 1448374 h 9618595"/>
              <a:gd name="connsiteX318" fmla="*/ 2642355 w 9624709"/>
              <a:gd name="connsiteY318" fmla="*/ 1506075 h 9618595"/>
              <a:gd name="connsiteX319" fmla="*/ 2663045 w 9624709"/>
              <a:gd name="connsiteY319" fmla="*/ 1561393 h 9618595"/>
              <a:gd name="connsiteX320" fmla="*/ 2755025 w 9624709"/>
              <a:gd name="connsiteY320" fmla="*/ 1630260 h 9618595"/>
              <a:gd name="connsiteX321" fmla="*/ 2868239 w 9624709"/>
              <a:gd name="connsiteY321" fmla="*/ 1611913 h 9618595"/>
              <a:gd name="connsiteX322" fmla="*/ 2936911 w 9624709"/>
              <a:gd name="connsiteY322" fmla="*/ 1520715 h 9618595"/>
              <a:gd name="connsiteX323" fmla="*/ 2940035 w 9624709"/>
              <a:gd name="connsiteY323" fmla="*/ 1462185 h 9618595"/>
              <a:gd name="connsiteX324" fmla="*/ 3064919 w 9624709"/>
              <a:gd name="connsiteY324" fmla="*/ 8293974 h 9618595"/>
              <a:gd name="connsiteX325" fmla="*/ 3052044 w 9624709"/>
              <a:gd name="connsiteY325" fmla="*/ 8336212 h 9618595"/>
              <a:gd name="connsiteX326" fmla="*/ 2986429 w 9624709"/>
              <a:gd name="connsiteY326" fmla="*/ 8391877 h 9618595"/>
              <a:gd name="connsiteX327" fmla="*/ 2900500 w 9624709"/>
              <a:gd name="connsiteY327" fmla="*/ 8384306 h 9618595"/>
              <a:gd name="connsiteX328" fmla="*/ 2845097 w 9624709"/>
              <a:gd name="connsiteY328" fmla="*/ 8318186 h 9618595"/>
              <a:gd name="connsiteX329" fmla="*/ 2853173 w 9624709"/>
              <a:gd name="connsiteY329" fmla="*/ 8232518 h 9618595"/>
              <a:gd name="connsiteX330" fmla="*/ 2919051 w 9624709"/>
              <a:gd name="connsiteY330" fmla="*/ 8176350 h 9618595"/>
              <a:gd name="connsiteX331" fmla="*/ 3004719 w 9624709"/>
              <a:gd name="connsiteY331" fmla="*/ 8184424 h 9618595"/>
              <a:gd name="connsiteX332" fmla="*/ 3060381 w 9624709"/>
              <a:gd name="connsiteY332" fmla="*/ 8250041 h 9618595"/>
              <a:gd name="connsiteX333" fmla="*/ 3064919 w 9624709"/>
              <a:gd name="connsiteY333" fmla="*/ 8293974 h 9618595"/>
              <a:gd name="connsiteX334" fmla="*/ 3203790 w 9624709"/>
              <a:gd name="connsiteY334" fmla="*/ 8126444 h 9618595"/>
              <a:gd name="connsiteX335" fmla="*/ 3170477 w 9624709"/>
              <a:gd name="connsiteY335" fmla="*/ 8109075 h 9618595"/>
              <a:gd name="connsiteX336" fmla="*/ 3092048 w 9624709"/>
              <a:gd name="connsiteY336" fmla="*/ 8259491 h 9618595"/>
              <a:gd name="connsiteX337" fmla="*/ 3019037 w 9624709"/>
              <a:gd name="connsiteY337" fmla="*/ 8150804 h 9618595"/>
              <a:gd name="connsiteX338" fmla="*/ 2907171 w 9624709"/>
              <a:gd name="connsiteY338" fmla="*/ 8141268 h 9618595"/>
              <a:gd name="connsiteX339" fmla="*/ 2819860 w 9624709"/>
              <a:gd name="connsiteY339" fmla="*/ 8215149 h 9618595"/>
              <a:gd name="connsiteX340" fmla="*/ 2802738 w 9624709"/>
              <a:gd name="connsiteY340" fmla="*/ 8271381 h 9618595"/>
              <a:gd name="connsiteX341" fmla="*/ 2809269 w 9624709"/>
              <a:gd name="connsiteY341" fmla="*/ 8329035 h 9618595"/>
              <a:gd name="connsiteX342" fmla="*/ 2881132 w 9624709"/>
              <a:gd name="connsiteY342" fmla="*/ 8415293 h 9618595"/>
              <a:gd name="connsiteX343" fmla="*/ 3012040 w 9624709"/>
              <a:gd name="connsiteY343" fmla="*/ 8412935 h 9618595"/>
              <a:gd name="connsiteX344" fmla="*/ 2986250 w 9624709"/>
              <a:gd name="connsiteY344" fmla="*/ 8462399 h 9618595"/>
              <a:gd name="connsiteX345" fmla="*/ 3019563 w 9624709"/>
              <a:gd name="connsiteY345" fmla="*/ 8479771 h 9618595"/>
              <a:gd name="connsiteX346" fmla="*/ 3247965 w 9624709"/>
              <a:gd name="connsiteY346" fmla="*/ 1325838 h 9618595"/>
              <a:gd name="connsiteX347" fmla="*/ 3211828 w 9624709"/>
              <a:gd name="connsiteY347" fmla="*/ 1323377 h 9618595"/>
              <a:gd name="connsiteX348" fmla="*/ 3194514 w 9624709"/>
              <a:gd name="connsiteY348" fmla="*/ 1377647 h 9618595"/>
              <a:gd name="connsiteX349" fmla="*/ 3150292 w 9624709"/>
              <a:gd name="connsiteY349" fmla="*/ 1416008 h 9618595"/>
              <a:gd name="connsiteX350" fmla="*/ 3064470 w 9624709"/>
              <a:gd name="connsiteY350" fmla="*/ 1422220 h 9618595"/>
              <a:gd name="connsiteX351" fmla="*/ 2999827 w 9624709"/>
              <a:gd name="connsiteY351" fmla="*/ 1364636 h 9618595"/>
              <a:gd name="connsiteX352" fmla="*/ 2993611 w 9624709"/>
              <a:gd name="connsiteY352" fmla="*/ 1278814 h 9618595"/>
              <a:gd name="connsiteX353" fmla="*/ 3050433 w 9624709"/>
              <a:gd name="connsiteY353" fmla="*/ 1213912 h 9618595"/>
              <a:gd name="connsiteX354" fmla="*/ 3108406 w 9624709"/>
              <a:gd name="connsiteY354" fmla="*/ 1202094 h 9618595"/>
              <a:gd name="connsiteX355" fmla="*/ 3159354 w 9624709"/>
              <a:gd name="connsiteY355" fmla="*/ 1222318 h 9618595"/>
              <a:gd name="connsiteX356" fmla="*/ 3179093 w 9624709"/>
              <a:gd name="connsiteY356" fmla="*/ 1192880 h 9618595"/>
              <a:gd name="connsiteX357" fmla="*/ 3111123 w 9624709"/>
              <a:gd name="connsiteY357" fmla="*/ 1165828 h 9618595"/>
              <a:gd name="connsiteX358" fmla="*/ 3034295 w 9624709"/>
              <a:gd name="connsiteY358" fmla="*/ 1181249 h 9618595"/>
              <a:gd name="connsiteX359" fmla="*/ 2957517 w 9624709"/>
              <a:gd name="connsiteY359" fmla="*/ 1267442 h 9618595"/>
              <a:gd name="connsiteX360" fmla="*/ 2949992 w 9624709"/>
              <a:gd name="connsiteY360" fmla="*/ 1324496 h 9618595"/>
              <a:gd name="connsiteX361" fmla="*/ 2966143 w 9624709"/>
              <a:gd name="connsiteY361" fmla="*/ 1381278 h 9618595"/>
              <a:gd name="connsiteX362" fmla="*/ 3051574 w 9624709"/>
              <a:gd name="connsiteY362" fmla="*/ 1457799 h 9618595"/>
              <a:gd name="connsiteX363" fmla="*/ 3166431 w 9624709"/>
              <a:gd name="connsiteY363" fmla="*/ 1448668 h 9618595"/>
              <a:gd name="connsiteX364" fmla="*/ 3225479 w 9624709"/>
              <a:gd name="connsiteY364" fmla="*/ 1397269 h 9618595"/>
              <a:gd name="connsiteX365" fmla="*/ 3247965 w 9624709"/>
              <a:gd name="connsiteY365" fmla="*/ 1325838 h 9618595"/>
              <a:gd name="connsiteX366" fmla="*/ 3324745 w 9624709"/>
              <a:gd name="connsiteY366" fmla="*/ 8333448 h 9618595"/>
              <a:gd name="connsiteX367" fmla="*/ 3240357 w 9624709"/>
              <a:gd name="connsiteY367" fmla="*/ 8540019 h 9618595"/>
              <a:gd name="connsiteX368" fmla="*/ 3178826 w 9624709"/>
              <a:gd name="connsiteY368" fmla="*/ 8476143 h 9618595"/>
              <a:gd name="connsiteX369" fmla="*/ 3179264 w 9624709"/>
              <a:gd name="connsiteY369" fmla="*/ 8394539 h 9618595"/>
              <a:gd name="connsiteX370" fmla="*/ 3236091 w 9624709"/>
              <a:gd name="connsiteY370" fmla="*/ 8335970 h 9618595"/>
              <a:gd name="connsiteX371" fmla="*/ 3324745 w 9624709"/>
              <a:gd name="connsiteY371" fmla="*/ 8333448 h 9618595"/>
              <a:gd name="connsiteX372" fmla="*/ 3407056 w 9624709"/>
              <a:gd name="connsiteY372" fmla="*/ 1333692 h 9618595"/>
              <a:gd name="connsiteX373" fmla="*/ 3313223 w 9624709"/>
              <a:gd name="connsiteY373" fmla="*/ 1103923 h 9618595"/>
              <a:gd name="connsiteX374" fmla="*/ 3406501 w 9624709"/>
              <a:gd name="connsiteY374" fmla="*/ 1065832 h 9618595"/>
              <a:gd name="connsiteX375" fmla="*/ 3392726 w 9624709"/>
              <a:gd name="connsiteY375" fmla="*/ 1032103 h 9618595"/>
              <a:gd name="connsiteX376" fmla="*/ 3171391 w 9624709"/>
              <a:gd name="connsiteY376" fmla="*/ 1122494 h 9618595"/>
              <a:gd name="connsiteX377" fmla="*/ 3185164 w 9624709"/>
              <a:gd name="connsiteY377" fmla="*/ 1156221 h 9618595"/>
              <a:gd name="connsiteX378" fmla="*/ 3278441 w 9624709"/>
              <a:gd name="connsiteY378" fmla="*/ 1118129 h 9618595"/>
              <a:gd name="connsiteX379" fmla="*/ 3372274 w 9624709"/>
              <a:gd name="connsiteY379" fmla="*/ 1347895 h 9618595"/>
              <a:gd name="connsiteX380" fmla="*/ 3429228 w 9624709"/>
              <a:gd name="connsiteY380" fmla="*/ 8451922 h 9618595"/>
              <a:gd name="connsiteX381" fmla="*/ 3420614 w 9624709"/>
              <a:gd name="connsiteY381" fmla="*/ 8493137 h 9618595"/>
              <a:gd name="connsiteX382" fmla="*/ 3363790 w 9624709"/>
              <a:gd name="connsiteY382" fmla="*/ 8551705 h 9618595"/>
              <a:gd name="connsiteX383" fmla="*/ 3275136 w 9624709"/>
              <a:gd name="connsiteY383" fmla="*/ 8554227 h 9618595"/>
              <a:gd name="connsiteX384" fmla="*/ 3359524 w 9624709"/>
              <a:gd name="connsiteY384" fmla="*/ 8347656 h 9618595"/>
              <a:gd name="connsiteX385" fmla="*/ 3421055 w 9624709"/>
              <a:gd name="connsiteY385" fmla="*/ 8411533 h 9618595"/>
              <a:gd name="connsiteX386" fmla="*/ 3429228 w 9624709"/>
              <a:gd name="connsiteY386" fmla="*/ 8451922 h 9618595"/>
              <a:gd name="connsiteX387" fmla="*/ 3466683 w 9624709"/>
              <a:gd name="connsiteY387" fmla="*/ 8452618 h 9618595"/>
              <a:gd name="connsiteX388" fmla="*/ 3455772 w 9624709"/>
              <a:gd name="connsiteY388" fmla="*/ 8398047 h 9618595"/>
              <a:gd name="connsiteX389" fmla="*/ 3373519 w 9624709"/>
              <a:gd name="connsiteY389" fmla="*/ 8313404 h 9618595"/>
              <a:gd name="connsiteX390" fmla="*/ 3414205 w 9624709"/>
              <a:gd name="connsiteY390" fmla="*/ 8213807 h 9618595"/>
              <a:gd name="connsiteX391" fmla="*/ 3379425 w 9624709"/>
              <a:gd name="connsiteY391" fmla="*/ 8199598 h 9618595"/>
              <a:gd name="connsiteX392" fmla="*/ 3338739 w 9624709"/>
              <a:gd name="connsiteY392" fmla="*/ 8299196 h 9618595"/>
              <a:gd name="connsiteX393" fmla="*/ 3220747 w 9624709"/>
              <a:gd name="connsiteY393" fmla="*/ 8302032 h 9618595"/>
              <a:gd name="connsiteX394" fmla="*/ 3144485 w 9624709"/>
              <a:gd name="connsiteY394" fmla="*/ 8380332 h 9618595"/>
              <a:gd name="connsiteX395" fmla="*/ 3133197 w 9624709"/>
              <a:gd name="connsiteY395" fmla="*/ 8435057 h 9618595"/>
              <a:gd name="connsiteX396" fmla="*/ 3144109 w 9624709"/>
              <a:gd name="connsiteY396" fmla="*/ 8489631 h 9618595"/>
              <a:gd name="connsiteX397" fmla="*/ 3226362 w 9624709"/>
              <a:gd name="connsiteY397" fmla="*/ 8574273 h 9618595"/>
              <a:gd name="connsiteX398" fmla="*/ 3185674 w 9624709"/>
              <a:gd name="connsiteY398" fmla="*/ 8673869 h 9618595"/>
              <a:gd name="connsiteX399" fmla="*/ 3220453 w 9624709"/>
              <a:gd name="connsiteY399" fmla="*/ 8688077 h 9618595"/>
              <a:gd name="connsiteX400" fmla="*/ 3261142 w 9624709"/>
              <a:gd name="connsiteY400" fmla="*/ 8588481 h 9618595"/>
              <a:gd name="connsiteX401" fmla="*/ 3379134 w 9624709"/>
              <a:gd name="connsiteY401" fmla="*/ 8585645 h 9618595"/>
              <a:gd name="connsiteX402" fmla="*/ 3455394 w 9624709"/>
              <a:gd name="connsiteY402" fmla="*/ 8507347 h 9618595"/>
              <a:gd name="connsiteX403" fmla="*/ 3466683 w 9624709"/>
              <a:gd name="connsiteY403" fmla="*/ 8452618 h 9618595"/>
              <a:gd name="connsiteX404" fmla="*/ 3680784 w 9624709"/>
              <a:gd name="connsiteY404" fmla="*/ 1163459 h 9618595"/>
              <a:gd name="connsiteX405" fmla="*/ 3674284 w 9624709"/>
              <a:gd name="connsiteY405" fmla="*/ 1183102 h 9618595"/>
              <a:gd name="connsiteX406" fmla="*/ 3639995 w 9624709"/>
              <a:gd name="connsiteY406" fmla="*/ 1209838 h 9618595"/>
              <a:gd name="connsiteX407" fmla="*/ 3566013 w 9624709"/>
              <a:gd name="connsiteY407" fmla="*/ 1234510 h 9618595"/>
              <a:gd name="connsiteX408" fmla="*/ 3533241 w 9624709"/>
              <a:gd name="connsiteY408" fmla="*/ 1136228 h 9618595"/>
              <a:gd name="connsiteX409" fmla="*/ 3607222 w 9624709"/>
              <a:gd name="connsiteY409" fmla="*/ 1111558 h 9618595"/>
              <a:gd name="connsiteX410" fmla="*/ 3650695 w 9624709"/>
              <a:gd name="connsiteY410" fmla="*/ 1112362 h 9618595"/>
              <a:gd name="connsiteX411" fmla="*/ 3678148 w 9624709"/>
              <a:gd name="connsiteY411" fmla="*/ 1142510 h 9618595"/>
              <a:gd name="connsiteX412" fmla="*/ 3680784 w 9624709"/>
              <a:gd name="connsiteY412" fmla="*/ 1163459 h 9618595"/>
              <a:gd name="connsiteX413" fmla="*/ 3718429 w 9624709"/>
              <a:gd name="connsiteY413" fmla="*/ 1166582 h 9618595"/>
              <a:gd name="connsiteX414" fmla="*/ 3713789 w 9624709"/>
              <a:gd name="connsiteY414" fmla="*/ 1130625 h 9618595"/>
              <a:gd name="connsiteX415" fmla="*/ 3667341 w 9624709"/>
              <a:gd name="connsiteY415" fmla="*/ 1079508 h 9618595"/>
              <a:gd name="connsiteX416" fmla="*/ 3595695 w 9624709"/>
              <a:gd name="connsiteY416" fmla="*/ 1076997 h 9618595"/>
              <a:gd name="connsiteX417" fmla="*/ 3521716 w 9624709"/>
              <a:gd name="connsiteY417" fmla="*/ 1101667 h 9618595"/>
              <a:gd name="connsiteX418" fmla="*/ 3487500 w 9624709"/>
              <a:gd name="connsiteY418" fmla="*/ 999067 h 9618595"/>
              <a:gd name="connsiteX419" fmla="*/ 3451861 w 9624709"/>
              <a:gd name="connsiteY419" fmla="*/ 1010952 h 9618595"/>
              <a:gd name="connsiteX420" fmla="*/ 3541899 w 9624709"/>
              <a:gd name="connsiteY420" fmla="*/ 1280956 h 9618595"/>
              <a:gd name="connsiteX421" fmla="*/ 3651521 w 9624709"/>
              <a:gd name="connsiteY421" fmla="*/ 1244398 h 9618595"/>
              <a:gd name="connsiteX422" fmla="*/ 3707497 w 9624709"/>
              <a:gd name="connsiteY422" fmla="*/ 1199930 h 9618595"/>
              <a:gd name="connsiteX423" fmla="*/ 3718429 w 9624709"/>
              <a:gd name="connsiteY423" fmla="*/ 1166582 h 9618595"/>
              <a:gd name="connsiteX424" fmla="*/ 3779453 w 9624709"/>
              <a:gd name="connsiteY424" fmla="*/ 8458057 h 9618595"/>
              <a:gd name="connsiteX425" fmla="*/ 3743576 w 9624709"/>
              <a:gd name="connsiteY425" fmla="*/ 8446911 h 9618595"/>
              <a:gd name="connsiteX426" fmla="*/ 3706759 w 9624709"/>
              <a:gd name="connsiteY426" fmla="*/ 8565419 h 9618595"/>
              <a:gd name="connsiteX427" fmla="*/ 3550198 w 9624709"/>
              <a:gd name="connsiteY427" fmla="*/ 8516781 h 9618595"/>
              <a:gd name="connsiteX428" fmla="*/ 3587014 w 9624709"/>
              <a:gd name="connsiteY428" fmla="*/ 8398273 h 9618595"/>
              <a:gd name="connsiteX429" fmla="*/ 3551134 w 9624709"/>
              <a:gd name="connsiteY429" fmla="*/ 8387127 h 9618595"/>
              <a:gd name="connsiteX430" fmla="*/ 3466697 w 9624709"/>
              <a:gd name="connsiteY430" fmla="*/ 8658935 h 9618595"/>
              <a:gd name="connsiteX431" fmla="*/ 3502574 w 9624709"/>
              <a:gd name="connsiteY431" fmla="*/ 8670081 h 9618595"/>
              <a:gd name="connsiteX432" fmla="*/ 3539391 w 9624709"/>
              <a:gd name="connsiteY432" fmla="*/ 8551573 h 9618595"/>
              <a:gd name="connsiteX433" fmla="*/ 3695950 w 9624709"/>
              <a:gd name="connsiteY433" fmla="*/ 8600211 h 9618595"/>
              <a:gd name="connsiteX434" fmla="*/ 3659136 w 9624709"/>
              <a:gd name="connsiteY434" fmla="*/ 8718717 h 9618595"/>
              <a:gd name="connsiteX435" fmla="*/ 3695013 w 9624709"/>
              <a:gd name="connsiteY435" fmla="*/ 8729863 h 9618595"/>
              <a:gd name="connsiteX436" fmla="*/ 4135501 w 9624709"/>
              <a:gd name="connsiteY436" fmla="*/ 8539539 h 9618595"/>
              <a:gd name="connsiteX437" fmla="*/ 4102131 w 9624709"/>
              <a:gd name="connsiteY437" fmla="*/ 8532267 h 9618595"/>
              <a:gd name="connsiteX438" fmla="*/ 3816135 w 9624709"/>
              <a:gd name="connsiteY438" fmla="*/ 8802029 h 9618595"/>
              <a:gd name="connsiteX439" fmla="*/ 3885216 w 9624709"/>
              <a:gd name="connsiteY439" fmla="*/ 8485003 h 9618595"/>
              <a:gd name="connsiteX440" fmla="*/ 3846283 w 9624709"/>
              <a:gd name="connsiteY440" fmla="*/ 8476519 h 9618595"/>
              <a:gd name="connsiteX441" fmla="*/ 3761447 w 9624709"/>
              <a:gd name="connsiteY441" fmla="*/ 8865851 h 9618595"/>
              <a:gd name="connsiteX442" fmla="*/ 3794820 w 9624709"/>
              <a:gd name="connsiteY442" fmla="*/ 8873123 h 9618595"/>
              <a:gd name="connsiteX443" fmla="*/ 4080813 w 9624709"/>
              <a:gd name="connsiteY443" fmla="*/ 8603361 h 9618595"/>
              <a:gd name="connsiteX444" fmla="*/ 4011735 w 9624709"/>
              <a:gd name="connsiteY444" fmla="*/ 8920387 h 9618595"/>
              <a:gd name="connsiteX445" fmla="*/ 4050668 w 9624709"/>
              <a:gd name="connsiteY445" fmla="*/ 8928871 h 9618595"/>
              <a:gd name="connsiteX446" fmla="*/ 4691712 w 9624709"/>
              <a:gd name="connsiteY446" fmla="*/ 7657716 h 9618595"/>
              <a:gd name="connsiteX447" fmla="*/ 4691712 w 9624709"/>
              <a:gd name="connsiteY447" fmla="*/ 9618595 h 9618595"/>
              <a:gd name="connsiteX448" fmla="*/ 0 w 9624709"/>
              <a:gd name="connsiteY448" fmla="*/ 4926883 h 9618595"/>
              <a:gd name="connsiteX449" fmla="*/ 1940147 w 9624709"/>
              <a:gd name="connsiteY449" fmla="*/ 4926883 h 9618595"/>
              <a:gd name="connsiteX450" fmla="*/ 1946544 w 9624709"/>
              <a:gd name="connsiteY450" fmla="*/ 5013466 h 9618595"/>
              <a:gd name="connsiteX451" fmla="*/ 4649054 w 9624709"/>
              <a:gd name="connsiteY451" fmla="*/ 7656606 h 9618595"/>
              <a:gd name="connsiteX452" fmla="*/ 4691715 w 9624709"/>
              <a:gd name="connsiteY452" fmla="*/ 0 h 9618595"/>
              <a:gd name="connsiteX453" fmla="*/ 4691715 w 9624709"/>
              <a:gd name="connsiteY453" fmla="*/ 1766294 h 9618595"/>
              <a:gd name="connsiteX454" fmla="*/ 4649055 w 9624709"/>
              <a:gd name="connsiteY454" fmla="*/ 1767405 h 9618595"/>
              <a:gd name="connsiteX455" fmla="*/ 1935482 w 9624709"/>
              <a:gd name="connsiteY455" fmla="*/ 4560279 h 9618595"/>
              <a:gd name="connsiteX456" fmla="*/ 1932253 w 9624709"/>
              <a:gd name="connsiteY456" fmla="*/ 4691711 h 9618595"/>
              <a:gd name="connsiteX457" fmla="*/ 4 w 9624709"/>
              <a:gd name="connsiteY457" fmla="*/ 4691711 h 9618595"/>
              <a:gd name="connsiteX458" fmla="*/ 4691715 w 9624709"/>
              <a:gd name="connsiteY458" fmla="*/ 0 h 9618595"/>
              <a:gd name="connsiteX459" fmla="*/ 6417770 w 9624709"/>
              <a:gd name="connsiteY459" fmla="*/ 8392251 h 9618595"/>
              <a:gd name="connsiteX460" fmla="*/ 6406988 w 9624709"/>
              <a:gd name="connsiteY460" fmla="*/ 8429275 h 9618595"/>
              <a:gd name="connsiteX461" fmla="*/ 6347872 w 9624709"/>
              <a:gd name="connsiteY461" fmla="*/ 8481327 h 9618595"/>
              <a:gd name="connsiteX462" fmla="*/ 6275681 w 9624709"/>
              <a:gd name="connsiteY462" fmla="*/ 8483411 h 9618595"/>
              <a:gd name="connsiteX463" fmla="*/ 6217305 w 9624709"/>
              <a:gd name="connsiteY463" fmla="*/ 8431445 h 9618595"/>
              <a:gd name="connsiteX464" fmla="*/ 6414247 w 9624709"/>
              <a:gd name="connsiteY464" fmla="*/ 8352092 h 9618595"/>
              <a:gd name="connsiteX465" fmla="*/ 6417770 w 9624709"/>
              <a:gd name="connsiteY465" fmla="*/ 8392251 h 9618595"/>
              <a:gd name="connsiteX466" fmla="*/ 6455884 w 9624709"/>
              <a:gd name="connsiteY466" fmla="*/ 8379655 h 9618595"/>
              <a:gd name="connsiteX467" fmla="*/ 6443555 w 9624709"/>
              <a:gd name="connsiteY467" fmla="*/ 8321257 h 9618595"/>
              <a:gd name="connsiteX468" fmla="*/ 6364489 w 9624709"/>
              <a:gd name="connsiteY468" fmla="*/ 8237738 h 9618595"/>
              <a:gd name="connsiteX469" fmla="*/ 6247371 w 9624709"/>
              <a:gd name="connsiteY469" fmla="*/ 8239512 h 9618595"/>
              <a:gd name="connsiteX470" fmla="*/ 6185484 w 9624709"/>
              <a:gd name="connsiteY470" fmla="*/ 8283167 h 9618595"/>
              <a:gd name="connsiteX471" fmla="*/ 6155677 w 9624709"/>
              <a:gd name="connsiteY471" fmla="*/ 8347034 h 9618595"/>
              <a:gd name="connsiteX472" fmla="*/ 6193535 w 9624709"/>
              <a:gd name="connsiteY472" fmla="*/ 8352646 h 9618595"/>
              <a:gd name="connsiteX473" fmla="*/ 6260459 w 9624709"/>
              <a:gd name="connsiteY473" fmla="*/ 8273515 h 9618595"/>
              <a:gd name="connsiteX474" fmla="*/ 6341311 w 9624709"/>
              <a:gd name="connsiteY474" fmla="*/ 8268555 h 9618595"/>
              <a:gd name="connsiteX475" fmla="*/ 6400631 w 9624709"/>
              <a:gd name="connsiteY475" fmla="*/ 8318301 h 9618595"/>
              <a:gd name="connsiteX476" fmla="*/ 6168843 w 9624709"/>
              <a:gd name="connsiteY476" fmla="*/ 8411695 h 9618595"/>
              <a:gd name="connsiteX477" fmla="*/ 6174381 w 9624709"/>
              <a:gd name="connsiteY477" fmla="*/ 8428487 h 9618595"/>
              <a:gd name="connsiteX478" fmla="*/ 6250170 w 9624709"/>
              <a:gd name="connsiteY478" fmla="*/ 8511487 h 9618595"/>
              <a:gd name="connsiteX479" fmla="*/ 6361488 w 9624709"/>
              <a:gd name="connsiteY479" fmla="*/ 8515117 h 9618595"/>
              <a:gd name="connsiteX480" fmla="*/ 6444795 w 9624709"/>
              <a:gd name="connsiteY480" fmla="*/ 8435523 h 9618595"/>
              <a:gd name="connsiteX481" fmla="*/ 6455884 w 9624709"/>
              <a:gd name="connsiteY481" fmla="*/ 8379655 h 9618595"/>
              <a:gd name="connsiteX482" fmla="*/ 6763937 w 9624709"/>
              <a:gd name="connsiteY482" fmla="*/ 8316779 h 9618595"/>
              <a:gd name="connsiteX483" fmla="*/ 6636107 w 9624709"/>
              <a:gd name="connsiteY483" fmla="*/ 8062481 h 9618595"/>
              <a:gd name="connsiteX484" fmla="*/ 6607624 w 9624709"/>
              <a:gd name="connsiteY484" fmla="*/ 8076797 h 9618595"/>
              <a:gd name="connsiteX485" fmla="*/ 6554490 w 9624709"/>
              <a:gd name="connsiteY485" fmla="*/ 8348795 h 9618595"/>
              <a:gd name="connsiteX486" fmla="*/ 6456061 w 9624709"/>
              <a:gd name="connsiteY486" fmla="*/ 8152985 h 9618595"/>
              <a:gd name="connsiteX487" fmla="*/ 6422494 w 9624709"/>
              <a:gd name="connsiteY487" fmla="*/ 8169857 h 9618595"/>
              <a:gd name="connsiteX488" fmla="*/ 6550324 w 9624709"/>
              <a:gd name="connsiteY488" fmla="*/ 8424157 h 9618595"/>
              <a:gd name="connsiteX489" fmla="*/ 6578806 w 9624709"/>
              <a:gd name="connsiteY489" fmla="*/ 8409841 h 9618595"/>
              <a:gd name="connsiteX490" fmla="*/ 6631941 w 9624709"/>
              <a:gd name="connsiteY490" fmla="*/ 8137842 h 9618595"/>
              <a:gd name="connsiteX491" fmla="*/ 6730368 w 9624709"/>
              <a:gd name="connsiteY491" fmla="*/ 8333653 h 9618595"/>
              <a:gd name="connsiteX492" fmla="*/ 7034900 w 9624709"/>
              <a:gd name="connsiteY492" fmla="*/ 8152551 h 9618595"/>
              <a:gd name="connsiteX493" fmla="*/ 6886844 w 9624709"/>
              <a:gd name="connsiteY493" fmla="*/ 7909471 h 9618595"/>
              <a:gd name="connsiteX494" fmla="*/ 6854759 w 9624709"/>
              <a:gd name="connsiteY494" fmla="*/ 7929013 h 9618595"/>
              <a:gd name="connsiteX495" fmla="*/ 6919311 w 9624709"/>
              <a:gd name="connsiteY495" fmla="*/ 8034997 h 9618595"/>
              <a:gd name="connsiteX496" fmla="*/ 6779294 w 9624709"/>
              <a:gd name="connsiteY496" fmla="*/ 8120274 h 9618595"/>
              <a:gd name="connsiteX497" fmla="*/ 6714742 w 9624709"/>
              <a:gd name="connsiteY497" fmla="*/ 8014292 h 9618595"/>
              <a:gd name="connsiteX498" fmla="*/ 6682657 w 9624709"/>
              <a:gd name="connsiteY498" fmla="*/ 8033835 h 9618595"/>
              <a:gd name="connsiteX499" fmla="*/ 6830710 w 9624709"/>
              <a:gd name="connsiteY499" fmla="*/ 8276917 h 9618595"/>
              <a:gd name="connsiteX500" fmla="*/ 6862797 w 9624709"/>
              <a:gd name="connsiteY500" fmla="*/ 8257375 h 9618595"/>
              <a:gd name="connsiteX501" fmla="*/ 6798246 w 9624709"/>
              <a:gd name="connsiteY501" fmla="*/ 8151391 h 9618595"/>
              <a:gd name="connsiteX502" fmla="*/ 6938260 w 9624709"/>
              <a:gd name="connsiteY502" fmla="*/ 8066111 h 9618595"/>
              <a:gd name="connsiteX503" fmla="*/ 7002812 w 9624709"/>
              <a:gd name="connsiteY503" fmla="*/ 8172096 h 9618595"/>
              <a:gd name="connsiteX504" fmla="*/ 7094436 w 9624709"/>
              <a:gd name="connsiteY504" fmla="*/ 1356156 h 9618595"/>
              <a:gd name="connsiteX505" fmla="*/ 7051920 w 9624709"/>
              <a:gd name="connsiteY505" fmla="*/ 1330764 h 9618595"/>
              <a:gd name="connsiteX506" fmla="*/ 6824218 w 9624709"/>
              <a:gd name="connsiteY506" fmla="*/ 1453358 h 9618595"/>
              <a:gd name="connsiteX507" fmla="*/ 6824176 w 9624709"/>
              <a:gd name="connsiteY507" fmla="*/ 1194751 h 9618595"/>
              <a:gd name="connsiteX508" fmla="*/ 6781657 w 9624709"/>
              <a:gd name="connsiteY508" fmla="*/ 1169359 h 9618595"/>
              <a:gd name="connsiteX509" fmla="*/ 6577348 w 9624709"/>
              <a:gd name="connsiteY509" fmla="*/ 1511462 h 9618595"/>
              <a:gd name="connsiteX510" fmla="*/ 6611557 w 9624709"/>
              <a:gd name="connsiteY510" fmla="*/ 1531894 h 9618595"/>
              <a:gd name="connsiteX511" fmla="*/ 6784929 w 9624709"/>
              <a:gd name="connsiteY511" fmla="*/ 1241595 h 9618595"/>
              <a:gd name="connsiteX512" fmla="*/ 6784999 w 9624709"/>
              <a:gd name="connsiteY512" fmla="*/ 1513479 h 9618595"/>
              <a:gd name="connsiteX513" fmla="*/ 6789884 w 9624709"/>
              <a:gd name="connsiteY513" fmla="*/ 1516398 h 9618595"/>
              <a:gd name="connsiteX514" fmla="*/ 7029290 w 9624709"/>
              <a:gd name="connsiteY514" fmla="*/ 1387529 h 9618595"/>
              <a:gd name="connsiteX515" fmla="*/ 6855918 w 9624709"/>
              <a:gd name="connsiteY515" fmla="*/ 1677830 h 9618595"/>
              <a:gd name="connsiteX516" fmla="*/ 6890127 w 9624709"/>
              <a:gd name="connsiteY516" fmla="*/ 1698261 h 9618595"/>
              <a:gd name="connsiteX517" fmla="*/ 7233621 w 9624709"/>
              <a:gd name="connsiteY517" fmla="*/ 7903528 h 9618595"/>
              <a:gd name="connsiteX518" fmla="*/ 7232217 w 9624709"/>
              <a:gd name="connsiteY518" fmla="*/ 7942063 h 9618595"/>
              <a:gd name="connsiteX519" fmla="*/ 7187614 w 9624709"/>
              <a:gd name="connsiteY519" fmla="*/ 8006986 h 9618595"/>
              <a:gd name="connsiteX520" fmla="*/ 7118122 w 9624709"/>
              <a:gd name="connsiteY520" fmla="*/ 8026651 h 9618595"/>
              <a:gd name="connsiteX521" fmla="*/ 7048814 w 9624709"/>
              <a:gd name="connsiteY521" fmla="*/ 7990529 h 9618595"/>
              <a:gd name="connsiteX522" fmla="*/ 7220389 w 9624709"/>
              <a:gd name="connsiteY522" fmla="*/ 7865447 h 9618595"/>
              <a:gd name="connsiteX523" fmla="*/ 7233621 w 9624709"/>
              <a:gd name="connsiteY523" fmla="*/ 7903528 h 9618595"/>
              <a:gd name="connsiteX524" fmla="*/ 7245174 w 9624709"/>
              <a:gd name="connsiteY524" fmla="*/ 1711549 h 9618595"/>
              <a:gd name="connsiteX525" fmla="*/ 7230619 w 9624709"/>
              <a:gd name="connsiteY525" fmla="*/ 1750915 h 9618595"/>
              <a:gd name="connsiteX526" fmla="*/ 7060242 w 9624709"/>
              <a:gd name="connsiteY526" fmla="*/ 1624208 h 9618595"/>
              <a:gd name="connsiteX527" fmla="*/ 7129893 w 9624709"/>
              <a:gd name="connsiteY527" fmla="*/ 1590170 h 9618595"/>
              <a:gd name="connsiteX528" fmla="*/ 7205127 w 9624709"/>
              <a:gd name="connsiteY528" fmla="*/ 1613488 h 9618595"/>
              <a:gd name="connsiteX529" fmla="*/ 7244538 w 9624709"/>
              <a:gd name="connsiteY529" fmla="*/ 1674010 h 9618595"/>
              <a:gd name="connsiteX530" fmla="*/ 7245174 w 9624709"/>
              <a:gd name="connsiteY530" fmla="*/ 1711549 h 9618595"/>
              <a:gd name="connsiteX531" fmla="*/ 7270403 w 9624709"/>
              <a:gd name="connsiteY531" fmla="*/ 7938881 h 9618595"/>
              <a:gd name="connsiteX532" fmla="*/ 7241273 w 9624709"/>
              <a:gd name="connsiteY532" fmla="*/ 7828385 h 9618595"/>
              <a:gd name="connsiteX533" fmla="*/ 7144191 w 9624709"/>
              <a:gd name="connsiteY533" fmla="*/ 7766724 h 9618595"/>
              <a:gd name="connsiteX534" fmla="*/ 7031060 w 9624709"/>
              <a:gd name="connsiteY534" fmla="*/ 7797069 h 9618595"/>
              <a:gd name="connsiteX535" fmla="*/ 6981718 w 9624709"/>
              <a:gd name="connsiteY535" fmla="*/ 7854525 h 9618595"/>
              <a:gd name="connsiteX536" fmla="*/ 6968426 w 9624709"/>
              <a:gd name="connsiteY536" fmla="*/ 7923741 h 9618595"/>
              <a:gd name="connsiteX537" fmla="*/ 7006507 w 9624709"/>
              <a:gd name="connsiteY537" fmla="*/ 7919931 h 9618595"/>
              <a:gd name="connsiteX538" fmla="*/ 7052059 w 9624709"/>
              <a:gd name="connsiteY538" fmla="*/ 7826843 h 9618595"/>
              <a:gd name="connsiteX539" fmla="*/ 7129248 w 9624709"/>
              <a:gd name="connsiteY539" fmla="*/ 7802273 h 9618595"/>
              <a:gd name="connsiteX540" fmla="*/ 7198929 w 9624709"/>
              <a:gd name="connsiteY540" fmla="*/ 7836009 h 9618595"/>
              <a:gd name="connsiteX541" fmla="*/ 6996995 w 9624709"/>
              <a:gd name="connsiteY541" fmla="*/ 7983223 h 9618595"/>
              <a:gd name="connsiteX542" fmla="*/ 7006470 w 9624709"/>
              <a:gd name="connsiteY542" fmla="*/ 7998153 h 9618595"/>
              <a:gd name="connsiteX543" fmla="*/ 7100248 w 9624709"/>
              <a:gd name="connsiteY543" fmla="*/ 8060110 h 9618595"/>
              <a:gd name="connsiteX544" fmla="*/ 7209076 w 9624709"/>
              <a:gd name="connsiteY544" fmla="*/ 8036424 h 9618595"/>
              <a:gd name="connsiteX545" fmla="*/ 7270403 w 9624709"/>
              <a:gd name="connsiteY545" fmla="*/ 7938881 h 9618595"/>
              <a:gd name="connsiteX546" fmla="*/ 7281795 w 9624709"/>
              <a:gd name="connsiteY546" fmla="*/ 1681144 h 9618595"/>
              <a:gd name="connsiteX547" fmla="*/ 7226869 w 9624709"/>
              <a:gd name="connsiteY547" fmla="*/ 1584254 h 9618595"/>
              <a:gd name="connsiteX548" fmla="*/ 7115518 w 9624709"/>
              <a:gd name="connsiteY548" fmla="*/ 1554651 h 9618595"/>
              <a:gd name="connsiteX549" fmla="*/ 7018650 w 9624709"/>
              <a:gd name="connsiteY549" fmla="*/ 1615268 h 9618595"/>
              <a:gd name="connsiteX550" fmla="*/ 6988589 w 9624709"/>
              <a:gd name="connsiteY550" fmla="*/ 1726280 h 9618595"/>
              <a:gd name="connsiteX551" fmla="*/ 7051151 w 9624709"/>
              <a:gd name="connsiteY551" fmla="*/ 1825302 h 9618595"/>
              <a:gd name="connsiteX552" fmla="*/ 7120665 w 9624709"/>
              <a:gd name="connsiteY552" fmla="*/ 1855363 h 9618595"/>
              <a:gd name="connsiteX553" fmla="*/ 7190707 w 9624709"/>
              <a:gd name="connsiteY553" fmla="*/ 1847507 h 9618595"/>
              <a:gd name="connsiteX554" fmla="*/ 7175764 w 9624709"/>
              <a:gd name="connsiteY554" fmla="*/ 1812274 h 9618595"/>
              <a:gd name="connsiteX555" fmla="*/ 7073350 w 9624709"/>
              <a:gd name="connsiteY555" fmla="*/ 1796409 h 9618595"/>
              <a:gd name="connsiteX556" fmla="*/ 7026972 w 9624709"/>
              <a:gd name="connsiteY556" fmla="*/ 1729995 h 9618595"/>
              <a:gd name="connsiteX557" fmla="*/ 7038501 w 9624709"/>
              <a:gd name="connsiteY557" fmla="*/ 1653442 h 9618595"/>
              <a:gd name="connsiteX558" fmla="*/ 7239025 w 9624709"/>
              <a:gd name="connsiteY558" fmla="*/ 1802568 h 9618595"/>
              <a:gd name="connsiteX559" fmla="*/ 7250470 w 9624709"/>
              <a:gd name="connsiteY559" fmla="*/ 1789089 h 9618595"/>
              <a:gd name="connsiteX560" fmla="*/ 7281795 w 9624709"/>
              <a:gd name="connsiteY560" fmla="*/ 1681144 h 9618595"/>
              <a:gd name="connsiteX561" fmla="*/ 7520797 w 9624709"/>
              <a:gd name="connsiteY561" fmla="*/ 1882949 h 9618595"/>
              <a:gd name="connsiteX562" fmla="*/ 7380187 w 9624709"/>
              <a:gd name="connsiteY562" fmla="*/ 2041283 h 9618595"/>
              <a:gd name="connsiteX563" fmla="*/ 7268244 w 9624709"/>
              <a:gd name="connsiteY563" fmla="*/ 1941875 h 9618595"/>
              <a:gd name="connsiteX564" fmla="*/ 7355431 w 9624709"/>
              <a:gd name="connsiteY564" fmla="*/ 1875414 h 9618595"/>
              <a:gd name="connsiteX565" fmla="*/ 7424601 w 9624709"/>
              <a:gd name="connsiteY565" fmla="*/ 1797523 h 9618595"/>
              <a:gd name="connsiteX566" fmla="*/ 7529642 w 9624709"/>
              <a:gd name="connsiteY566" fmla="*/ 7766697 h 9618595"/>
              <a:gd name="connsiteX567" fmla="*/ 7422905 w 9624709"/>
              <a:gd name="connsiteY567" fmla="*/ 7643012 h 9618595"/>
              <a:gd name="connsiteX568" fmla="*/ 7388796 w 9624709"/>
              <a:gd name="connsiteY568" fmla="*/ 7579965 h 9618595"/>
              <a:gd name="connsiteX569" fmla="*/ 7415014 w 9624709"/>
              <a:gd name="connsiteY569" fmla="*/ 7536285 h 9618595"/>
              <a:gd name="connsiteX570" fmla="*/ 7391956 w 9624709"/>
              <a:gd name="connsiteY570" fmla="*/ 7509567 h 9618595"/>
              <a:gd name="connsiteX571" fmla="*/ 7351180 w 9624709"/>
              <a:gd name="connsiteY571" fmla="*/ 7575582 h 9618595"/>
              <a:gd name="connsiteX572" fmla="*/ 7394461 w 9624709"/>
              <a:gd name="connsiteY572" fmla="*/ 7667560 h 9618595"/>
              <a:gd name="connsiteX573" fmla="*/ 7477397 w 9624709"/>
              <a:gd name="connsiteY573" fmla="*/ 7763661 h 9618595"/>
              <a:gd name="connsiteX574" fmla="*/ 7380001 w 9624709"/>
              <a:gd name="connsiteY574" fmla="*/ 7847713 h 9618595"/>
              <a:gd name="connsiteX575" fmla="*/ 7217849 w 9624709"/>
              <a:gd name="connsiteY575" fmla="*/ 7659815 h 9618595"/>
              <a:gd name="connsiteX576" fmla="*/ 7189407 w 9624709"/>
              <a:gd name="connsiteY576" fmla="*/ 7684363 h 9618595"/>
              <a:gd name="connsiteX577" fmla="*/ 7375359 w 9624709"/>
              <a:gd name="connsiteY577" fmla="*/ 7899841 h 9618595"/>
              <a:gd name="connsiteX578" fmla="*/ 7573080 w 9624709"/>
              <a:gd name="connsiteY578" fmla="*/ 1880653 h 9618595"/>
              <a:gd name="connsiteX579" fmla="*/ 7420702 w 9624709"/>
              <a:gd name="connsiteY579" fmla="*/ 1745337 h 9618595"/>
              <a:gd name="connsiteX580" fmla="*/ 7327340 w 9624709"/>
              <a:gd name="connsiteY580" fmla="*/ 1850468 h 9618595"/>
              <a:gd name="connsiteX581" fmla="*/ 7234194 w 9624709"/>
              <a:gd name="connsiteY581" fmla="*/ 1911635 h 9618595"/>
              <a:gd name="connsiteX582" fmla="*/ 7208230 w 9624709"/>
              <a:gd name="connsiteY582" fmla="*/ 1888579 h 9618595"/>
              <a:gd name="connsiteX583" fmla="*/ 7133389 w 9624709"/>
              <a:gd name="connsiteY583" fmla="*/ 1972855 h 9618595"/>
              <a:gd name="connsiteX584" fmla="*/ 7161480 w 9624709"/>
              <a:gd name="connsiteY584" fmla="*/ 1997801 h 9618595"/>
              <a:gd name="connsiteX585" fmla="*/ 7212132 w 9624709"/>
              <a:gd name="connsiteY585" fmla="*/ 1940767 h 9618595"/>
              <a:gd name="connsiteX586" fmla="*/ 7385790 w 9624709"/>
              <a:gd name="connsiteY586" fmla="*/ 2094983 h 9618595"/>
              <a:gd name="connsiteX587" fmla="*/ 7335141 w 9624709"/>
              <a:gd name="connsiteY587" fmla="*/ 2152019 h 9618595"/>
              <a:gd name="connsiteX588" fmla="*/ 7363232 w 9624709"/>
              <a:gd name="connsiteY588" fmla="*/ 2176965 h 9618595"/>
              <a:gd name="connsiteX589" fmla="*/ 7438073 w 9624709"/>
              <a:gd name="connsiteY589" fmla="*/ 2092689 h 9618595"/>
              <a:gd name="connsiteX590" fmla="*/ 7408278 w 9624709"/>
              <a:gd name="connsiteY590" fmla="*/ 2066232 h 9618595"/>
              <a:gd name="connsiteX591" fmla="*/ 7619824 w 9624709"/>
              <a:gd name="connsiteY591" fmla="*/ 7455035 h 9618595"/>
              <a:gd name="connsiteX592" fmla="*/ 7548774 w 9624709"/>
              <a:gd name="connsiteY592" fmla="*/ 7526475 h 9618595"/>
              <a:gd name="connsiteX593" fmla="*/ 7513608 w 9624709"/>
              <a:gd name="connsiteY593" fmla="*/ 7545691 h 9618595"/>
              <a:gd name="connsiteX594" fmla="*/ 7481573 w 9624709"/>
              <a:gd name="connsiteY594" fmla="*/ 7532697 h 9618595"/>
              <a:gd name="connsiteX595" fmla="*/ 7467192 w 9624709"/>
              <a:gd name="connsiteY595" fmla="*/ 7499529 h 9618595"/>
              <a:gd name="connsiteX596" fmla="*/ 7485811 w 9624709"/>
              <a:gd name="connsiteY596" fmla="*/ 7463855 h 9618595"/>
              <a:gd name="connsiteX597" fmla="*/ 7556862 w 9624709"/>
              <a:gd name="connsiteY597" fmla="*/ 7392417 h 9618595"/>
              <a:gd name="connsiteX598" fmla="*/ 7707006 w 9624709"/>
              <a:gd name="connsiteY598" fmla="*/ 7541741 h 9618595"/>
              <a:gd name="connsiteX599" fmla="*/ 7643983 w 9624709"/>
              <a:gd name="connsiteY599" fmla="*/ 7605107 h 9618595"/>
              <a:gd name="connsiteX600" fmla="*/ 7610222 w 9624709"/>
              <a:gd name="connsiteY600" fmla="*/ 7623313 h 9618595"/>
              <a:gd name="connsiteX601" fmla="*/ 7579193 w 9624709"/>
              <a:gd name="connsiteY601" fmla="*/ 7610519 h 9618595"/>
              <a:gd name="connsiteX602" fmla="*/ 7564314 w 9624709"/>
              <a:gd name="connsiteY602" fmla="*/ 7578257 h 9618595"/>
              <a:gd name="connsiteX603" fmla="*/ 7582634 w 9624709"/>
              <a:gd name="connsiteY603" fmla="*/ 7544095 h 9618595"/>
              <a:gd name="connsiteX604" fmla="*/ 7645657 w 9624709"/>
              <a:gd name="connsiteY604" fmla="*/ 7480726 h 9618595"/>
              <a:gd name="connsiteX605" fmla="*/ 7759331 w 9624709"/>
              <a:gd name="connsiteY605" fmla="*/ 7540793 h 9618595"/>
              <a:gd name="connsiteX606" fmla="*/ 7557524 w 9624709"/>
              <a:gd name="connsiteY606" fmla="*/ 7340087 h 9618595"/>
              <a:gd name="connsiteX607" fmla="*/ 7459981 w 9624709"/>
              <a:gd name="connsiteY607" fmla="*/ 7438165 h 9618595"/>
              <a:gd name="connsiteX608" fmla="*/ 7429357 w 9624709"/>
              <a:gd name="connsiteY608" fmla="*/ 7500438 h 9618595"/>
              <a:gd name="connsiteX609" fmla="*/ 7453464 w 9624709"/>
              <a:gd name="connsiteY609" fmla="*/ 7557731 h 9618595"/>
              <a:gd name="connsiteX610" fmla="*/ 7533601 w 9624709"/>
              <a:gd name="connsiteY610" fmla="*/ 7571598 h 9618595"/>
              <a:gd name="connsiteX611" fmla="*/ 7554314 w 9624709"/>
              <a:gd name="connsiteY611" fmla="*/ 7638761 h 9618595"/>
              <a:gd name="connsiteX612" fmla="*/ 7609722 w 9624709"/>
              <a:gd name="connsiteY612" fmla="*/ 7661352 h 9618595"/>
              <a:gd name="connsiteX613" fmla="*/ 7669813 w 9624709"/>
              <a:gd name="connsiteY613" fmla="*/ 7630798 h 9618595"/>
              <a:gd name="connsiteX614" fmla="*/ 7816412 w 9624709"/>
              <a:gd name="connsiteY614" fmla="*/ 2129057 h 9618595"/>
              <a:gd name="connsiteX615" fmla="*/ 7794474 w 9624709"/>
              <a:gd name="connsiteY615" fmla="*/ 2105932 h 9618595"/>
              <a:gd name="connsiteX616" fmla="*/ 7518728 w 9624709"/>
              <a:gd name="connsiteY616" fmla="*/ 2133701 h 9618595"/>
              <a:gd name="connsiteX617" fmla="*/ 7677722 w 9624709"/>
              <a:gd name="connsiteY617" fmla="*/ 1982867 h 9618595"/>
              <a:gd name="connsiteX618" fmla="*/ 7651865 w 9624709"/>
              <a:gd name="connsiteY618" fmla="*/ 1955611 h 9618595"/>
              <a:gd name="connsiteX619" fmla="*/ 7445379 w 9624709"/>
              <a:gd name="connsiteY619" fmla="*/ 2151501 h 9618595"/>
              <a:gd name="connsiteX620" fmla="*/ 7467319 w 9624709"/>
              <a:gd name="connsiteY620" fmla="*/ 2174627 h 9618595"/>
              <a:gd name="connsiteX621" fmla="*/ 7743063 w 9624709"/>
              <a:gd name="connsiteY621" fmla="*/ 2146857 h 9618595"/>
              <a:gd name="connsiteX622" fmla="*/ 7584072 w 9624709"/>
              <a:gd name="connsiteY622" fmla="*/ 2297693 h 9618595"/>
              <a:gd name="connsiteX623" fmla="*/ 7609929 w 9624709"/>
              <a:gd name="connsiteY623" fmla="*/ 2324948 h 9618595"/>
              <a:gd name="connsiteX624" fmla="*/ 7914769 w 9624709"/>
              <a:gd name="connsiteY624" fmla="*/ 7264683 h 9618595"/>
              <a:gd name="connsiteX625" fmla="*/ 7888685 w 9624709"/>
              <a:gd name="connsiteY625" fmla="*/ 7346907 h 9618595"/>
              <a:gd name="connsiteX626" fmla="*/ 7812094 w 9624709"/>
              <a:gd name="connsiteY626" fmla="*/ 7386595 h 9618595"/>
              <a:gd name="connsiteX627" fmla="*/ 7730236 w 9624709"/>
              <a:gd name="connsiteY627" fmla="*/ 7360075 h 9618595"/>
              <a:gd name="connsiteX628" fmla="*/ 7689749 w 9624709"/>
              <a:gd name="connsiteY628" fmla="*/ 7283551 h 9618595"/>
              <a:gd name="connsiteX629" fmla="*/ 7716269 w 9624709"/>
              <a:gd name="connsiteY629" fmla="*/ 7201695 h 9618595"/>
              <a:gd name="connsiteX630" fmla="*/ 7792425 w 9624709"/>
              <a:gd name="connsiteY630" fmla="*/ 7161641 h 9618595"/>
              <a:gd name="connsiteX631" fmla="*/ 7874716 w 9624709"/>
              <a:gd name="connsiteY631" fmla="*/ 7188527 h 9618595"/>
              <a:gd name="connsiteX632" fmla="*/ 7914769 w 9624709"/>
              <a:gd name="connsiteY632" fmla="*/ 7264683 h 9618595"/>
              <a:gd name="connsiteX633" fmla="*/ 7952400 w 9624709"/>
              <a:gd name="connsiteY633" fmla="*/ 7260654 h 9618595"/>
              <a:gd name="connsiteX634" fmla="*/ 7898920 w 9624709"/>
              <a:gd name="connsiteY634" fmla="*/ 7159791 h 9618595"/>
              <a:gd name="connsiteX635" fmla="*/ 7790432 w 9624709"/>
              <a:gd name="connsiteY635" fmla="*/ 7124240 h 9618595"/>
              <a:gd name="connsiteX636" fmla="*/ 7690237 w 9624709"/>
              <a:gd name="connsiteY636" fmla="*/ 7176049 h 9618595"/>
              <a:gd name="connsiteX637" fmla="*/ 7664056 w 9624709"/>
              <a:gd name="connsiteY637" fmla="*/ 7304335 h 9618595"/>
              <a:gd name="connsiteX638" fmla="*/ 7621388 w 9624709"/>
              <a:gd name="connsiteY638" fmla="*/ 7268399 h 9618595"/>
              <a:gd name="connsiteX639" fmla="*/ 7597187 w 9624709"/>
              <a:gd name="connsiteY639" fmla="*/ 7297135 h 9618595"/>
              <a:gd name="connsiteX640" fmla="*/ 7814883 w 9624709"/>
              <a:gd name="connsiteY640" fmla="*/ 7480485 h 9618595"/>
              <a:gd name="connsiteX641" fmla="*/ 7839085 w 9624709"/>
              <a:gd name="connsiteY641" fmla="*/ 7451749 h 9618595"/>
              <a:gd name="connsiteX642" fmla="*/ 7796416 w 9624709"/>
              <a:gd name="connsiteY642" fmla="*/ 7415811 h 9618595"/>
              <a:gd name="connsiteX643" fmla="*/ 7918382 w 9624709"/>
              <a:gd name="connsiteY643" fmla="*/ 7368200 h 9618595"/>
              <a:gd name="connsiteX644" fmla="*/ 7952400 w 9624709"/>
              <a:gd name="connsiteY644" fmla="*/ 7260654 h 9618595"/>
              <a:gd name="connsiteX645" fmla="*/ 8019013 w 9624709"/>
              <a:gd name="connsiteY645" fmla="*/ 2374593 h 9618595"/>
              <a:gd name="connsiteX646" fmla="*/ 7995581 w 9624709"/>
              <a:gd name="connsiteY646" fmla="*/ 2345227 h 9618595"/>
              <a:gd name="connsiteX647" fmla="*/ 7801581 w 9624709"/>
              <a:gd name="connsiteY647" fmla="*/ 2500021 h 9618595"/>
              <a:gd name="connsiteX648" fmla="*/ 7702880 w 9624709"/>
              <a:gd name="connsiteY648" fmla="*/ 2376321 h 9618595"/>
              <a:gd name="connsiteX649" fmla="*/ 7896883 w 9624709"/>
              <a:gd name="connsiteY649" fmla="*/ 2221528 h 9618595"/>
              <a:gd name="connsiteX650" fmla="*/ 7873451 w 9624709"/>
              <a:gd name="connsiteY650" fmla="*/ 2192160 h 9618595"/>
              <a:gd name="connsiteX651" fmla="*/ 7650971 w 9624709"/>
              <a:gd name="connsiteY651" fmla="*/ 2369675 h 9618595"/>
              <a:gd name="connsiteX652" fmla="*/ 7801506 w 9624709"/>
              <a:gd name="connsiteY652" fmla="*/ 2558339 h 9618595"/>
              <a:gd name="connsiteX653" fmla="*/ 7741881 w 9624709"/>
              <a:gd name="connsiteY653" fmla="*/ 2605913 h 9618595"/>
              <a:gd name="connsiteX654" fmla="*/ 7765313 w 9624709"/>
              <a:gd name="connsiteY654" fmla="*/ 2635282 h 9618595"/>
              <a:gd name="connsiteX655" fmla="*/ 7853415 w 9624709"/>
              <a:gd name="connsiteY655" fmla="*/ 2564983 h 9618595"/>
              <a:gd name="connsiteX656" fmla="*/ 7825013 w 9624709"/>
              <a:gd name="connsiteY656" fmla="*/ 2529387 h 9618595"/>
              <a:gd name="connsiteX657" fmla="*/ 8116412 w 9624709"/>
              <a:gd name="connsiteY657" fmla="*/ 6987945 h 9618595"/>
              <a:gd name="connsiteX658" fmla="*/ 8098045 w 9624709"/>
              <a:gd name="connsiteY658" fmla="*/ 7072229 h 9618595"/>
              <a:gd name="connsiteX659" fmla="*/ 8025453 w 9624709"/>
              <a:gd name="connsiteY659" fmla="*/ 7118829 h 9618595"/>
              <a:gd name="connsiteX660" fmla="*/ 7941493 w 9624709"/>
              <a:gd name="connsiteY660" fmla="*/ 7099991 h 9618595"/>
              <a:gd name="connsiteX661" fmla="*/ 7894101 w 9624709"/>
              <a:gd name="connsiteY661" fmla="*/ 7027543 h 9618595"/>
              <a:gd name="connsiteX662" fmla="*/ 7912937 w 9624709"/>
              <a:gd name="connsiteY662" fmla="*/ 6943584 h 9618595"/>
              <a:gd name="connsiteX663" fmla="*/ 7985063 w 9624709"/>
              <a:gd name="connsiteY663" fmla="*/ 6896661 h 9618595"/>
              <a:gd name="connsiteX664" fmla="*/ 8069488 w 9624709"/>
              <a:gd name="connsiteY664" fmla="*/ 6915819 h 9618595"/>
              <a:gd name="connsiteX665" fmla="*/ 8116412 w 9624709"/>
              <a:gd name="connsiteY665" fmla="*/ 6987945 h 9618595"/>
              <a:gd name="connsiteX666" fmla="*/ 8207789 w 9624709"/>
              <a:gd name="connsiteY666" fmla="*/ 6966185 h 9618595"/>
              <a:gd name="connsiteX667" fmla="*/ 7880580 w 9624709"/>
              <a:gd name="connsiteY667" fmla="*/ 6738781 h 9618595"/>
              <a:gd name="connsiteX668" fmla="*/ 7859140 w 9624709"/>
              <a:gd name="connsiteY668" fmla="*/ 6769632 h 9618595"/>
              <a:gd name="connsiteX669" fmla="*/ 7998437 w 9624709"/>
              <a:gd name="connsiteY669" fmla="*/ 6866443 h 9618595"/>
              <a:gd name="connsiteX670" fmla="*/ 7881397 w 9624709"/>
              <a:gd name="connsiteY670" fmla="*/ 6925130 h 9618595"/>
              <a:gd name="connsiteX671" fmla="*/ 7857798 w 9624709"/>
              <a:gd name="connsiteY671" fmla="*/ 7034895 h 9618595"/>
              <a:gd name="connsiteX672" fmla="*/ 7920053 w 9624709"/>
              <a:gd name="connsiteY672" fmla="*/ 7130844 h 9618595"/>
              <a:gd name="connsiteX673" fmla="*/ 8031685 w 9624709"/>
              <a:gd name="connsiteY673" fmla="*/ 7155743 h 9618595"/>
              <a:gd name="connsiteX674" fmla="*/ 8126335 w 9624709"/>
              <a:gd name="connsiteY674" fmla="*/ 7095357 h 9618595"/>
              <a:gd name="connsiteX675" fmla="*/ 8140539 w 9624709"/>
              <a:gd name="connsiteY675" fmla="*/ 6965199 h 9618595"/>
              <a:gd name="connsiteX676" fmla="*/ 8186349 w 9624709"/>
              <a:gd name="connsiteY676" fmla="*/ 6997035 h 9618595"/>
              <a:gd name="connsiteX677" fmla="*/ 8221110 w 9624709"/>
              <a:gd name="connsiteY677" fmla="*/ 2664449 h 9618595"/>
              <a:gd name="connsiteX678" fmla="*/ 8203429 w 9624709"/>
              <a:gd name="connsiteY678" fmla="*/ 2637924 h 9618595"/>
              <a:gd name="connsiteX679" fmla="*/ 7926983 w 9624709"/>
              <a:gd name="connsiteY679" fmla="*/ 2618331 h 9618595"/>
              <a:gd name="connsiteX680" fmla="*/ 8109340 w 9624709"/>
              <a:gd name="connsiteY680" fmla="*/ 2496774 h 9618595"/>
              <a:gd name="connsiteX681" fmla="*/ 8088503 w 9624709"/>
              <a:gd name="connsiteY681" fmla="*/ 2465513 h 9618595"/>
              <a:gd name="connsiteX682" fmla="*/ 7851675 w 9624709"/>
              <a:gd name="connsiteY682" fmla="*/ 2623379 h 9618595"/>
              <a:gd name="connsiteX683" fmla="*/ 7869355 w 9624709"/>
              <a:gd name="connsiteY683" fmla="*/ 2649904 h 9618595"/>
              <a:gd name="connsiteX684" fmla="*/ 8145800 w 9624709"/>
              <a:gd name="connsiteY684" fmla="*/ 2669496 h 9618595"/>
              <a:gd name="connsiteX685" fmla="*/ 7963444 w 9624709"/>
              <a:gd name="connsiteY685" fmla="*/ 2791054 h 9618595"/>
              <a:gd name="connsiteX686" fmla="*/ 7984281 w 9624709"/>
              <a:gd name="connsiteY686" fmla="*/ 2822315 h 9618595"/>
              <a:gd name="connsiteX687" fmla="*/ 8367870 w 9624709"/>
              <a:gd name="connsiteY687" fmla="*/ 6692207 h 9618595"/>
              <a:gd name="connsiteX688" fmla="*/ 8120984 w 9624709"/>
              <a:gd name="connsiteY688" fmla="*/ 6550583 h 9618595"/>
              <a:gd name="connsiteX689" fmla="*/ 8102290 w 9624709"/>
              <a:gd name="connsiteY689" fmla="*/ 6583171 h 9618595"/>
              <a:gd name="connsiteX690" fmla="*/ 8317574 w 9624709"/>
              <a:gd name="connsiteY690" fmla="*/ 6706667 h 9618595"/>
              <a:gd name="connsiteX691" fmla="*/ 8235998 w 9624709"/>
              <a:gd name="connsiteY691" fmla="*/ 6848873 h 9618595"/>
              <a:gd name="connsiteX692" fmla="*/ 8020715 w 9624709"/>
              <a:gd name="connsiteY692" fmla="*/ 6725377 h 9618595"/>
              <a:gd name="connsiteX693" fmla="*/ 8002021 w 9624709"/>
              <a:gd name="connsiteY693" fmla="*/ 6757965 h 9618595"/>
              <a:gd name="connsiteX694" fmla="*/ 8248906 w 9624709"/>
              <a:gd name="connsiteY694" fmla="*/ 6899589 h 9618595"/>
              <a:gd name="connsiteX695" fmla="*/ 8382825 w 9624709"/>
              <a:gd name="connsiteY695" fmla="*/ 2944699 h 9618595"/>
              <a:gd name="connsiteX696" fmla="*/ 8364660 w 9624709"/>
              <a:gd name="connsiteY696" fmla="*/ 2911815 h 9618595"/>
              <a:gd name="connsiteX697" fmla="*/ 8256036 w 9624709"/>
              <a:gd name="connsiteY697" fmla="*/ 2971815 h 9618595"/>
              <a:gd name="connsiteX698" fmla="*/ 8176768 w 9624709"/>
              <a:gd name="connsiteY698" fmla="*/ 2828311 h 9618595"/>
              <a:gd name="connsiteX699" fmla="*/ 8285392 w 9624709"/>
              <a:gd name="connsiteY699" fmla="*/ 2768309 h 9618595"/>
              <a:gd name="connsiteX700" fmla="*/ 8267226 w 9624709"/>
              <a:gd name="connsiteY700" fmla="*/ 2735422 h 9618595"/>
              <a:gd name="connsiteX701" fmla="*/ 8018087 w 9624709"/>
              <a:gd name="connsiteY701" fmla="*/ 2873041 h 9618595"/>
              <a:gd name="connsiteX702" fmla="*/ 8036252 w 9624709"/>
              <a:gd name="connsiteY702" fmla="*/ 2905928 h 9618595"/>
              <a:gd name="connsiteX703" fmla="*/ 8144877 w 9624709"/>
              <a:gd name="connsiteY703" fmla="*/ 2845926 h 9618595"/>
              <a:gd name="connsiteX704" fmla="*/ 8224145 w 9624709"/>
              <a:gd name="connsiteY704" fmla="*/ 2989429 h 9618595"/>
              <a:gd name="connsiteX705" fmla="*/ 8115520 w 9624709"/>
              <a:gd name="connsiteY705" fmla="*/ 3049431 h 9618595"/>
              <a:gd name="connsiteX706" fmla="*/ 8133686 w 9624709"/>
              <a:gd name="connsiteY706" fmla="*/ 3082319 h 9618595"/>
              <a:gd name="connsiteX707" fmla="*/ 8461649 w 9624709"/>
              <a:gd name="connsiteY707" fmla="*/ 3195801 h 9618595"/>
              <a:gd name="connsiteX708" fmla="*/ 8453602 w 9624709"/>
              <a:gd name="connsiteY708" fmla="*/ 3238870 h 9618595"/>
              <a:gd name="connsiteX709" fmla="*/ 8393809 w 9624709"/>
              <a:gd name="connsiteY709" fmla="*/ 3300749 h 9618595"/>
              <a:gd name="connsiteX710" fmla="*/ 8307280 w 9624709"/>
              <a:gd name="connsiteY710" fmla="*/ 3303496 h 9618595"/>
              <a:gd name="connsiteX711" fmla="*/ 8245400 w 9624709"/>
              <a:gd name="connsiteY711" fmla="*/ 3243703 h 9618595"/>
              <a:gd name="connsiteX712" fmla="*/ 8242885 w 9624709"/>
              <a:gd name="connsiteY712" fmla="*/ 3157695 h 9618595"/>
              <a:gd name="connsiteX713" fmla="*/ 8303196 w 9624709"/>
              <a:gd name="connsiteY713" fmla="*/ 3095589 h 9618595"/>
              <a:gd name="connsiteX714" fmla="*/ 8389205 w 9624709"/>
              <a:gd name="connsiteY714" fmla="*/ 3093071 h 9618595"/>
              <a:gd name="connsiteX715" fmla="*/ 8451605 w 9624709"/>
              <a:gd name="connsiteY715" fmla="*/ 3152632 h 9618595"/>
              <a:gd name="connsiteX716" fmla="*/ 8461649 w 9624709"/>
              <a:gd name="connsiteY716" fmla="*/ 3195801 h 9618595"/>
              <a:gd name="connsiteX717" fmla="*/ 8539168 w 9624709"/>
              <a:gd name="connsiteY717" fmla="*/ 3277621 h 9618595"/>
              <a:gd name="connsiteX718" fmla="*/ 8523988 w 9624709"/>
              <a:gd name="connsiteY718" fmla="*/ 3243253 h 9618595"/>
              <a:gd name="connsiteX719" fmla="*/ 8472958 w 9624709"/>
              <a:gd name="connsiteY719" fmla="*/ 3265791 h 9618595"/>
              <a:gd name="connsiteX720" fmla="*/ 8483780 w 9624709"/>
              <a:gd name="connsiteY720" fmla="*/ 3135308 h 9618595"/>
              <a:gd name="connsiteX721" fmla="*/ 8402119 w 9624709"/>
              <a:gd name="connsiteY721" fmla="*/ 3057497 h 9618595"/>
              <a:gd name="connsiteX722" fmla="*/ 8345182 w 9624709"/>
              <a:gd name="connsiteY722" fmla="*/ 3047641 h 9618595"/>
              <a:gd name="connsiteX723" fmla="*/ 8288019 w 9624709"/>
              <a:gd name="connsiteY723" fmla="*/ 3061220 h 9618595"/>
              <a:gd name="connsiteX724" fmla="*/ 8208414 w 9624709"/>
              <a:gd name="connsiteY724" fmla="*/ 3143050 h 9618595"/>
              <a:gd name="connsiteX725" fmla="*/ 8197993 w 9624709"/>
              <a:gd name="connsiteY725" fmla="*/ 3199768 h 9618595"/>
              <a:gd name="connsiteX726" fmla="*/ 8210924 w 9624709"/>
              <a:gd name="connsiteY726" fmla="*/ 3255820 h 9618595"/>
              <a:gd name="connsiteX727" fmla="*/ 8314660 w 9624709"/>
              <a:gd name="connsiteY727" fmla="*/ 3335706 h 9618595"/>
              <a:gd name="connsiteX728" fmla="*/ 8263630 w 9624709"/>
              <a:gd name="connsiteY728" fmla="*/ 3358244 h 9618595"/>
              <a:gd name="connsiteX729" fmla="*/ 8278811 w 9624709"/>
              <a:gd name="connsiteY729" fmla="*/ 3392613 h 9618595"/>
              <a:gd name="connsiteX730" fmla="*/ 8629430 w 9624709"/>
              <a:gd name="connsiteY730" fmla="*/ 6413967 h 9618595"/>
              <a:gd name="connsiteX731" fmla="*/ 8309364 w 9624709"/>
              <a:gd name="connsiteY731" fmla="*/ 6414871 h 9618595"/>
              <a:gd name="connsiteX732" fmla="*/ 8295765 w 9624709"/>
              <a:gd name="connsiteY732" fmla="*/ 6399659 h 9618595"/>
              <a:gd name="connsiteX733" fmla="*/ 8270013 w 9624709"/>
              <a:gd name="connsiteY733" fmla="*/ 6349463 h 9618595"/>
              <a:gd name="connsiteX734" fmla="*/ 8283950 w 9624709"/>
              <a:gd name="connsiteY734" fmla="*/ 6297826 h 9618595"/>
              <a:gd name="connsiteX735" fmla="*/ 8250991 w 9624709"/>
              <a:gd name="connsiteY735" fmla="*/ 6282303 h 9618595"/>
              <a:gd name="connsiteX736" fmla="*/ 8234970 w 9624709"/>
              <a:gd name="connsiteY736" fmla="*/ 6359073 h 9618595"/>
              <a:gd name="connsiteX737" fmla="*/ 8275698 w 9624709"/>
              <a:gd name="connsiteY737" fmla="*/ 6434252 h 9618595"/>
              <a:gd name="connsiteX738" fmla="*/ 8500887 w 9624709"/>
              <a:gd name="connsiteY738" fmla="*/ 6686913 h 9618595"/>
              <a:gd name="connsiteX739" fmla="*/ 8518348 w 9624709"/>
              <a:gd name="connsiteY739" fmla="*/ 6649832 h 9618595"/>
              <a:gd name="connsiteX740" fmla="*/ 8341529 w 9624709"/>
              <a:gd name="connsiteY740" fmla="*/ 6450784 h 9618595"/>
              <a:gd name="connsiteX741" fmla="*/ 8611966 w 9624709"/>
              <a:gd name="connsiteY741" fmla="*/ 6451048 h 9618595"/>
              <a:gd name="connsiteX742" fmla="*/ 9621937 w 9624709"/>
              <a:gd name="connsiteY742" fmla="*/ 4703632 h 9618595"/>
              <a:gd name="connsiteX743" fmla="*/ 7660986 w 9624709"/>
              <a:gd name="connsiteY743" fmla="*/ 4703632 h 9618595"/>
              <a:gd name="connsiteX744" fmla="*/ 7657464 w 9624709"/>
              <a:gd name="connsiteY744" fmla="*/ 4560280 h 9618595"/>
              <a:gd name="connsiteX745" fmla="*/ 4943891 w 9624709"/>
              <a:gd name="connsiteY745" fmla="*/ 1767405 h 9618595"/>
              <a:gd name="connsiteX746" fmla="*/ 4930226 w 9624709"/>
              <a:gd name="connsiteY746" fmla="*/ 1767049 h 9618595"/>
              <a:gd name="connsiteX747" fmla="*/ 4930226 w 9624709"/>
              <a:gd name="connsiteY747" fmla="*/ 11920 h 9618595"/>
              <a:gd name="connsiteX748" fmla="*/ 9621937 w 9624709"/>
              <a:gd name="connsiteY748" fmla="*/ 4703632 h 9618595"/>
              <a:gd name="connsiteX749" fmla="*/ 9624709 w 9624709"/>
              <a:gd name="connsiteY749" fmla="*/ 4900909 h 9618595"/>
              <a:gd name="connsiteX750" fmla="*/ 4932997 w 9624709"/>
              <a:gd name="connsiteY750" fmla="*/ 9592621 h 9618595"/>
              <a:gd name="connsiteX751" fmla="*/ 4932997 w 9624709"/>
              <a:gd name="connsiteY751" fmla="*/ 7656889 h 9618595"/>
              <a:gd name="connsiteX752" fmla="*/ 4943890 w 9624709"/>
              <a:gd name="connsiteY752" fmla="*/ 7656606 h 9618595"/>
              <a:gd name="connsiteX753" fmla="*/ 7646401 w 9624709"/>
              <a:gd name="connsiteY753" fmla="*/ 5013467 h 9618595"/>
              <a:gd name="connsiteX754" fmla="*/ 7654717 w 9624709"/>
              <a:gd name="connsiteY754" fmla="*/ 4900909 h 961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9624709" h="9618595">
                <a:moveTo>
                  <a:pt x="1094837" y="5975739"/>
                </a:moveTo>
                <a:cubicBezTo>
                  <a:pt x="1093589" y="5990026"/>
                  <a:pt x="1089394" y="6003932"/>
                  <a:pt x="1082251" y="6017457"/>
                </a:cubicBezTo>
                <a:cubicBezTo>
                  <a:pt x="1067241" y="6044732"/>
                  <a:pt x="1044867" y="6062959"/>
                  <a:pt x="1015135" y="6072140"/>
                </a:cubicBezTo>
                <a:cubicBezTo>
                  <a:pt x="985039" y="6081433"/>
                  <a:pt x="956465" y="6078938"/>
                  <a:pt x="929415" y="6064652"/>
                </a:cubicBezTo>
                <a:cubicBezTo>
                  <a:pt x="902001" y="6050476"/>
                  <a:pt x="883649" y="6028342"/>
                  <a:pt x="874356" y="5998246"/>
                </a:cubicBezTo>
                <a:cubicBezTo>
                  <a:pt x="865062" y="5968150"/>
                  <a:pt x="867739" y="5939521"/>
                  <a:pt x="882389" y="5912359"/>
                </a:cubicBezTo>
                <a:cubicBezTo>
                  <a:pt x="896675" y="5885308"/>
                  <a:pt x="918864" y="5867136"/>
                  <a:pt x="948960" y="5857842"/>
                </a:cubicBezTo>
                <a:cubicBezTo>
                  <a:pt x="978694" y="5848662"/>
                  <a:pt x="1007448" y="5851102"/>
                  <a:pt x="1035225" y="5865164"/>
                </a:cubicBezTo>
                <a:cubicBezTo>
                  <a:pt x="1062275" y="5879450"/>
                  <a:pt x="1080446" y="5901642"/>
                  <a:pt x="1089739" y="5931737"/>
                </a:cubicBezTo>
                <a:cubicBezTo>
                  <a:pt x="1094386" y="5946784"/>
                  <a:pt x="1096085" y="5961452"/>
                  <a:pt x="1094837" y="5975739"/>
                </a:cubicBezTo>
                <a:close/>
                <a:moveTo>
                  <a:pt x="1131724" y="5980880"/>
                </a:moveTo>
                <a:cubicBezTo>
                  <a:pt x="1133492" y="5962164"/>
                  <a:pt x="1131380" y="5943106"/>
                  <a:pt x="1125390" y="5923706"/>
                </a:cubicBezTo>
                <a:cubicBezTo>
                  <a:pt x="1110496" y="5875482"/>
                  <a:pt x="1079245" y="5845016"/>
                  <a:pt x="1031634" y="5832314"/>
                </a:cubicBezTo>
                <a:lnTo>
                  <a:pt x="1084935" y="5815854"/>
                </a:lnTo>
                <a:lnTo>
                  <a:pt x="1073852" y="5779956"/>
                </a:lnTo>
                <a:lnTo>
                  <a:pt x="801901" y="5863934"/>
                </a:lnTo>
                <a:lnTo>
                  <a:pt x="812987" y="5899831"/>
                </a:lnTo>
                <a:lnTo>
                  <a:pt x="866288" y="5883372"/>
                </a:lnTo>
                <a:cubicBezTo>
                  <a:pt x="834128" y="5920708"/>
                  <a:pt x="825494" y="5963488"/>
                  <a:pt x="840385" y="6011715"/>
                </a:cubicBezTo>
                <a:cubicBezTo>
                  <a:pt x="852365" y="6050514"/>
                  <a:pt x="876390" y="6079436"/>
                  <a:pt x="912457" y="6098483"/>
                </a:cubicBezTo>
                <a:cubicBezTo>
                  <a:pt x="948412" y="6117169"/>
                  <a:pt x="986334" y="6120354"/>
                  <a:pt x="1026218" y="6108038"/>
                </a:cubicBezTo>
                <a:cubicBezTo>
                  <a:pt x="1066105" y="6095722"/>
                  <a:pt x="1095628" y="6071710"/>
                  <a:pt x="1114787" y="6036006"/>
                </a:cubicBezTo>
                <a:cubicBezTo>
                  <a:pt x="1124312" y="6017972"/>
                  <a:pt x="1129957" y="5999597"/>
                  <a:pt x="1131724" y="5980880"/>
                </a:cubicBezTo>
                <a:close/>
                <a:moveTo>
                  <a:pt x="1214499" y="6286108"/>
                </a:moveTo>
                <a:cubicBezTo>
                  <a:pt x="1214597" y="6300449"/>
                  <a:pt x="1211724" y="6314687"/>
                  <a:pt x="1205881" y="6328822"/>
                </a:cubicBezTo>
                <a:cubicBezTo>
                  <a:pt x="1193492" y="6357384"/>
                  <a:pt x="1172926" y="6377630"/>
                  <a:pt x="1144185" y="6389558"/>
                </a:cubicBezTo>
                <a:cubicBezTo>
                  <a:pt x="1115093" y="6401633"/>
                  <a:pt x="1086412" y="6401828"/>
                  <a:pt x="1058142" y="6390138"/>
                </a:cubicBezTo>
                <a:cubicBezTo>
                  <a:pt x="1029520" y="6378597"/>
                  <a:pt x="1009173" y="6358282"/>
                  <a:pt x="997099" y="6329190"/>
                </a:cubicBezTo>
                <a:cubicBezTo>
                  <a:pt x="985024" y="6300098"/>
                  <a:pt x="985007" y="6271342"/>
                  <a:pt x="997044" y="6242928"/>
                </a:cubicBezTo>
                <a:cubicBezTo>
                  <a:pt x="1008730" y="6214657"/>
                  <a:pt x="1029119" y="6194484"/>
                  <a:pt x="1058211" y="6182410"/>
                </a:cubicBezTo>
                <a:cubicBezTo>
                  <a:pt x="1086952" y="6170480"/>
                  <a:pt x="1115810" y="6170214"/>
                  <a:pt x="1144780" y="6181611"/>
                </a:cubicBezTo>
                <a:cubicBezTo>
                  <a:pt x="1173053" y="6193297"/>
                  <a:pt x="1193226" y="6213686"/>
                  <a:pt x="1205298" y="6242778"/>
                </a:cubicBezTo>
                <a:cubicBezTo>
                  <a:pt x="1211335" y="6257324"/>
                  <a:pt x="1214402" y="6271768"/>
                  <a:pt x="1214499" y="6286108"/>
                </a:cubicBezTo>
                <a:close/>
                <a:moveTo>
                  <a:pt x="1298397" y="3378337"/>
                </a:moveTo>
                <a:cubicBezTo>
                  <a:pt x="1298677" y="3388536"/>
                  <a:pt x="1296808" y="3398759"/>
                  <a:pt x="1292791" y="3409004"/>
                </a:cubicBezTo>
                <a:lnTo>
                  <a:pt x="1253307" y="3509695"/>
                </a:lnTo>
                <a:lnTo>
                  <a:pt x="1100680" y="3449845"/>
                </a:lnTo>
                <a:lnTo>
                  <a:pt x="1140166" y="3349152"/>
                </a:lnTo>
                <a:cubicBezTo>
                  <a:pt x="1148339" y="3328307"/>
                  <a:pt x="1162794" y="3313799"/>
                  <a:pt x="1183527" y="3305624"/>
                </a:cubicBezTo>
                <a:cubicBezTo>
                  <a:pt x="1204399" y="3297096"/>
                  <a:pt x="1225082" y="3296849"/>
                  <a:pt x="1245573" y="3304885"/>
                </a:cubicBezTo>
                <a:cubicBezTo>
                  <a:pt x="1266418" y="3313060"/>
                  <a:pt x="1281595" y="3327368"/>
                  <a:pt x="1291107" y="3347810"/>
                </a:cubicBezTo>
                <a:cubicBezTo>
                  <a:pt x="1295686" y="3357962"/>
                  <a:pt x="1298116" y="3368138"/>
                  <a:pt x="1298397" y="3378337"/>
                </a:cubicBezTo>
                <a:close/>
                <a:moveTo>
                  <a:pt x="1336416" y="3376889"/>
                </a:moveTo>
                <a:cubicBezTo>
                  <a:pt x="1336155" y="3361704"/>
                  <a:pt x="1332749" y="3346611"/>
                  <a:pt x="1326198" y="3331609"/>
                </a:cubicBezTo>
                <a:cubicBezTo>
                  <a:pt x="1312883" y="3301115"/>
                  <a:pt x="1290856" y="3279842"/>
                  <a:pt x="1260120" y="3267789"/>
                </a:cubicBezTo>
                <a:cubicBezTo>
                  <a:pt x="1229736" y="3255874"/>
                  <a:pt x="1199297" y="3256574"/>
                  <a:pt x="1168803" y="3269888"/>
                </a:cubicBezTo>
                <a:cubicBezTo>
                  <a:pt x="1138309" y="3283203"/>
                  <a:pt x="1117103" y="3305054"/>
                  <a:pt x="1105187" y="3335436"/>
                </a:cubicBezTo>
                <a:lnTo>
                  <a:pt x="1065704" y="3436126"/>
                </a:lnTo>
                <a:lnTo>
                  <a:pt x="952294" y="3391656"/>
                </a:lnTo>
                <a:lnTo>
                  <a:pt x="1022951" y="3211473"/>
                </a:lnTo>
                <a:lnTo>
                  <a:pt x="987975" y="3197755"/>
                </a:lnTo>
                <a:lnTo>
                  <a:pt x="902770" y="3415035"/>
                </a:lnTo>
                <a:lnTo>
                  <a:pt x="1273736" y="3560506"/>
                </a:lnTo>
                <a:lnTo>
                  <a:pt x="1327767" y="3422720"/>
                </a:lnTo>
                <a:cubicBezTo>
                  <a:pt x="1333795" y="3407351"/>
                  <a:pt x="1336678" y="3392074"/>
                  <a:pt x="1336416" y="3376889"/>
                </a:cubicBezTo>
                <a:close/>
                <a:moveTo>
                  <a:pt x="1349508" y="2991090"/>
                </a:moveTo>
                <a:lnTo>
                  <a:pt x="1255855" y="3181646"/>
                </a:lnTo>
                <a:cubicBezTo>
                  <a:pt x="1231985" y="3165687"/>
                  <a:pt x="1216610" y="3144917"/>
                  <a:pt x="1209730" y="3119336"/>
                </a:cubicBezTo>
                <a:cubicBezTo>
                  <a:pt x="1202853" y="3093755"/>
                  <a:pt x="1205940" y="3067683"/>
                  <a:pt x="1218996" y="3041116"/>
                </a:cubicBezTo>
                <a:cubicBezTo>
                  <a:pt x="1230211" y="3018299"/>
                  <a:pt x="1247665" y="3001715"/>
                  <a:pt x="1271353" y="2991371"/>
                </a:cubicBezTo>
                <a:cubicBezTo>
                  <a:pt x="1294367" y="2981537"/>
                  <a:pt x="1320419" y="2981445"/>
                  <a:pt x="1349508" y="2991090"/>
                </a:cubicBezTo>
                <a:close/>
                <a:moveTo>
                  <a:pt x="1395180" y="6326066"/>
                </a:moveTo>
                <a:lnTo>
                  <a:pt x="1380777" y="6291366"/>
                </a:lnTo>
                <a:lnTo>
                  <a:pt x="1224101" y="6356390"/>
                </a:lnTo>
                <a:cubicBezTo>
                  <a:pt x="1252620" y="6316204"/>
                  <a:pt x="1257204" y="6272802"/>
                  <a:pt x="1237856" y="6226184"/>
                </a:cubicBezTo>
                <a:cubicBezTo>
                  <a:pt x="1222290" y="6188680"/>
                  <a:pt x="1195733" y="6162312"/>
                  <a:pt x="1158185" y="6147080"/>
                </a:cubicBezTo>
                <a:cubicBezTo>
                  <a:pt x="1120489" y="6131497"/>
                  <a:pt x="1082366" y="6131709"/>
                  <a:pt x="1043811" y="6147710"/>
                </a:cubicBezTo>
                <a:cubicBezTo>
                  <a:pt x="1005254" y="6163712"/>
                  <a:pt x="978186" y="6190560"/>
                  <a:pt x="962603" y="6228254"/>
                </a:cubicBezTo>
                <a:cubicBezTo>
                  <a:pt x="954739" y="6246926"/>
                  <a:pt x="950787" y="6265618"/>
                  <a:pt x="950745" y="6284331"/>
                </a:cubicBezTo>
                <a:cubicBezTo>
                  <a:pt x="950705" y="6303042"/>
                  <a:pt x="954577" y="6321775"/>
                  <a:pt x="962359" y="6340526"/>
                </a:cubicBezTo>
                <a:cubicBezTo>
                  <a:pt x="981707" y="6387143"/>
                  <a:pt x="1015678" y="6414544"/>
                  <a:pt x="1064270" y="6422727"/>
                </a:cubicBezTo>
                <a:lnTo>
                  <a:pt x="1012747" y="6444110"/>
                </a:lnTo>
                <a:lnTo>
                  <a:pt x="1027147" y="6478810"/>
                </a:lnTo>
                <a:close/>
                <a:moveTo>
                  <a:pt x="1472189" y="3080241"/>
                </a:moveTo>
                <a:cubicBezTo>
                  <a:pt x="1471425" y="3055554"/>
                  <a:pt x="1464609" y="3033070"/>
                  <a:pt x="1451743" y="3012791"/>
                </a:cubicBezTo>
                <a:lnTo>
                  <a:pt x="1419809" y="3033885"/>
                </a:lnTo>
                <a:cubicBezTo>
                  <a:pt x="1440893" y="3064120"/>
                  <a:pt x="1441892" y="3098653"/>
                  <a:pt x="1422810" y="3137479"/>
                </a:cubicBezTo>
                <a:cubicBezTo>
                  <a:pt x="1409254" y="3165067"/>
                  <a:pt x="1390291" y="3184288"/>
                  <a:pt x="1365926" y="3195148"/>
                </a:cubicBezTo>
                <a:cubicBezTo>
                  <a:pt x="1341560" y="3206007"/>
                  <a:pt x="1315770" y="3206864"/>
                  <a:pt x="1288553" y="3197715"/>
                </a:cubicBezTo>
                <a:lnTo>
                  <a:pt x="1398775" y="2973440"/>
                </a:lnTo>
                <a:cubicBezTo>
                  <a:pt x="1390254" y="2968407"/>
                  <a:pt x="1385142" y="2965471"/>
                  <a:pt x="1383439" y="2964634"/>
                </a:cubicBezTo>
                <a:cubicBezTo>
                  <a:pt x="1346998" y="2946726"/>
                  <a:pt x="1309719" y="2942993"/>
                  <a:pt x="1271602" y="2953436"/>
                </a:cubicBezTo>
                <a:cubicBezTo>
                  <a:pt x="1233481" y="2963031"/>
                  <a:pt x="1205049" y="2986904"/>
                  <a:pt x="1186301" y="3025047"/>
                </a:cubicBezTo>
                <a:cubicBezTo>
                  <a:pt x="1176676" y="3044632"/>
                  <a:pt x="1171123" y="3063995"/>
                  <a:pt x="1169642" y="3083142"/>
                </a:cubicBezTo>
                <a:cubicBezTo>
                  <a:pt x="1168160" y="3102288"/>
                  <a:pt x="1170752" y="3121216"/>
                  <a:pt x="1177413" y="3139924"/>
                </a:cubicBezTo>
                <a:cubicBezTo>
                  <a:pt x="1190397" y="3177174"/>
                  <a:pt x="1216132" y="3205255"/>
                  <a:pt x="1254620" y="3224170"/>
                </a:cubicBezTo>
                <a:cubicBezTo>
                  <a:pt x="1293446" y="3243252"/>
                  <a:pt x="1331654" y="3246384"/>
                  <a:pt x="1369245" y="3233568"/>
                </a:cubicBezTo>
                <a:cubicBezTo>
                  <a:pt x="1406833" y="3220751"/>
                  <a:pt x="1435505" y="3194248"/>
                  <a:pt x="1455256" y="3154058"/>
                </a:cubicBezTo>
                <a:cubicBezTo>
                  <a:pt x="1467309" y="3129535"/>
                  <a:pt x="1472951" y="3104930"/>
                  <a:pt x="1472189" y="3080241"/>
                </a:cubicBezTo>
                <a:close/>
                <a:moveTo>
                  <a:pt x="1514823" y="6775119"/>
                </a:moveTo>
                <a:lnTo>
                  <a:pt x="1495330" y="6743002"/>
                </a:lnTo>
                <a:lnTo>
                  <a:pt x="1283161" y="6871773"/>
                </a:lnTo>
                <a:lnTo>
                  <a:pt x="1230884" y="6785640"/>
                </a:lnTo>
                <a:lnTo>
                  <a:pt x="1199740" y="6804542"/>
                </a:lnTo>
                <a:lnTo>
                  <a:pt x="1323785" y="7008926"/>
                </a:lnTo>
                <a:lnTo>
                  <a:pt x="1354929" y="6990024"/>
                </a:lnTo>
                <a:lnTo>
                  <a:pt x="1302654" y="6903890"/>
                </a:lnTo>
                <a:close/>
                <a:moveTo>
                  <a:pt x="1515209" y="6555446"/>
                </a:moveTo>
                <a:cubicBezTo>
                  <a:pt x="1505569" y="6532661"/>
                  <a:pt x="1489092" y="6515865"/>
                  <a:pt x="1465780" y="6505060"/>
                </a:cubicBezTo>
                <a:cubicBezTo>
                  <a:pt x="1442467" y="6494253"/>
                  <a:pt x="1415387" y="6490414"/>
                  <a:pt x="1384537" y="6493544"/>
                </a:cubicBezTo>
                <a:lnTo>
                  <a:pt x="1052497" y="6528019"/>
                </a:lnTo>
                <a:lnTo>
                  <a:pt x="1070791" y="6563419"/>
                </a:lnTo>
                <a:lnTo>
                  <a:pt x="1325018" y="6535836"/>
                </a:lnTo>
                <a:lnTo>
                  <a:pt x="1162264" y="6740414"/>
                </a:lnTo>
                <a:lnTo>
                  <a:pt x="1180559" y="6775814"/>
                </a:lnTo>
                <a:lnTo>
                  <a:pt x="1376382" y="6531077"/>
                </a:lnTo>
                <a:lnTo>
                  <a:pt x="1395456" y="6529548"/>
                </a:lnTo>
                <a:cubicBezTo>
                  <a:pt x="1442417" y="6525357"/>
                  <a:pt x="1471883" y="6539392"/>
                  <a:pt x="1483855" y="6571648"/>
                </a:cubicBezTo>
                <a:close/>
                <a:moveTo>
                  <a:pt x="1603849" y="2833323"/>
                </a:moveTo>
                <a:cubicBezTo>
                  <a:pt x="1599185" y="2809027"/>
                  <a:pt x="1586543" y="2790829"/>
                  <a:pt x="1565925" y="2778729"/>
                </a:cubicBezTo>
                <a:cubicBezTo>
                  <a:pt x="1537448" y="2762018"/>
                  <a:pt x="1509456" y="2764732"/>
                  <a:pt x="1481945" y="2786870"/>
                </a:cubicBezTo>
                <a:cubicBezTo>
                  <a:pt x="1482590" y="2759526"/>
                  <a:pt x="1470311" y="2738462"/>
                  <a:pt x="1445109" y="2723673"/>
                </a:cubicBezTo>
                <a:cubicBezTo>
                  <a:pt x="1425469" y="2712148"/>
                  <a:pt x="1404428" y="2710139"/>
                  <a:pt x="1381982" y="2717649"/>
                </a:cubicBezTo>
                <a:cubicBezTo>
                  <a:pt x="1359399" y="2724636"/>
                  <a:pt x="1340427" y="2741223"/>
                  <a:pt x="1325060" y="2767409"/>
                </a:cubicBezTo>
                <a:cubicBezTo>
                  <a:pt x="1312577" y="2788682"/>
                  <a:pt x="1306392" y="2809253"/>
                  <a:pt x="1306504" y="2829120"/>
                </a:cubicBezTo>
                <a:cubicBezTo>
                  <a:pt x="1306616" y="2848986"/>
                  <a:pt x="1313025" y="2868147"/>
                  <a:pt x="1325735" y="2886606"/>
                </a:cubicBezTo>
                <a:lnTo>
                  <a:pt x="1357290" y="2868824"/>
                </a:lnTo>
                <a:cubicBezTo>
                  <a:pt x="1338890" y="2843946"/>
                  <a:pt x="1338619" y="2816285"/>
                  <a:pt x="1356483" y="2785846"/>
                </a:cubicBezTo>
                <a:cubicBezTo>
                  <a:pt x="1365701" y="2770136"/>
                  <a:pt x="1376989" y="2759710"/>
                  <a:pt x="1390346" y="2754568"/>
                </a:cubicBezTo>
                <a:cubicBezTo>
                  <a:pt x="1403706" y="2749426"/>
                  <a:pt x="1416276" y="2750312"/>
                  <a:pt x="1428057" y="2757227"/>
                </a:cubicBezTo>
                <a:cubicBezTo>
                  <a:pt x="1440495" y="2764526"/>
                  <a:pt x="1447881" y="2774250"/>
                  <a:pt x="1450211" y="2786396"/>
                </a:cubicBezTo>
                <a:cubicBezTo>
                  <a:pt x="1452542" y="2798546"/>
                  <a:pt x="1449579" y="2811656"/>
                  <a:pt x="1441319" y="2825730"/>
                </a:cubicBezTo>
                <a:lnTo>
                  <a:pt x="1426050" y="2851752"/>
                </a:lnTo>
                <a:lnTo>
                  <a:pt x="1457473" y="2870189"/>
                </a:lnTo>
                <a:lnTo>
                  <a:pt x="1478501" y="2834351"/>
                </a:lnTo>
                <a:cubicBezTo>
                  <a:pt x="1486953" y="2819948"/>
                  <a:pt x="1497195" y="2810558"/>
                  <a:pt x="1509225" y="2806178"/>
                </a:cubicBezTo>
                <a:cubicBezTo>
                  <a:pt x="1521257" y="2801798"/>
                  <a:pt x="1533162" y="2803065"/>
                  <a:pt x="1544945" y="2809978"/>
                </a:cubicBezTo>
                <a:cubicBezTo>
                  <a:pt x="1558039" y="2817662"/>
                  <a:pt x="1565521" y="2829092"/>
                  <a:pt x="1567394" y="2844272"/>
                </a:cubicBezTo>
                <a:cubicBezTo>
                  <a:pt x="1569267" y="2859452"/>
                  <a:pt x="1564727" y="2876370"/>
                  <a:pt x="1553780" y="2895026"/>
                </a:cubicBezTo>
                <a:cubicBezTo>
                  <a:pt x="1532652" y="2931028"/>
                  <a:pt x="1504451" y="2945720"/>
                  <a:pt x="1469176" y="2939098"/>
                </a:cubicBezTo>
                <a:lnTo>
                  <a:pt x="1469243" y="2976099"/>
                </a:lnTo>
                <a:cubicBezTo>
                  <a:pt x="1517355" y="2984092"/>
                  <a:pt x="1556007" y="2963212"/>
                  <a:pt x="1585201" y="2913462"/>
                </a:cubicBezTo>
                <a:cubicBezTo>
                  <a:pt x="1602679" y="2883678"/>
                  <a:pt x="1608894" y="2856966"/>
                  <a:pt x="1603849" y="2833323"/>
                </a:cubicBezTo>
                <a:close/>
                <a:moveTo>
                  <a:pt x="1708706" y="7059728"/>
                </a:moveTo>
                <a:lnTo>
                  <a:pt x="1687099" y="7028992"/>
                </a:lnTo>
                <a:lnTo>
                  <a:pt x="1574864" y="7107884"/>
                </a:lnTo>
                <a:lnTo>
                  <a:pt x="1605261" y="6912566"/>
                </a:lnTo>
                <a:lnTo>
                  <a:pt x="1576456" y="6871584"/>
                </a:lnTo>
                <a:lnTo>
                  <a:pt x="1543103" y="7081504"/>
                </a:lnTo>
                <a:lnTo>
                  <a:pt x="1346879" y="7039916"/>
                </a:lnTo>
                <a:lnTo>
                  <a:pt x="1376339" y="7081830"/>
                </a:lnTo>
                <a:lnTo>
                  <a:pt x="1557170" y="7120322"/>
                </a:lnTo>
                <a:lnTo>
                  <a:pt x="1454248" y="7192668"/>
                </a:lnTo>
                <a:lnTo>
                  <a:pt x="1475855" y="7223403"/>
                </a:lnTo>
                <a:close/>
                <a:moveTo>
                  <a:pt x="1730223" y="2565112"/>
                </a:moveTo>
                <a:cubicBezTo>
                  <a:pt x="1735664" y="2595215"/>
                  <a:pt x="1729409" y="2623206"/>
                  <a:pt x="1711453" y="2649086"/>
                </a:cubicBezTo>
                <a:cubicBezTo>
                  <a:pt x="1693496" y="2674966"/>
                  <a:pt x="1669467" y="2690626"/>
                  <a:pt x="1639363" y="2696067"/>
                </a:cubicBezTo>
                <a:cubicBezTo>
                  <a:pt x="1608638" y="2701075"/>
                  <a:pt x="1580489" y="2694710"/>
                  <a:pt x="1554923" y="2676970"/>
                </a:cubicBezTo>
                <a:cubicBezTo>
                  <a:pt x="1529044" y="2659017"/>
                  <a:pt x="1513383" y="2634987"/>
                  <a:pt x="1507942" y="2604884"/>
                </a:cubicBezTo>
                <a:cubicBezTo>
                  <a:pt x="1502188" y="2574564"/>
                  <a:pt x="1508288" y="2546466"/>
                  <a:pt x="1526245" y="2520586"/>
                </a:cubicBezTo>
                <a:cubicBezTo>
                  <a:pt x="1544201" y="2494706"/>
                  <a:pt x="1568385" y="2479155"/>
                  <a:pt x="1598799" y="2473928"/>
                </a:cubicBezTo>
                <a:cubicBezTo>
                  <a:pt x="1628905" y="2468488"/>
                  <a:pt x="1656894" y="2474745"/>
                  <a:pt x="1682774" y="2492699"/>
                </a:cubicBezTo>
                <a:cubicBezTo>
                  <a:pt x="1708342" y="2510438"/>
                  <a:pt x="1724157" y="2534575"/>
                  <a:pt x="1730223" y="2565112"/>
                </a:cubicBezTo>
                <a:close/>
                <a:moveTo>
                  <a:pt x="1766663" y="2558525"/>
                </a:moveTo>
                <a:cubicBezTo>
                  <a:pt x="1759313" y="2517859"/>
                  <a:pt x="1738488" y="2485627"/>
                  <a:pt x="1704191" y="2461832"/>
                </a:cubicBezTo>
                <a:cubicBezTo>
                  <a:pt x="1669581" y="2437819"/>
                  <a:pt x="1632257" y="2429704"/>
                  <a:pt x="1592213" y="2437488"/>
                </a:cubicBezTo>
                <a:cubicBezTo>
                  <a:pt x="1552075" y="2444744"/>
                  <a:pt x="1520109" y="2465519"/>
                  <a:pt x="1496313" y="2499818"/>
                </a:cubicBezTo>
                <a:cubicBezTo>
                  <a:pt x="1472299" y="2534428"/>
                  <a:pt x="1463922" y="2571800"/>
                  <a:pt x="1471176" y="2611938"/>
                </a:cubicBezTo>
                <a:cubicBezTo>
                  <a:pt x="1478121" y="2651860"/>
                  <a:pt x="1498896" y="2683826"/>
                  <a:pt x="1533506" y="2707840"/>
                </a:cubicBezTo>
                <a:cubicBezTo>
                  <a:pt x="1568116" y="2731853"/>
                  <a:pt x="1605490" y="2740230"/>
                  <a:pt x="1645626" y="2732976"/>
                </a:cubicBezTo>
                <a:cubicBezTo>
                  <a:pt x="1685453" y="2725503"/>
                  <a:pt x="1717371" y="2704464"/>
                  <a:pt x="1741384" y="2669854"/>
                </a:cubicBezTo>
                <a:cubicBezTo>
                  <a:pt x="1764965" y="2635868"/>
                  <a:pt x="1773392" y="2598758"/>
                  <a:pt x="1766663" y="2558525"/>
                </a:cubicBezTo>
                <a:close/>
                <a:moveTo>
                  <a:pt x="1967365" y="7196400"/>
                </a:moveTo>
                <a:cubicBezTo>
                  <a:pt x="1953238" y="7176091"/>
                  <a:pt x="1933654" y="7163052"/>
                  <a:pt x="1908615" y="7157283"/>
                </a:cubicBezTo>
                <a:cubicBezTo>
                  <a:pt x="1883575" y="7151514"/>
                  <a:pt x="1856286" y="7153338"/>
                  <a:pt x="1826743" y="7162756"/>
                </a:cubicBezTo>
                <a:lnTo>
                  <a:pt x="1508936" y="7264926"/>
                </a:lnTo>
                <a:lnTo>
                  <a:pt x="1534133" y="7295794"/>
                </a:lnTo>
                <a:lnTo>
                  <a:pt x="1777217" y="7216408"/>
                </a:lnTo>
                <a:lnTo>
                  <a:pt x="1660119" y="7450139"/>
                </a:lnTo>
                <a:lnTo>
                  <a:pt x="1685316" y="7481006"/>
                </a:lnTo>
                <a:lnTo>
                  <a:pt x="1826499" y="7201166"/>
                </a:lnTo>
                <a:lnTo>
                  <a:pt x="1844848" y="7195740"/>
                </a:lnTo>
                <a:cubicBezTo>
                  <a:pt x="1889935" y="7181960"/>
                  <a:pt x="1921661" y="7189620"/>
                  <a:pt x="1940026" y="7218720"/>
                </a:cubicBezTo>
                <a:close/>
                <a:moveTo>
                  <a:pt x="2010569" y="2313896"/>
                </a:moveTo>
                <a:lnTo>
                  <a:pt x="1791263" y="2132470"/>
                </a:lnTo>
                <a:lnTo>
                  <a:pt x="1638868" y="2316687"/>
                </a:lnTo>
                <a:lnTo>
                  <a:pt x="1858173" y="2498110"/>
                </a:lnTo>
                <a:lnTo>
                  <a:pt x="1882121" y="2469162"/>
                </a:lnTo>
                <a:lnTo>
                  <a:pt x="1690887" y="2310960"/>
                </a:lnTo>
                <a:lnTo>
                  <a:pt x="1795387" y="2184641"/>
                </a:lnTo>
                <a:lnTo>
                  <a:pt x="1986621" y="2342844"/>
                </a:lnTo>
                <a:close/>
                <a:moveTo>
                  <a:pt x="2030950" y="7518550"/>
                </a:moveTo>
                <a:cubicBezTo>
                  <a:pt x="2029835" y="7549662"/>
                  <a:pt x="2018069" y="7576012"/>
                  <a:pt x="1995658" y="7597602"/>
                </a:cubicBezTo>
                <a:cubicBezTo>
                  <a:pt x="1972975" y="7619454"/>
                  <a:pt x="1946338" y="7630095"/>
                  <a:pt x="1915752" y="7629524"/>
                </a:cubicBezTo>
                <a:cubicBezTo>
                  <a:pt x="1884895" y="7629218"/>
                  <a:pt x="1858539" y="7617722"/>
                  <a:pt x="1836686" y="7595036"/>
                </a:cubicBezTo>
                <a:cubicBezTo>
                  <a:pt x="1814832" y="7572352"/>
                  <a:pt x="1804329" y="7545585"/>
                  <a:pt x="1805173" y="7514738"/>
                </a:cubicBezTo>
                <a:cubicBezTo>
                  <a:pt x="1805744" y="7484152"/>
                  <a:pt x="1817370" y="7457933"/>
                  <a:pt x="1840055" y="7436080"/>
                </a:cubicBezTo>
                <a:cubicBezTo>
                  <a:pt x="1862466" y="7414490"/>
                  <a:pt x="1889237" y="7403716"/>
                  <a:pt x="1920369" y="7403760"/>
                </a:cubicBezTo>
                <a:cubicBezTo>
                  <a:pt x="1950955" y="7404333"/>
                  <a:pt x="1977176" y="7415960"/>
                  <a:pt x="1999029" y="7438644"/>
                </a:cubicBezTo>
                <a:cubicBezTo>
                  <a:pt x="2020880" y="7461327"/>
                  <a:pt x="2031523" y="7487964"/>
                  <a:pt x="2030950" y="7518550"/>
                </a:cubicBezTo>
                <a:close/>
                <a:moveTo>
                  <a:pt x="2151507" y="2079500"/>
                </a:moveTo>
                <a:cubicBezTo>
                  <a:pt x="2151726" y="2110089"/>
                  <a:pt x="2140777" y="2136602"/>
                  <a:pt x="2118665" y="2159030"/>
                </a:cubicBezTo>
                <a:cubicBezTo>
                  <a:pt x="2096552" y="2181461"/>
                  <a:pt x="2070199" y="2192786"/>
                  <a:pt x="2039611" y="2193005"/>
                </a:cubicBezTo>
                <a:cubicBezTo>
                  <a:pt x="2008479" y="2192689"/>
                  <a:pt x="1981832" y="2181610"/>
                  <a:pt x="1959673" y="2159762"/>
                </a:cubicBezTo>
                <a:cubicBezTo>
                  <a:pt x="1937242" y="2137650"/>
                  <a:pt x="1925917" y="2111297"/>
                  <a:pt x="1925700" y="2080708"/>
                </a:cubicBezTo>
                <a:cubicBezTo>
                  <a:pt x="1925209" y="2049851"/>
                  <a:pt x="1936024" y="2023206"/>
                  <a:pt x="1958136" y="2000775"/>
                </a:cubicBezTo>
                <a:cubicBezTo>
                  <a:pt x="1980249" y="1978344"/>
                  <a:pt x="2006736" y="1967154"/>
                  <a:pt x="2037596" y="1967204"/>
                </a:cubicBezTo>
                <a:cubicBezTo>
                  <a:pt x="2068187" y="1966984"/>
                  <a:pt x="2094697" y="1977931"/>
                  <a:pt x="2117128" y="2000046"/>
                </a:cubicBezTo>
                <a:cubicBezTo>
                  <a:pt x="2139288" y="2021892"/>
                  <a:pt x="2150747" y="2048376"/>
                  <a:pt x="2151507" y="2079500"/>
                </a:cubicBezTo>
                <a:close/>
                <a:moveTo>
                  <a:pt x="2206205" y="7446939"/>
                </a:moveTo>
                <a:lnTo>
                  <a:pt x="2180138" y="7419882"/>
                </a:lnTo>
                <a:lnTo>
                  <a:pt x="2057973" y="7537572"/>
                </a:lnTo>
                <a:cubicBezTo>
                  <a:pt x="2069868" y="7489752"/>
                  <a:pt x="2058309" y="7447668"/>
                  <a:pt x="2023291" y="7411318"/>
                </a:cubicBezTo>
                <a:cubicBezTo>
                  <a:pt x="1995120" y="7382074"/>
                  <a:pt x="1960774" y="7367208"/>
                  <a:pt x="1920257" y="7366720"/>
                </a:cubicBezTo>
                <a:cubicBezTo>
                  <a:pt x="1879476" y="7365960"/>
                  <a:pt x="1844054" y="7380060"/>
                  <a:pt x="1813988" y="7409022"/>
                </a:cubicBezTo>
                <a:cubicBezTo>
                  <a:pt x="1783925" y="7437984"/>
                  <a:pt x="1768514" y="7472854"/>
                  <a:pt x="1767752" y="7513637"/>
                </a:cubicBezTo>
                <a:cubicBezTo>
                  <a:pt x="1766728" y="7554144"/>
                  <a:pt x="1780302" y="7589020"/>
                  <a:pt x="1808473" y="7618262"/>
                </a:cubicBezTo>
                <a:cubicBezTo>
                  <a:pt x="1843491" y="7654612"/>
                  <a:pt x="1885114" y="7667736"/>
                  <a:pt x="1933345" y="7657630"/>
                </a:cubicBezTo>
                <a:lnTo>
                  <a:pt x="1893169" y="7696334"/>
                </a:lnTo>
                <a:lnTo>
                  <a:pt x="1919236" y="7723392"/>
                </a:lnTo>
                <a:close/>
                <a:moveTo>
                  <a:pt x="2244849" y="2073198"/>
                </a:moveTo>
                <a:lnTo>
                  <a:pt x="2042161" y="1873381"/>
                </a:lnTo>
                <a:lnTo>
                  <a:pt x="2015785" y="1900137"/>
                </a:lnTo>
                <a:lnTo>
                  <a:pt x="2055510" y="1939302"/>
                </a:lnTo>
                <a:cubicBezTo>
                  <a:pt x="2007401" y="1928642"/>
                  <a:pt x="1965629" y="1941284"/>
                  <a:pt x="1930195" y="1977226"/>
                </a:cubicBezTo>
                <a:cubicBezTo>
                  <a:pt x="1901688" y="2006144"/>
                  <a:pt x="1887579" y="2040996"/>
                  <a:pt x="1887870" y="2081782"/>
                </a:cubicBezTo>
                <a:cubicBezTo>
                  <a:pt x="1888428" y="2122298"/>
                  <a:pt x="1903570" y="2157210"/>
                  <a:pt x="1933297" y="2186518"/>
                </a:cubicBezTo>
                <a:cubicBezTo>
                  <a:pt x="1963025" y="2215825"/>
                  <a:pt x="1998148" y="2230467"/>
                  <a:pt x="2038669" y="2230447"/>
                </a:cubicBezTo>
                <a:cubicBezTo>
                  <a:pt x="2079455" y="2230156"/>
                  <a:pt x="2114103" y="2215551"/>
                  <a:pt x="2142610" y="2186636"/>
                </a:cubicBezTo>
                <a:cubicBezTo>
                  <a:pt x="2178044" y="2150691"/>
                  <a:pt x="2190089" y="2108742"/>
                  <a:pt x="2178746" y="2060790"/>
                </a:cubicBezTo>
                <a:lnTo>
                  <a:pt x="2218471" y="2099954"/>
                </a:lnTo>
                <a:close/>
                <a:moveTo>
                  <a:pt x="2264778" y="7648866"/>
                </a:moveTo>
                <a:lnTo>
                  <a:pt x="2236707" y="7623894"/>
                </a:lnTo>
                <a:lnTo>
                  <a:pt x="2071748" y="7809329"/>
                </a:lnTo>
                <a:lnTo>
                  <a:pt x="1996467" y="7742362"/>
                </a:lnTo>
                <a:lnTo>
                  <a:pt x="1972253" y="7769582"/>
                </a:lnTo>
                <a:lnTo>
                  <a:pt x="2150884" y="7928489"/>
                </a:lnTo>
                <a:lnTo>
                  <a:pt x="2175098" y="7901270"/>
                </a:lnTo>
                <a:lnTo>
                  <a:pt x="2099817" y="7834300"/>
                </a:lnTo>
                <a:close/>
                <a:moveTo>
                  <a:pt x="2445784" y="1852131"/>
                </a:moveTo>
                <a:cubicBezTo>
                  <a:pt x="2446499" y="1839670"/>
                  <a:pt x="2445397" y="1827201"/>
                  <a:pt x="2442480" y="1814723"/>
                </a:cubicBezTo>
                <a:lnTo>
                  <a:pt x="2406841" y="1821195"/>
                </a:lnTo>
                <a:cubicBezTo>
                  <a:pt x="2410958" y="1840631"/>
                  <a:pt x="2409797" y="1859583"/>
                  <a:pt x="2403358" y="1878052"/>
                </a:cubicBezTo>
                <a:cubicBezTo>
                  <a:pt x="2396918" y="1896521"/>
                  <a:pt x="2385763" y="1912530"/>
                  <a:pt x="2369885" y="1926082"/>
                </a:cubicBezTo>
                <a:cubicBezTo>
                  <a:pt x="2345928" y="1946530"/>
                  <a:pt x="2318701" y="1955550"/>
                  <a:pt x="2288207" y="1953139"/>
                </a:cubicBezTo>
                <a:cubicBezTo>
                  <a:pt x="2257217" y="1950154"/>
                  <a:pt x="2231621" y="1936824"/>
                  <a:pt x="2211419" y="1913155"/>
                </a:cubicBezTo>
                <a:cubicBezTo>
                  <a:pt x="2190970" y="1889198"/>
                  <a:pt x="2181951" y="1861971"/>
                  <a:pt x="2184359" y="1831474"/>
                </a:cubicBezTo>
                <a:cubicBezTo>
                  <a:pt x="2186523" y="1800692"/>
                  <a:pt x="2199584" y="1775073"/>
                  <a:pt x="2223541" y="1754624"/>
                </a:cubicBezTo>
                <a:cubicBezTo>
                  <a:pt x="2239705" y="1740829"/>
                  <a:pt x="2257474" y="1732273"/>
                  <a:pt x="2276847" y="1728959"/>
                </a:cubicBezTo>
                <a:cubicBezTo>
                  <a:pt x="2296223" y="1725644"/>
                  <a:pt x="2314339" y="1728017"/>
                  <a:pt x="2331199" y="1736078"/>
                </a:cubicBezTo>
                <a:lnTo>
                  <a:pt x="2343122" y="1702700"/>
                </a:lnTo>
                <a:cubicBezTo>
                  <a:pt x="2320546" y="1692032"/>
                  <a:pt x="2296370" y="1688845"/>
                  <a:pt x="2270595" y="1693133"/>
                </a:cubicBezTo>
                <a:cubicBezTo>
                  <a:pt x="2244817" y="1697424"/>
                  <a:pt x="2221250" y="1708684"/>
                  <a:pt x="2199890" y="1726914"/>
                </a:cubicBezTo>
                <a:cubicBezTo>
                  <a:pt x="2167272" y="1754754"/>
                  <a:pt x="2149502" y="1788883"/>
                  <a:pt x="2146579" y="1829298"/>
                </a:cubicBezTo>
                <a:cubicBezTo>
                  <a:pt x="2143407" y="1869424"/>
                  <a:pt x="2155496" y="1905506"/>
                  <a:pt x="2182843" y="1937546"/>
                </a:cubicBezTo>
                <a:cubicBezTo>
                  <a:pt x="2209945" y="1969298"/>
                  <a:pt x="2243803" y="1987047"/>
                  <a:pt x="2284422" y="1990795"/>
                </a:cubicBezTo>
                <a:cubicBezTo>
                  <a:pt x="2324551" y="1993965"/>
                  <a:pt x="2360921" y="1981631"/>
                  <a:pt x="2393539" y="1953792"/>
                </a:cubicBezTo>
                <a:cubicBezTo>
                  <a:pt x="2414611" y="1935806"/>
                  <a:pt x="2429494" y="1914371"/>
                  <a:pt x="2438190" y="1889484"/>
                </a:cubicBezTo>
                <a:cubicBezTo>
                  <a:pt x="2442538" y="1877042"/>
                  <a:pt x="2445069" y="1864591"/>
                  <a:pt x="2445784" y="1852131"/>
                </a:cubicBezTo>
                <a:close/>
                <a:moveTo>
                  <a:pt x="2510391" y="7890437"/>
                </a:moveTo>
                <a:cubicBezTo>
                  <a:pt x="2505219" y="7850518"/>
                  <a:pt x="2485649" y="7817472"/>
                  <a:pt x="2451681" y="7791298"/>
                </a:cubicBezTo>
                <a:cubicBezTo>
                  <a:pt x="2429738" y="7774388"/>
                  <a:pt x="2405694" y="7764246"/>
                  <a:pt x="2379550" y="7760866"/>
                </a:cubicBezTo>
                <a:cubicBezTo>
                  <a:pt x="2353409" y="7757490"/>
                  <a:pt x="2328726" y="7761228"/>
                  <a:pt x="2305511" y="7772084"/>
                </a:cubicBezTo>
                <a:lnTo>
                  <a:pt x="2319192" y="7805621"/>
                </a:lnTo>
                <a:cubicBezTo>
                  <a:pt x="2337362" y="7797586"/>
                  <a:pt x="2356145" y="7794814"/>
                  <a:pt x="2375546" y="7797306"/>
                </a:cubicBezTo>
                <a:cubicBezTo>
                  <a:pt x="2394944" y="7799800"/>
                  <a:pt x="2412910" y="7807414"/>
                  <a:pt x="2429444" y="7820156"/>
                </a:cubicBezTo>
                <a:cubicBezTo>
                  <a:pt x="2454393" y="7839380"/>
                  <a:pt x="2468833" y="7864164"/>
                  <a:pt x="2472765" y="7894501"/>
                </a:cubicBezTo>
                <a:cubicBezTo>
                  <a:pt x="2476231" y="7925438"/>
                  <a:pt x="2468467" y="7953233"/>
                  <a:pt x="2449473" y="7977883"/>
                </a:cubicBezTo>
                <a:cubicBezTo>
                  <a:pt x="2430249" y="8002832"/>
                  <a:pt x="2405467" y="8017272"/>
                  <a:pt x="2375127" y="8021204"/>
                </a:cubicBezTo>
                <a:cubicBezTo>
                  <a:pt x="2344559" y="8025434"/>
                  <a:pt x="2316799" y="8017936"/>
                  <a:pt x="2291850" y="7998710"/>
                </a:cubicBezTo>
                <a:cubicBezTo>
                  <a:pt x="2275017" y="7985739"/>
                  <a:pt x="2262980" y="7970116"/>
                  <a:pt x="2255743" y="7951841"/>
                </a:cubicBezTo>
                <a:cubicBezTo>
                  <a:pt x="2248505" y="7933568"/>
                  <a:pt x="2247090" y="7915351"/>
                  <a:pt x="2251503" y="7897190"/>
                </a:cubicBezTo>
                <a:lnTo>
                  <a:pt x="2216382" y="7892407"/>
                </a:lnTo>
                <a:cubicBezTo>
                  <a:pt x="2210600" y="7916698"/>
                  <a:pt x="2212465" y="7941012"/>
                  <a:pt x="2221977" y="7965348"/>
                </a:cubicBezTo>
                <a:cubicBezTo>
                  <a:pt x="2231490" y="7989686"/>
                  <a:pt x="2247369" y="8010426"/>
                  <a:pt x="2269613" y="8027568"/>
                </a:cubicBezTo>
                <a:cubicBezTo>
                  <a:pt x="2303581" y="8053742"/>
                  <a:pt x="2340639" y="8064094"/>
                  <a:pt x="2380787" y="8058622"/>
                </a:cubicBezTo>
                <a:cubicBezTo>
                  <a:pt x="2420707" y="8053450"/>
                  <a:pt x="2453521" y="8034182"/>
                  <a:pt x="2479232" y="8000814"/>
                </a:cubicBezTo>
                <a:cubicBezTo>
                  <a:pt x="2504713" y="7967748"/>
                  <a:pt x="2515100" y="7930956"/>
                  <a:pt x="2510391" y="7890437"/>
                </a:cubicBezTo>
                <a:close/>
                <a:moveTo>
                  <a:pt x="2706762" y="1705477"/>
                </a:moveTo>
                <a:lnTo>
                  <a:pt x="2539936" y="1474872"/>
                </a:lnTo>
                <a:lnTo>
                  <a:pt x="2509497" y="1496892"/>
                </a:lnTo>
                <a:lnTo>
                  <a:pt x="2582233" y="1597435"/>
                </a:lnTo>
                <a:lnTo>
                  <a:pt x="2449403" y="1693527"/>
                </a:lnTo>
                <a:lnTo>
                  <a:pt x="2376669" y="1592983"/>
                </a:lnTo>
                <a:lnTo>
                  <a:pt x="2346229" y="1615003"/>
                </a:lnTo>
                <a:lnTo>
                  <a:pt x="2513053" y="1845608"/>
                </a:lnTo>
                <a:lnTo>
                  <a:pt x="2543492" y="1823588"/>
                </a:lnTo>
                <a:lnTo>
                  <a:pt x="2470758" y="1723044"/>
                </a:lnTo>
                <a:lnTo>
                  <a:pt x="2603586" y="1626953"/>
                </a:lnTo>
                <a:lnTo>
                  <a:pt x="2676323" y="1727497"/>
                </a:lnTo>
                <a:close/>
                <a:moveTo>
                  <a:pt x="2766499" y="8134210"/>
                </a:moveTo>
                <a:cubicBezTo>
                  <a:pt x="2763809" y="8148386"/>
                  <a:pt x="2758254" y="8162016"/>
                  <a:pt x="2749835" y="8175100"/>
                </a:cubicBezTo>
                <a:cubicBezTo>
                  <a:pt x="2732793" y="8201590"/>
                  <a:pt x="2709323" y="8218078"/>
                  <a:pt x="2679427" y="8224564"/>
                </a:cubicBezTo>
                <a:cubicBezTo>
                  <a:pt x="2649326" y="8231370"/>
                  <a:pt x="2621031" y="8226252"/>
                  <a:pt x="2594544" y="8209210"/>
                </a:cubicBezTo>
                <a:cubicBezTo>
                  <a:pt x="2568054" y="8192166"/>
                  <a:pt x="2551669" y="8168536"/>
                  <a:pt x="2545389" y="8138322"/>
                </a:cubicBezTo>
                <a:cubicBezTo>
                  <a:pt x="2538903" y="8108428"/>
                  <a:pt x="2544179" y="8080234"/>
                  <a:pt x="2561224" y="8053747"/>
                </a:cubicBezTo>
                <a:cubicBezTo>
                  <a:pt x="2578060" y="8027576"/>
                  <a:pt x="2601634" y="8010930"/>
                  <a:pt x="2631939" y="8003802"/>
                </a:cubicBezTo>
                <a:cubicBezTo>
                  <a:pt x="2661835" y="7997318"/>
                  <a:pt x="2690026" y="8002595"/>
                  <a:pt x="2716516" y="8019637"/>
                </a:cubicBezTo>
                <a:cubicBezTo>
                  <a:pt x="2743006" y="8036682"/>
                  <a:pt x="2759493" y="8060152"/>
                  <a:pt x="2765979" y="8090046"/>
                </a:cubicBezTo>
                <a:cubicBezTo>
                  <a:pt x="2769017" y="8105313"/>
                  <a:pt x="2769191" y="8120035"/>
                  <a:pt x="2766499" y="8134210"/>
                </a:cubicBezTo>
                <a:close/>
                <a:moveTo>
                  <a:pt x="2803718" y="8141066"/>
                </a:moveTo>
                <a:cubicBezTo>
                  <a:pt x="2807283" y="8122376"/>
                  <a:pt x="2806983" y="8103118"/>
                  <a:pt x="2802818" y="8083290"/>
                </a:cubicBezTo>
                <a:cubicBezTo>
                  <a:pt x="2794168" y="8043428"/>
                  <a:pt x="2772770" y="8012513"/>
                  <a:pt x="2738623" y="7990540"/>
                </a:cubicBezTo>
                <a:cubicBezTo>
                  <a:pt x="2696176" y="7963231"/>
                  <a:pt x="2652649" y="7960044"/>
                  <a:pt x="2608041" y="7980980"/>
                </a:cubicBezTo>
                <a:lnTo>
                  <a:pt x="2638226" y="7934066"/>
                </a:lnTo>
                <a:lnTo>
                  <a:pt x="2606632" y="7913740"/>
                </a:lnTo>
                <a:lnTo>
                  <a:pt x="2452624" y="8153096"/>
                </a:lnTo>
                <a:lnTo>
                  <a:pt x="2484221" y="8173424"/>
                </a:lnTo>
                <a:lnTo>
                  <a:pt x="2514405" y="8126511"/>
                </a:lnTo>
                <a:cubicBezTo>
                  <a:pt x="2513839" y="8175786"/>
                  <a:pt x="2534778" y="8214076"/>
                  <a:pt x="2577225" y="8241388"/>
                </a:cubicBezTo>
                <a:cubicBezTo>
                  <a:pt x="2611372" y="8263358"/>
                  <a:pt x="2648377" y="8270019"/>
                  <a:pt x="2688237" y="8261371"/>
                </a:cubicBezTo>
                <a:cubicBezTo>
                  <a:pt x="2727778" y="8252516"/>
                  <a:pt x="2758842" y="8230536"/>
                  <a:pt x="2781430" y="8195430"/>
                </a:cubicBezTo>
                <a:cubicBezTo>
                  <a:pt x="2792724" y="8177877"/>
                  <a:pt x="2800153" y="8159756"/>
                  <a:pt x="2803718" y="8141066"/>
                </a:cubicBezTo>
                <a:close/>
                <a:moveTo>
                  <a:pt x="2902801" y="1467665"/>
                </a:moveTo>
                <a:cubicBezTo>
                  <a:pt x="2905070" y="1481914"/>
                  <a:pt x="2904460" y="1496624"/>
                  <a:pt x="2900971" y="1511795"/>
                </a:cubicBezTo>
                <a:cubicBezTo>
                  <a:pt x="2893601" y="1541485"/>
                  <a:pt x="2876424" y="1564454"/>
                  <a:pt x="2849443" y="1580704"/>
                </a:cubicBezTo>
                <a:cubicBezTo>
                  <a:pt x="2822460" y="1596955"/>
                  <a:pt x="2794125" y="1601397"/>
                  <a:pt x="2764433" y="1594026"/>
                </a:cubicBezTo>
                <a:cubicBezTo>
                  <a:pt x="2734352" y="1586006"/>
                  <a:pt x="2711284" y="1568667"/>
                  <a:pt x="2695230" y="1542010"/>
                </a:cubicBezTo>
                <a:cubicBezTo>
                  <a:pt x="2678979" y="1515027"/>
                  <a:pt x="2674539" y="1486692"/>
                  <a:pt x="2681908" y="1457002"/>
                </a:cubicBezTo>
                <a:cubicBezTo>
                  <a:pt x="2689082" y="1426986"/>
                  <a:pt x="2706162" y="1403853"/>
                  <a:pt x="2733142" y="1387603"/>
                </a:cubicBezTo>
                <a:cubicBezTo>
                  <a:pt x="2760125" y="1371352"/>
                  <a:pt x="2788560" y="1367074"/>
                  <a:pt x="2818446" y="1374769"/>
                </a:cubicBezTo>
                <a:cubicBezTo>
                  <a:pt x="2848136" y="1382139"/>
                  <a:pt x="2871105" y="1399316"/>
                  <a:pt x="2887355" y="1426299"/>
                </a:cubicBezTo>
                <a:cubicBezTo>
                  <a:pt x="2895383" y="1439628"/>
                  <a:pt x="2900532" y="1453416"/>
                  <a:pt x="2902801" y="1467665"/>
                </a:cubicBezTo>
                <a:close/>
                <a:moveTo>
                  <a:pt x="2940035" y="1462185"/>
                </a:moveTo>
                <a:cubicBezTo>
                  <a:pt x="2937140" y="1443218"/>
                  <a:pt x="2930308" y="1424795"/>
                  <a:pt x="2919540" y="1406916"/>
                </a:cubicBezTo>
                <a:cubicBezTo>
                  <a:pt x="2897807" y="1370829"/>
                  <a:pt x="2867083" y="1348134"/>
                  <a:pt x="2827366" y="1338829"/>
                </a:cubicBezTo>
                <a:cubicBezTo>
                  <a:pt x="2787781" y="1329003"/>
                  <a:pt x="2750107" y="1334857"/>
                  <a:pt x="2714347" y="1356394"/>
                </a:cubicBezTo>
                <a:cubicBezTo>
                  <a:pt x="2678262" y="1378128"/>
                  <a:pt x="2655306" y="1408786"/>
                  <a:pt x="2645480" y="1448374"/>
                </a:cubicBezTo>
                <a:cubicBezTo>
                  <a:pt x="2640470" y="1468004"/>
                  <a:pt x="2639426" y="1487237"/>
                  <a:pt x="2642355" y="1506075"/>
                </a:cubicBezTo>
                <a:cubicBezTo>
                  <a:pt x="2645283" y="1524910"/>
                  <a:pt x="2652178" y="1543352"/>
                  <a:pt x="2663045" y="1561393"/>
                </a:cubicBezTo>
                <a:cubicBezTo>
                  <a:pt x="2684779" y="1597478"/>
                  <a:pt x="2715437" y="1620434"/>
                  <a:pt x="2755025" y="1630260"/>
                </a:cubicBezTo>
                <a:cubicBezTo>
                  <a:pt x="2794417" y="1639762"/>
                  <a:pt x="2832154" y="1633647"/>
                  <a:pt x="2868239" y="1611913"/>
                </a:cubicBezTo>
                <a:cubicBezTo>
                  <a:pt x="2903673" y="1590572"/>
                  <a:pt x="2926565" y="1560173"/>
                  <a:pt x="2936911" y="1520715"/>
                </a:cubicBezTo>
                <a:cubicBezTo>
                  <a:pt x="2941889" y="1500662"/>
                  <a:pt x="2942931" y="1481152"/>
                  <a:pt x="2940035" y="1462185"/>
                </a:cubicBezTo>
                <a:close/>
                <a:moveTo>
                  <a:pt x="3064919" y="8293974"/>
                </a:moveTo>
                <a:cubicBezTo>
                  <a:pt x="3063529" y="8308336"/>
                  <a:pt x="3059238" y="8322415"/>
                  <a:pt x="3052044" y="8336212"/>
                </a:cubicBezTo>
                <a:cubicBezTo>
                  <a:pt x="3037481" y="8364140"/>
                  <a:pt x="3015608" y="8382694"/>
                  <a:pt x="2986429" y="8391877"/>
                </a:cubicBezTo>
                <a:cubicBezTo>
                  <a:pt x="2957070" y="8401391"/>
                  <a:pt x="2928429" y="8398869"/>
                  <a:pt x="2900500" y="8384306"/>
                </a:cubicBezTo>
                <a:cubicBezTo>
                  <a:pt x="2872568" y="8369744"/>
                  <a:pt x="2854101" y="8347704"/>
                  <a:pt x="2845097" y="8318186"/>
                </a:cubicBezTo>
                <a:cubicBezTo>
                  <a:pt x="2835919" y="8289004"/>
                  <a:pt x="2838610" y="8260447"/>
                  <a:pt x="2853173" y="8232518"/>
                </a:cubicBezTo>
                <a:cubicBezTo>
                  <a:pt x="2867561" y="8204924"/>
                  <a:pt x="2889518" y="8186204"/>
                  <a:pt x="2919051" y="8176350"/>
                </a:cubicBezTo>
                <a:cubicBezTo>
                  <a:pt x="2948233" y="8167170"/>
                  <a:pt x="2976790" y="8169862"/>
                  <a:pt x="3004719" y="8184424"/>
                </a:cubicBezTo>
                <a:cubicBezTo>
                  <a:pt x="3032648" y="8198988"/>
                  <a:pt x="3051202" y="8220859"/>
                  <a:pt x="3060381" y="8250041"/>
                </a:cubicBezTo>
                <a:cubicBezTo>
                  <a:pt x="3064796" y="8264968"/>
                  <a:pt x="3066308" y="8279612"/>
                  <a:pt x="3064919" y="8293974"/>
                </a:cubicBezTo>
                <a:close/>
                <a:moveTo>
                  <a:pt x="3203790" y="8126444"/>
                </a:moveTo>
                <a:lnTo>
                  <a:pt x="3170477" y="8109075"/>
                </a:lnTo>
                <a:lnTo>
                  <a:pt x="3092048" y="8259491"/>
                </a:lnTo>
                <a:cubicBezTo>
                  <a:pt x="3088128" y="8210368"/>
                  <a:pt x="3063792" y="8174140"/>
                  <a:pt x="3019037" y="8150804"/>
                </a:cubicBezTo>
                <a:cubicBezTo>
                  <a:pt x="2983032" y="8132032"/>
                  <a:pt x="2945743" y="8128852"/>
                  <a:pt x="2907171" y="8141268"/>
                </a:cubicBezTo>
                <a:cubicBezTo>
                  <a:pt x="2868263" y="8153506"/>
                  <a:pt x="2839158" y="8178134"/>
                  <a:pt x="2819860" y="8215149"/>
                </a:cubicBezTo>
                <a:cubicBezTo>
                  <a:pt x="2810208" y="8233656"/>
                  <a:pt x="2804501" y="8252402"/>
                  <a:pt x="2802738" y="8271381"/>
                </a:cubicBezTo>
                <a:cubicBezTo>
                  <a:pt x="2800972" y="8290364"/>
                  <a:pt x="2803149" y="8309580"/>
                  <a:pt x="2809269" y="8329035"/>
                </a:cubicBezTo>
                <a:cubicBezTo>
                  <a:pt x="2821172" y="8367766"/>
                  <a:pt x="2845127" y="8396521"/>
                  <a:pt x="2881132" y="8415293"/>
                </a:cubicBezTo>
                <a:cubicBezTo>
                  <a:pt x="2925887" y="8438631"/>
                  <a:pt x="2969521" y="8437845"/>
                  <a:pt x="3012040" y="8412935"/>
                </a:cubicBezTo>
                <a:lnTo>
                  <a:pt x="2986250" y="8462399"/>
                </a:lnTo>
                <a:lnTo>
                  <a:pt x="3019563" y="8479771"/>
                </a:lnTo>
                <a:close/>
                <a:moveTo>
                  <a:pt x="3247965" y="1325838"/>
                </a:moveTo>
                <a:lnTo>
                  <a:pt x="3211828" y="1323377"/>
                </a:lnTo>
                <a:cubicBezTo>
                  <a:pt x="3211054" y="1343231"/>
                  <a:pt x="3205284" y="1361319"/>
                  <a:pt x="3194514" y="1377647"/>
                </a:cubicBezTo>
                <a:cubicBezTo>
                  <a:pt x="3183745" y="1393975"/>
                  <a:pt x="3169006" y="1406759"/>
                  <a:pt x="3150292" y="1416008"/>
                </a:cubicBezTo>
                <a:cubicBezTo>
                  <a:pt x="3122052" y="1429960"/>
                  <a:pt x="3093445" y="1432031"/>
                  <a:pt x="3064470" y="1422220"/>
                </a:cubicBezTo>
                <a:cubicBezTo>
                  <a:pt x="3035159" y="1411730"/>
                  <a:pt x="3013609" y="1392533"/>
                  <a:pt x="2999827" y="1364636"/>
                </a:cubicBezTo>
                <a:cubicBezTo>
                  <a:pt x="2985872" y="1336396"/>
                  <a:pt x="2983800" y="1307789"/>
                  <a:pt x="2993611" y="1278814"/>
                </a:cubicBezTo>
                <a:cubicBezTo>
                  <a:pt x="3003256" y="1249498"/>
                  <a:pt x="3022195" y="1227864"/>
                  <a:pt x="3050433" y="1213912"/>
                </a:cubicBezTo>
                <a:cubicBezTo>
                  <a:pt x="3069488" y="1204497"/>
                  <a:pt x="3088811" y="1200557"/>
                  <a:pt x="3108406" y="1202094"/>
                </a:cubicBezTo>
                <a:cubicBezTo>
                  <a:pt x="3128001" y="1203628"/>
                  <a:pt x="3144983" y="1210368"/>
                  <a:pt x="3159354" y="1222318"/>
                </a:cubicBezTo>
                <a:lnTo>
                  <a:pt x="3179093" y="1192880"/>
                </a:lnTo>
                <a:cubicBezTo>
                  <a:pt x="3159822" y="1177006"/>
                  <a:pt x="3137164" y="1167989"/>
                  <a:pt x="3111123" y="1165828"/>
                </a:cubicBezTo>
                <a:cubicBezTo>
                  <a:pt x="3085081" y="1163669"/>
                  <a:pt x="3059472" y="1168808"/>
                  <a:pt x="3034295" y="1181249"/>
                </a:cubicBezTo>
                <a:cubicBezTo>
                  <a:pt x="2995850" y="1200246"/>
                  <a:pt x="2970257" y="1228977"/>
                  <a:pt x="2957517" y="1267442"/>
                </a:cubicBezTo>
                <a:cubicBezTo>
                  <a:pt x="2951063" y="1286504"/>
                  <a:pt x="2948553" y="1305523"/>
                  <a:pt x="2949992" y="1324496"/>
                </a:cubicBezTo>
                <a:cubicBezTo>
                  <a:pt x="2951429" y="1343468"/>
                  <a:pt x="2956812" y="1362395"/>
                  <a:pt x="2966143" y="1381278"/>
                </a:cubicBezTo>
                <a:cubicBezTo>
                  <a:pt x="2984635" y="1418704"/>
                  <a:pt x="3013111" y="1444211"/>
                  <a:pt x="3051574" y="1457799"/>
                </a:cubicBezTo>
                <a:cubicBezTo>
                  <a:pt x="3089700" y="1470708"/>
                  <a:pt x="3127986" y="1467665"/>
                  <a:pt x="3166431" y="1448668"/>
                </a:cubicBezTo>
                <a:cubicBezTo>
                  <a:pt x="3191267" y="1436397"/>
                  <a:pt x="3210949" y="1419262"/>
                  <a:pt x="3225479" y="1397269"/>
                </a:cubicBezTo>
                <a:cubicBezTo>
                  <a:pt x="3240009" y="1375274"/>
                  <a:pt x="3247504" y="1351464"/>
                  <a:pt x="3247965" y="1325838"/>
                </a:cubicBezTo>
                <a:close/>
                <a:moveTo>
                  <a:pt x="3324745" y="8333448"/>
                </a:moveTo>
                <a:lnTo>
                  <a:pt x="3240357" y="8540019"/>
                </a:lnTo>
                <a:cubicBezTo>
                  <a:pt x="3210381" y="8524085"/>
                  <a:pt x="3189870" y="8502791"/>
                  <a:pt x="3178826" y="8476143"/>
                </a:cubicBezTo>
                <a:cubicBezTo>
                  <a:pt x="3167780" y="8449495"/>
                  <a:pt x="3167927" y="8422293"/>
                  <a:pt x="3179264" y="8394539"/>
                </a:cubicBezTo>
                <a:cubicBezTo>
                  <a:pt x="3190604" y="8366785"/>
                  <a:pt x="3209544" y="8347262"/>
                  <a:pt x="3236091" y="8335970"/>
                </a:cubicBezTo>
                <a:cubicBezTo>
                  <a:pt x="3262636" y="8324677"/>
                  <a:pt x="3292186" y="8323838"/>
                  <a:pt x="3324745" y="8333448"/>
                </a:cubicBezTo>
                <a:close/>
                <a:moveTo>
                  <a:pt x="3407056" y="1333692"/>
                </a:moveTo>
                <a:lnTo>
                  <a:pt x="3313223" y="1103923"/>
                </a:lnTo>
                <a:lnTo>
                  <a:pt x="3406501" y="1065832"/>
                </a:lnTo>
                <a:lnTo>
                  <a:pt x="3392726" y="1032103"/>
                </a:lnTo>
                <a:lnTo>
                  <a:pt x="3171391" y="1122494"/>
                </a:lnTo>
                <a:lnTo>
                  <a:pt x="3185164" y="1156221"/>
                </a:lnTo>
                <a:lnTo>
                  <a:pt x="3278441" y="1118129"/>
                </a:lnTo>
                <a:lnTo>
                  <a:pt x="3372274" y="1347895"/>
                </a:lnTo>
                <a:close/>
                <a:moveTo>
                  <a:pt x="3429228" y="8451922"/>
                </a:moveTo>
                <a:cubicBezTo>
                  <a:pt x="3429154" y="8465523"/>
                  <a:pt x="3426283" y="8479261"/>
                  <a:pt x="3420614" y="8493137"/>
                </a:cubicBezTo>
                <a:cubicBezTo>
                  <a:pt x="3409277" y="8520889"/>
                  <a:pt x="3390335" y="8540415"/>
                  <a:pt x="3363790" y="8551705"/>
                </a:cubicBezTo>
                <a:cubicBezTo>
                  <a:pt x="3337245" y="8562997"/>
                  <a:pt x="3307695" y="8563839"/>
                  <a:pt x="3275136" y="8554227"/>
                </a:cubicBezTo>
                <a:lnTo>
                  <a:pt x="3359524" y="8347656"/>
                </a:lnTo>
                <a:cubicBezTo>
                  <a:pt x="3389500" y="8363593"/>
                  <a:pt x="3410009" y="8384884"/>
                  <a:pt x="3421055" y="8411533"/>
                </a:cubicBezTo>
                <a:cubicBezTo>
                  <a:pt x="3426577" y="8424858"/>
                  <a:pt x="3429301" y="8438321"/>
                  <a:pt x="3429228" y="8451922"/>
                </a:cubicBezTo>
                <a:close/>
                <a:moveTo>
                  <a:pt x="3466683" y="8452618"/>
                </a:moveTo>
                <a:cubicBezTo>
                  <a:pt x="3466746" y="8434402"/>
                  <a:pt x="3463109" y="8416211"/>
                  <a:pt x="3455772" y="8398047"/>
                </a:cubicBezTo>
                <a:cubicBezTo>
                  <a:pt x="3441163" y="8362562"/>
                  <a:pt x="3413744" y="8334346"/>
                  <a:pt x="3373519" y="8313404"/>
                </a:cubicBezTo>
                <a:lnTo>
                  <a:pt x="3414205" y="8213807"/>
                </a:lnTo>
                <a:lnTo>
                  <a:pt x="3379425" y="8199598"/>
                </a:lnTo>
                <a:lnTo>
                  <a:pt x="3338739" y="8299196"/>
                </a:lnTo>
                <a:cubicBezTo>
                  <a:pt x="3295354" y="8285980"/>
                  <a:pt x="3256022" y="8286927"/>
                  <a:pt x="3220747" y="8302032"/>
                </a:cubicBezTo>
                <a:cubicBezTo>
                  <a:pt x="3184832" y="8317695"/>
                  <a:pt x="3159411" y="8343794"/>
                  <a:pt x="3144485" y="8380332"/>
                </a:cubicBezTo>
                <a:cubicBezTo>
                  <a:pt x="3137022" y="8398599"/>
                  <a:pt x="3133259" y="8416843"/>
                  <a:pt x="3133197" y="8435057"/>
                </a:cubicBezTo>
                <a:cubicBezTo>
                  <a:pt x="3133135" y="8453275"/>
                  <a:pt x="3136770" y="8471465"/>
                  <a:pt x="3144109" y="8489631"/>
                </a:cubicBezTo>
                <a:cubicBezTo>
                  <a:pt x="3158718" y="8525115"/>
                  <a:pt x="3186135" y="8553329"/>
                  <a:pt x="3226362" y="8574273"/>
                </a:cubicBezTo>
                <a:lnTo>
                  <a:pt x="3185674" y="8673869"/>
                </a:lnTo>
                <a:lnTo>
                  <a:pt x="3220453" y="8688077"/>
                </a:lnTo>
                <a:lnTo>
                  <a:pt x="3261142" y="8588481"/>
                </a:lnTo>
                <a:cubicBezTo>
                  <a:pt x="3304527" y="8601695"/>
                  <a:pt x="3343856" y="8600751"/>
                  <a:pt x="3379134" y="8585645"/>
                </a:cubicBezTo>
                <a:cubicBezTo>
                  <a:pt x="3415049" y="8569983"/>
                  <a:pt x="3440468" y="8543881"/>
                  <a:pt x="3455394" y="8507347"/>
                </a:cubicBezTo>
                <a:cubicBezTo>
                  <a:pt x="3462857" y="8489078"/>
                  <a:pt x="3466620" y="8470835"/>
                  <a:pt x="3466683" y="8452618"/>
                </a:cubicBezTo>
                <a:close/>
                <a:moveTo>
                  <a:pt x="3680784" y="1163459"/>
                </a:moveTo>
                <a:cubicBezTo>
                  <a:pt x="3680140" y="1170224"/>
                  <a:pt x="3677973" y="1176772"/>
                  <a:pt x="3674284" y="1183102"/>
                </a:cubicBezTo>
                <a:cubicBezTo>
                  <a:pt x="3666905" y="1195764"/>
                  <a:pt x="3655476" y="1204676"/>
                  <a:pt x="3639995" y="1209838"/>
                </a:cubicBezTo>
                <a:lnTo>
                  <a:pt x="3566013" y="1234510"/>
                </a:lnTo>
                <a:lnTo>
                  <a:pt x="3533241" y="1136228"/>
                </a:lnTo>
                <a:lnTo>
                  <a:pt x="3607222" y="1111558"/>
                </a:lnTo>
                <a:cubicBezTo>
                  <a:pt x="3622701" y="1106396"/>
                  <a:pt x="3637193" y="1106662"/>
                  <a:pt x="3650695" y="1112362"/>
                </a:cubicBezTo>
                <a:cubicBezTo>
                  <a:pt x="3664196" y="1118060"/>
                  <a:pt x="3673347" y="1128110"/>
                  <a:pt x="3678148" y="1142510"/>
                </a:cubicBezTo>
                <a:cubicBezTo>
                  <a:pt x="3680550" y="1149710"/>
                  <a:pt x="3681428" y="1156693"/>
                  <a:pt x="3680784" y="1163459"/>
                </a:cubicBezTo>
                <a:close/>
                <a:moveTo>
                  <a:pt x="3718429" y="1166582"/>
                </a:moveTo>
                <a:cubicBezTo>
                  <a:pt x="3719478" y="1155031"/>
                  <a:pt x="3717931" y="1143046"/>
                  <a:pt x="3713789" y="1130625"/>
                </a:cubicBezTo>
                <a:cubicBezTo>
                  <a:pt x="3705627" y="1106144"/>
                  <a:pt x="3690143" y="1089104"/>
                  <a:pt x="3667341" y="1079508"/>
                </a:cubicBezTo>
                <a:cubicBezTo>
                  <a:pt x="3644417" y="1069550"/>
                  <a:pt x="3620537" y="1068713"/>
                  <a:pt x="3595695" y="1076997"/>
                </a:cubicBezTo>
                <a:lnTo>
                  <a:pt x="3521716" y="1101667"/>
                </a:lnTo>
                <a:lnTo>
                  <a:pt x="3487500" y="999067"/>
                </a:lnTo>
                <a:lnTo>
                  <a:pt x="3451861" y="1010952"/>
                </a:lnTo>
                <a:lnTo>
                  <a:pt x="3541899" y="1280956"/>
                </a:lnTo>
                <a:lnTo>
                  <a:pt x="3651521" y="1244398"/>
                </a:lnTo>
                <a:cubicBezTo>
                  <a:pt x="3677080" y="1235875"/>
                  <a:pt x="3695741" y="1221051"/>
                  <a:pt x="3707497" y="1199930"/>
                </a:cubicBezTo>
                <a:cubicBezTo>
                  <a:pt x="3713736" y="1189249"/>
                  <a:pt x="3717380" y="1178133"/>
                  <a:pt x="3718429" y="1166582"/>
                </a:cubicBezTo>
                <a:close/>
                <a:moveTo>
                  <a:pt x="3779453" y="8458057"/>
                </a:moveTo>
                <a:lnTo>
                  <a:pt x="3743576" y="8446911"/>
                </a:lnTo>
                <a:lnTo>
                  <a:pt x="3706759" y="8565419"/>
                </a:lnTo>
                <a:lnTo>
                  <a:pt x="3550198" y="8516781"/>
                </a:lnTo>
                <a:lnTo>
                  <a:pt x="3587014" y="8398273"/>
                </a:lnTo>
                <a:lnTo>
                  <a:pt x="3551134" y="8387127"/>
                </a:lnTo>
                <a:lnTo>
                  <a:pt x="3466697" y="8658935"/>
                </a:lnTo>
                <a:lnTo>
                  <a:pt x="3502574" y="8670081"/>
                </a:lnTo>
                <a:lnTo>
                  <a:pt x="3539391" y="8551573"/>
                </a:lnTo>
                <a:lnTo>
                  <a:pt x="3695950" y="8600211"/>
                </a:lnTo>
                <a:lnTo>
                  <a:pt x="3659136" y="8718717"/>
                </a:lnTo>
                <a:lnTo>
                  <a:pt x="3695013" y="8729863"/>
                </a:lnTo>
                <a:close/>
                <a:moveTo>
                  <a:pt x="4135501" y="8539539"/>
                </a:moveTo>
                <a:lnTo>
                  <a:pt x="4102131" y="8532267"/>
                </a:lnTo>
                <a:lnTo>
                  <a:pt x="3816135" y="8802029"/>
                </a:lnTo>
                <a:lnTo>
                  <a:pt x="3885216" y="8485003"/>
                </a:lnTo>
                <a:lnTo>
                  <a:pt x="3846283" y="8476519"/>
                </a:lnTo>
                <a:lnTo>
                  <a:pt x="3761447" y="8865851"/>
                </a:lnTo>
                <a:lnTo>
                  <a:pt x="3794820" y="8873123"/>
                </a:lnTo>
                <a:lnTo>
                  <a:pt x="4080813" y="8603361"/>
                </a:lnTo>
                <a:lnTo>
                  <a:pt x="4011735" y="8920387"/>
                </a:lnTo>
                <a:lnTo>
                  <a:pt x="4050668" y="8928871"/>
                </a:lnTo>
                <a:close/>
                <a:moveTo>
                  <a:pt x="4691712" y="7657716"/>
                </a:moveTo>
                <a:lnTo>
                  <a:pt x="4691712" y="9618595"/>
                </a:lnTo>
                <a:cubicBezTo>
                  <a:pt x="2100551" y="9618595"/>
                  <a:pt x="2" y="7518044"/>
                  <a:pt x="0" y="4926883"/>
                </a:cubicBezTo>
                <a:lnTo>
                  <a:pt x="1940147" y="4926883"/>
                </a:lnTo>
                <a:lnTo>
                  <a:pt x="1946544" y="5013466"/>
                </a:lnTo>
                <a:cubicBezTo>
                  <a:pt x="2088356" y="6450674"/>
                  <a:pt x="3233076" y="7582732"/>
                  <a:pt x="4649054" y="7656606"/>
                </a:cubicBezTo>
                <a:close/>
                <a:moveTo>
                  <a:pt x="4691715" y="0"/>
                </a:moveTo>
                <a:lnTo>
                  <a:pt x="4691715" y="1766294"/>
                </a:lnTo>
                <a:lnTo>
                  <a:pt x="4649055" y="1767405"/>
                </a:lnTo>
                <a:cubicBezTo>
                  <a:pt x="3184250" y="1843826"/>
                  <a:pt x="2009733" y="3052667"/>
                  <a:pt x="1935482" y="4560279"/>
                </a:cubicBezTo>
                <a:lnTo>
                  <a:pt x="1932253" y="4691711"/>
                </a:lnTo>
                <a:lnTo>
                  <a:pt x="4" y="4691711"/>
                </a:lnTo>
                <a:cubicBezTo>
                  <a:pt x="4" y="2100550"/>
                  <a:pt x="2100554" y="0"/>
                  <a:pt x="4691715" y="0"/>
                </a:cubicBezTo>
                <a:close/>
                <a:moveTo>
                  <a:pt x="6417770" y="8392251"/>
                </a:moveTo>
                <a:cubicBezTo>
                  <a:pt x="6416560" y="8405115"/>
                  <a:pt x="6412966" y="8417456"/>
                  <a:pt x="6406988" y="8429275"/>
                </a:cubicBezTo>
                <a:cubicBezTo>
                  <a:pt x="6395033" y="8452913"/>
                  <a:pt x="6375328" y="8470263"/>
                  <a:pt x="6347872" y="8481327"/>
                </a:cubicBezTo>
                <a:cubicBezTo>
                  <a:pt x="6324288" y="8490829"/>
                  <a:pt x="6300224" y="8491523"/>
                  <a:pt x="6275681" y="8483411"/>
                </a:cubicBezTo>
                <a:cubicBezTo>
                  <a:pt x="6251983" y="8475365"/>
                  <a:pt x="6232522" y="8458045"/>
                  <a:pt x="6217305" y="8431445"/>
                </a:cubicBezTo>
                <a:lnTo>
                  <a:pt x="6414247" y="8352092"/>
                </a:lnTo>
                <a:cubicBezTo>
                  <a:pt x="6417805" y="8366001"/>
                  <a:pt x="6418979" y="8379387"/>
                  <a:pt x="6417770" y="8392251"/>
                </a:cubicBezTo>
                <a:close/>
                <a:moveTo>
                  <a:pt x="6455884" y="8379655"/>
                </a:moveTo>
                <a:cubicBezTo>
                  <a:pt x="6455677" y="8360611"/>
                  <a:pt x="6451569" y="8341145"/>
                  <a:pt x="6443555" y="8321257"/>
                </a:cubicBezTo>
                <a:cubicBezTo>
                  <a:pt x="6427387" y="8281131"/>
                  <a:pt x="6401032" y="8253289"/>
                  <a:pt x="6364489" y="8237738"/>
                </a:cubicBezTo>
                <a:cubicBezTo>
                  <a:pt x="6327944" y="8222184"/>
                  <a:pt x="6288906" y="8222776"/>
                  <a:pt x="6247371" y="8239512"/>
                </a:cubicBezTo>
                <a:cubicBezTo>
                  <a:pt x="6222027" y="8249724"/>
                  <a:pt x="6201398" y="8264274"/>
                  <a:pt x="6185484" y="8283167"/>
                </a:cubicBezTo>
                <a:cubicBezTo>
                  <a:pt x="6169570" y="8302057"/>
                  <a:pt x="6159634" y="8323348"/>
                  <a:pt x="6155677" y="8347034"/>
                </a:cubicBezTo>
                <a:lnTo>
                  <a:pt x="6193535" y="8352646"/>
                </a:lnTo>
                <a:cubicBezTo>
                  <a:pt x="6198022" y="8316062"/>
                  <a:pt x="6220331" y="8289684"/>
                  <a:pt x="6260459" y="8273515"/>
                </a:cubicBezTo>
                <a:cubicBezTo>
                  <a:pt x="6288969" y="8262028"/>
                  <a:pt x="6315922" y="8260375"/>
                  <a:pt x="6341311" y="8268555"/>
                </a:cubicBezTo>
                <a:cubicBezTo>
                  <a:pt x="6366700" y="8276739"/>
                  <a:pt x="6386474" y="8293317"/>
                  <a:pt x="6400631" y="8318301"/>
                </a:cubicBezTo>
                <a:lnTo>
                  <a:pt x="6168843" y="8411695"/>
                </a:lnTo>
                <a:cubicBezTo>
                  <a:pt x="6171826" y="8421131"/>
                  <a:pt x="6173673" y="8426729"/>
                  <a:pt x="6174381" y="8428487"/>
                </a:cubicBezTo>
                <a:cubicBezTo>
                  <a:pt x="6189558" y="8466153"/>
                  <a:pt x="6214820" y="8493817"/>
                  <a:pt x="6250170" y="8511487"/>
                </a:cubicBezTo>
                <a:cubicBezTo>
                  <a:pt x="6284959" y="8529793"/>
                  <a:pt x="6322065" y="8531003"/>
                  <a:pt x="6361488" y="8515117"/>
                </a:cubicBezTo>
                <a:cubicBezTo>
                  <a:pt x="6401968" y="8498807"/>
                  <a:pt x="6429735" y="8472275"/>
                  <a:pt x="6444795" y="8435523"/>
                </a:cubicBezTo>
                <a:cubicBezTo>
                  <a:pt x="6452395" y="8417321"/>
                  <a:pt x="6456091" y="8398699"/>
                  <a:pt x="6455884" y="8379655"/>
                </a:cubicBezTo>
                <a:close/>
                <a:moveTo>
                  <a:pt x="6763937" y="8316779"/>
                </a:moveTo>
                <a:lnTo>
                  <a:pt x="6636107" y="8062481"/>
                </a:lnTo>
                <a:lnTo>
                  <a:pt x="6607624" y="8076797"/>
                </a:lnTo>
                <a:lnTo>
                  <a:pt x="6554490" y="8348795"/>
                </a:lnTo>
                <a:lnTo>
                  <a:pt x="6456061" y="8152985"/>
                </a:lnTo>
                <a:lnTo>
                  <a:pt x="6422494" y="8169857"/>
                </a:lnTo>
                <a:lnTo>
                  <a:pt x="6550324" y="8424157"/>
                </a:lnTo>
                <a:lnTo>
                  <a:pt x="6578806" y="8409841"/>
                </a:lnTo>
                <a:lnTo>
                  <a:pt x="6631941" y="8137842"/>
                </a:lnTo>
                <a:lnTo>
                  <a:pt x="6730368" y="8333653"/>
                </a:lnTo>
                <a:close/>
                <a:moveTo>
                  <a:pt x="7034900" y="8152551"/>
                </a:moveTo>
                <a:lnTo>
                  <a:pt x="6886844" y="7909471"/>
                </a:lnTo>
                <a:lnTo>
                  <a:pt x="6854759" y="7929013"/>
                </a:lnTo>
                <a:lnTo>
                  <a:pt x="6919311" y="8034997"/>
                </a:lnTo>
                <a:lnTo>
                  <a:pt x="6779294" y="8120274"/>
                </a:lnTo>
                <a:lnTo>
                  <a:pt x="6714742" y="8014292"/>
                </a:lnTo>
                <a:lnTo>
                  <a:pt x="6682657" y="8033835"/>
                </a:lnTo>
                <a:lnTo>
                  <a:pt x="6830710" y="8276917"/>
                </a:lnTo>
                <a:lnTo>
                  <a:pt x="6862797" y="8257375"/>
                </a:lnTo>
                <a:lnTo>
                  <a:pt x="6798246" y="8151391"/>
                </a:lnTo>
                <a:lnTo>
                  <a:pt x="6938260" y="8066111"/>
                </a:lnTo>
                <a:lnTo>
                  <a:pt x="7002812" y="8172096"/>
                </a:lnTo>
                <a:close/>
                <a:moveTo>
                  <a:pt x="7094436" y="1356156"/>
                </a:moveTo>
                <a:lnTo>
                  <a:pt x="7051920" y="1330764"/>
                </a:lnTo>
                <a:lnTo>
                  <a:pt x="6824218" y="1453358"/>
                </a:lnTo>
                <a:lnTo>
                  <a:pt x="6824176" y="1194751"/>
                </a:lnTo>
                <a:lnTo>
                  <a:pt x="6781657" y="1169359"/>
                </a:lnTo>
                <a:lnTo>
                  <a:pt x="6577348" y="1511462"/>
                </a:lnTo>
                <a:lnTo>
                  <a:pt x="6611557" y="1531894"/>
                </a:lnTo>
                <a:lnTo>
                  <a:pt x="6784929" y="1241595"/>
                </a:lnTo>
                <a:lnTo>
                  <a:pt x="6784999" y="1513479"/>
                </a:lnTo>
                <a:lnTo>
                  <a:pt x="6789884" y="1516398"/>
                </a:lnTo>
                <a:lnTo>
                  <a:pt x="7029290" y="1387529"/>
                </a:lnTo>
                <a:lnTo>
                  <a:pt x="6855918" y="1677830"/>
                </a:lnTo>
                <a:lnTo>
                  <a:pt x="6890127" y="1698261"/>
                </a:lnTo>
                <a:close/>
                <a:moveTo>
                  <a:pt x="7233621" y="7903528"/>
                </a:moveTo>
                <a:cubicBezTo>
                  <a:pt x="7235592" y="7916297"/>
                  <a:pt x="7235124" y="7929142"/>
                  <a:pt x="7232217" y="7942063"/>
                </a:cubicBezTo>
                <a:cubicBezTo>
                  <a:pt x="7226400" y="7967906"/>
                  <a:pt x="7211534" y="7989547"/>
                  <a:pt x="7187614" y="8006986"/>
                </a:cubicBezTo>
                <a:cubicBezTo>
                  <a:pt x="7167068" y="8021964"/>
                  <a:pt x="7143905" y="8028518"/>
                  <a:pt x="7118122" y="8026651"/>
                </a:cubicBezTo>
                <a:cubicBezTo>
                  <a:pt x="7093176" y="8024643"/>
                  <a:pt x="7070073" y="8012601"/>
                  <a:pt x="7048814" y="7990529"/>
                </a:cubicBezTo>
                <a:lnTo>
                  <a:pt x="7220389" y="7865447"/>
                </a:lnTo>
                <a:cubicBezTo>
                  <a:pt x="7227239" y="7878065"/>
                  <a:pt x="7231649" y="7890758"/>
                  <a:pt x="7233621" y="7903528"/>
                </a:cubicBezTo>
                <a:close/>
                <a:moveTo>
                  <a:pt x="7245174" y="1711549"/>
                </a:moveTo>
                <a:cubicBezTo>
                  <a:pt x="7242854" y="1724366"/>
                  <a:pt x="7238002" y="1737488"/>
                  <a:pt x="7230619" y="1750915"/>
                </a:cubicBezTo>
                <a:lnTo>
                  <a:pt x="7060242" y="1624208"/>
                </a:lnTo>
                <a:cubicBezTo>
                  <a:pt x="7080273" y="1603634"/>
                  <a:pt x="7103488" y="1592287"/>
                  <a:pt x="7129893" y="1590170"/>
                </a:cubicBezTo>
                <a:cubicBezTo>
                  <a:pt x="7156298" y="1588051"/>
                  <a:pt x="7181377" y="1595823"/>
                  <a:pt x="7205127" y="1613488"/>
                </a:cubicBezTo>
                <a:cubicBezTo>
                  <a:pt x="7225531" y="1628662"/>
                  <a:pt x="7238666" y="1648835"/>
                  <a:pt x="7244538" y="1674010"/>
                </a:cubicBezTo>
                <a:cubicBezTo>
                  <a:pt x="7247282" y="1686219"/>
                  <a:pt x="7247494" y="1698732"/>
                  <a:pt x="7245174" y="1711549"/>
                </a:cubicBezTo>
                <a:close/>
                <a:moveTo>
                  <a:pt x="7270403" y="7938881"/>
                </a:moveTo>
                <a:cubicBezTo>
                  <a:pt x="7276245" y="7899869"/>
                  <a:pt x="7266536" y="7863037"/>
                  <a:pt x="7241273" y="7828385"/>
                </a:cubicBezTo>
                <a:cubicBezTo>
                  <a:pt x="7215787" y="7793425"/>
                  <a:pt x="7183425" y="7772872"/>
                  <a:pt x="7144191" y="7766724"/>
                </a:cubicBezTo>
                <a:cubicBezTo>
                  <a:pt x="7104954" y="7760573"/>
                  <a:pt x="7067244" y="7770689"/>
                  <a:pt x="7031060" y="7797069"/>
                </a:cubicBezTo>
                <a:cubicBezTo>
                  <a:pt x="7008980" y="7813165"/>
                  <a:pt x="6992533" y="7832319"/>
                  <a:pt x="6981718" y="7854525"/>
                </a:cubicBezTo>
                <a:cubicBezTo>
                  <a:pt x="6970903" y="7876733"/>
                  <a:pt x="6966473" y="7899806"/>
                  <a:pt x="6968426" y="7923741"/>
                </a:cubicBezTo>
                <a:lnTo>
                  <a:pt x="7006507" y="7919931"/>
                </a:lnTo>
                <a:cubicBezTo>
                  <a:pt x="7001918" y="7883359"/>
                  <a:pt x="7017103" y="7852329"/>
                  <a:pt x="7052059" y="7826843"/>
                </a:cubicBezTo>
                <a:cubicBezTo>
                  <a:pt x="7076900" y="7808735"/>
                  <a:pt x="7102628" y="7800545"/>
                  <a:pt x="7129248" y="7802273"/>
                </a:cubicBezTo>
                <a:cubicBezTo>
                  <a:pt x="7155867" y="7803999"/>
                  <a:pt x="7179095" y="7815244"/>
                  <a:pt x="7198929" y="7836009"/>
                </a:cubicBezTo>
                <a:lnTo>
                  <a:pt x="6996995" y="7983223"/>
                </a:lnTo>
                <a:cubicBezTo>
                  <a:pt x="7002194" y="7991642"/>
                  <a:pt x="7005352" y="7996619"/>
                  <a:pt x="7006470" y="7998153"/>
                </a:cubicBezTo>
                <a:cubicBezTo>
                  <a:pt x="7030392" y="8030963"/>
                  <a:pt x="7061651" y="8051617"/>
                  <a:pt x="7100248" y="8060110"/>
                </a:cubicBezTo>
                <a:cubicBezTo>
                  <a:pt x="7138454" y="8069359"/>
                  <a:pt x="7174730" y="8061463"/>
                  <a:pt x="7209076" y="8036424"/>
                </a:cubicBezTo>
                <a:cubicBezTo>
                  <a:pt x="7244341" y="8010713"/>
                  <a:pt x="7264783" y="7978200"/>
                  <a:pt x="7270403" y="7938881"/>
                </a:cubicBezTo>
                <a:close/>
                <a:moveTo>
                  <a:pt x="7281795" y="1681144"/>
                </a:moveTo>
                <a:cubicBezTo>
                  <a:pt x="7279283" y="1641915"/>
                  <a:pt x="7260973" y="1609618"/>
                  <a:pt x="7226869" y="1584254"/>
                </a:cubicBezTo>
                <a:cubicBezTo>
                  <a:pt x="7191850" y="1558212"/>
                  <a:pt x="7154732" y="1548343"/>
                  <a:pt x="7115518" y="1554651"/>
                </a:cubicBezTo>
                <a:cubicBezTo>
                  <a:pt x="7076530" y="1560652"/>
                  <a:pt x="7044241" y="1580859"/>
                  <a:pt x="7018650" y="1615268"/>
                </a:cubicBezTo>
                <a:cubicBezTo>
                  <a:pt x="6992834" y="1649983"/>
                  <a:pt x="6982812" y="1686989"/>
                  <a:pt x="6988589" y="1726280"/>
                </a:cubicBezTo>
                <a:cubicBezTo>
                  <a:pt x="6994363" y="1765572"/>
                  <a:pt x="7015218" y="1798581"/>
                  <a:pt x="7051151" y="1825302"/>
                </a:cubicBezTo>
                <a:cubicBezTo>
                  <a:pt x="7073076" y="1841608"/>
                  <a:pt x="7096247" y="1851628"/>
                  <a:pt x="7120665" y="1855363"/>
                </a:cubicBezTo>
                <a:cubicBezTo>
                  <a:pt x="7145080" y="1859096"/>
                  <a:pt x="7168430" y="1856479"/>
                  <a:pt x="7190707" y="1847507"/>
                </a:cubicBezTo>
                <a:lnTo>
                  <a:pt x="7175764" y="1812274"/>
                </a:lnTo>
                <a:cubicBezTo>
                  <a:pt x="7142202" y="1827514"/>
                  <a:pt x="7108065" y="1822227"/>
                  <a:pt x="7073350" y="1796409"/>
                </a:cubicBezTo>
                <a:cubicBezTo>
                  <a:pt x="7048683" y="1778065"/>
                  <a:pt x="7033224" y="1755928"/>
                  <a:pt x="7026972" y="1729995"/>
                </a:cubicBezTo>
                <a:cubicBezTo>
                  <a:pt x="7020719" y="1704063"/>
                  <a:pt x="7024561" y="1678545"/>
                  <a:pt x="7038501" y="1653442"/>
                </a:cubicBezTo>
                <a:lnTo>
                  <a:pt x="7239025" y="1802568"/>
                </a:lnTo>
                <a:cubicBezTo>
                  <a:pt x="7245522" y="1795105"/>
                  <a:pt x="7249337" y="1790610"/>
                  <a:pt x="7250470" y="1789089"/>
                </a:cubicBezTo>
                <a:cubicBezTo>
                  <a:pt x="7274701" y="1756505"/>
                  <a:pt x="7285142" y="1720523"/>
                  <a:pt x="7281795" y="1681144"/>
                </a:cubicBezTo>
                <a:close/>
                <a:moveTo>
                  <a:pt x="7520797" y="1882949"/>
                </a:moveTo>
                <a:lnTo>
                  <a:pt x="7380187" y="2041283"/>
                </a:lnTo>
                <a:lnTo>
                  <a:pt x="7268244" y="1941875"/>
                </a:lnTo>
                <a:cubicBezTo>
                  <a:pt x="7297139" y="1930485"/>
                  <a:pt x="7326202" y="1908331"/>
                  <a:pt x="7355431" y="1875414"/>
                </a:cubicBezTo>
                <a:lnTo>
                  <a:pt x="7424601" y="1797523"/>
                </a:lnTo>
                <a:close/>
                <a:moveTo>
                  <a:pt x="7529642" y="7766697"/>
                </a:moveTo>
                <a:lnTo>
                  <a:pt x="7422905" y="7643012"/>
                </a:lnTo>
                <a:cubicBezTo>
                  <a:pt x="7400838" y="7617443"/>
                  <a:pt x="7389468" y="7596427"/>
                  <a:pt x="7388796" y="7579965"/>
                </a:cubicBezTo>
                <a:cubicBezTo>
                  <a:pt x="7388123" y="7563503"/>
                  <a:pt x="7396864" y="7548943"/>
                  <a:pt x="7415014" y="7536285"/>
                </a:cubicBezTo>
                <a:lnTo>
                  <a:pt x="7391956" y="7509567"/>
                </a:lnTo>
                <a:cubicBezTo>
                  <a:pt x="7366621" y="7528422"/>
                  <a:pt x="7353030" y="7550427"/>
                  <a:pt x="7351180" y="7575582"/>
                </a:cubicBezTo>
                <a:cubicBezTo>
                  <a:pt x="7349041" y="7600987"/>
                  <a:pt x="7363469" y="7631647"/>
                  <a:pt x="7394461" y="7667560"/>
                </a:cubicBezTo>
                <a:lnTo>
                  <a:pt x="7477397" y="7763661"/>
                </a:lnTo>
                <a:lnTo>
                  <a:pt x="7380001" y="7847713"/>
                </a:lnTo>
                <a:lnTo>
                  <a:pt x="7217849" y="7659815"/>
                </a:lnTo>
                <a:lnTo>
                  <a:pt x="7189407" y="7684363"/>
                </a:lnTo>
                <a:lnTo>
                  <a:pt x="7375359" y="7899841"/>
                </a:lnTo>
                <a:close/>
                <a:moveTo>
                  <a:pt x="7573080" y="1880653"/>
                </a:moveTo>
                <a:lnTo>
                  <a:pt x="7420702" y="1745337"/>
                </a:lnTo>
                <a:lnTo>
                  <a:pt x="7327340" y="1850468"/>
                </a:lnTo>
                <a:cubicBezTo>
                  <a:pt x="7296848" y="1884801"/>
                  <a:pt x="7265802" y="1905193"/>
                  <a:pt x="7234194" y="1911635"/>
                </a:cubicBezTo>
                <a:lnTo>
                  <a:pt x="7208230" y="1888579"/>
                </a:lnTo>
                <a:lnTo>
                  <a:pt x="7133389" y="1972855"/>
                </a:lnTo>
                <a:lnTo>
                  <a:pt x="7161480" y="1997801"/>
                </a:lnTo>
                <a:lnTo>
                  <a:pt x="7212132" y="1940767"/>
                </a:lnTo>
                <a:lnTo>
                  <a:pt x="7385790" y="2094983"/>
                </a:lnTo>
                <a:lnTo>
                  <a:pt x="7335141" y="2152019"/>
                </a:lnTo>
                <a:lnTo>
                  <a:pt x="7363232" y="2176965"/>
                </a:lnTo>
                <a:lnTo>
                  <a:pt x="7438073" y="2092689"/>
                </a:lnTo>
                <a:lnTo>
                  <a:pt x="7408278" y="2066232"/>
                </a:lnTo>
                <a:close/>
                <a:moveTo>
                  <a:pt x="7619824" y="7455035"/>
                </a:moveTo>
                <a:lnTo>
                  <a:pt x="7548774" y="7526475"/>
                </a:lnTo>
                <a:cubicBezTo>
                  <a:pt x="7537000" y="7538315"/>
                  <a:pt x="7525277" y="7544719"/>
                  <a:pt x="7513608" y="7545691"/>
                </a:cubicBezTo>
                <a:cubicBezTo>
                  <a:pt x="7501937" y="7546662"/>
                  <a:pt x="7491259" y="7542331"/>
                  <a:pt x="7481573" y="7532697"/>
                </a:cubicBezTo>
                <a:cubicBezTo>
                  <a:pt x="7471346" y="7522527"/>
                  <a:pt x="7466552" y="7511471"/>
                  <a:pt x="7467192" y="7499529"/>
                </a:cubicBezTo>
                <a:cubicBezTo>
                  <a:pt x="7467830" y="7487587"/>
                  <a:pt x="7474035" y="7475693"/>
                  <a:pt x="7485811" y="7463855"/>
                </a:cubicBezTo>
                <a:lnTo>
                  <a:pt x="7556862" y="7392417"/>
                </a:lnTo>
                <a:close/>
                <a:moveTo>
                  <a:pt x="7707006" y="7541741"/>
                </a:moveTo>
                <a:lnTo>
                  <a:pt x="7643983" y="7605107"/>
                </a:lnTo>
                <a:cubicBezTo>
                  <a:pt x="7632743" y="7616411"/>
                  <a:pt x="7621490" y="7622479"/>
                  <a:pt x="7610222" y="7623313"/>
                </a:cubicBezTo>
                <a:cubicBezTo>
                  <a:pt x="7598955" y="7624149"/>
                  <a:pt x="7588611" y="7619884"/>
                  <a:pt x="7579193" y="7610519"/>
                </a:cubicBezTo>
                <a:cubicBezTo>
                  <a:pt x="7568700" y="7600083"/>
                  <a:pt x="7563739" y="7589327"/>
                  <a:pt x="7564314" y="7578257"/>
                </a:cubicBezTo>
                <a:cubicBezTo>
                  <a:pt x="7564887" y="7567188"/>
                  <a:pt x="7570993" y="7555801"/>
                  <a:pt x="7582634" y="7544095"/>
                </a:cubicBezTo>
                <a:lnTo>
                  <a:pt x="7645657" y="7480726"/>
                </a:lnTo>
                <a:close/>
                <a:moveTo>
                  <a:pt x="7759331" y="7540793"/>
                </a:moveTo>
                <a:lnTo>
                  <a:pt x="7557524" y="7340087"/>
                </a:lnTo>
                <a:lnTo>
                  <a:pt x="7459981" y="7438165"/>
                </a:lnTo>
                <a:cubicBezTo>
                  <a:pt x="7440177" y="7458076"/>
                  <a:pt x="7429970" y="7478833"/>
                  <a:pt x="7429357" y="7500438"/>
                </a:cubicBezTo>
                <a:cubicBezTo>
                  <a:pt x="7428745" y="7522039"/>
                  <a:pt x="7436780" y="7541139"/>
                  <a:pt x="7453464" y="7557731"/>
                </a:cubicBezTo>
                <a:cubicBezTo>
                  <a:pt x="7476874" y="7581011"/>
                  <a:pt x="7503585" y="7585635"/>
                  <a:pt x="7533601" y="7571598"/>
                </a:cubicBezTo>
                <a:cubicBezTo>
                  <a:pt x="7527229" y="7596305"/>
                  <a:pt x="7534134" y="7618691"/>
                  <a:pt x="7554314" y="7638761"/>
                </a:cubicBezTo>
                <a:cubicBezTo>
                  <a:pt x="7570458" y="7654818"/>
                  <a:pt x="7588927" y="7662348"/>
                  <a:pt x="7609722" y="7661352"/>
                </a:cubicBezTo>
                <a:cubicBezTo>
                  <a:pt x="7630517" y="7660359"/>
                  <a:pt x="7650547" y="7650171"/>
                  <a:pt x="7669813" y="7630798"/>
                </a:cubicBezTo>
                <a:close/>
                <a:moveTo>
                  <a:pt x="7816412" y="2129057"/>
                </a:moveTo>
                <a:lnTo>
                  <a:pt x="7794474" y="2105932"/>
                </a:lnTo>
                <a:lnTo>
                  <a:pt x="7518728" y="2133701"/>
                </a:lnTo>
                <a:lnTo>
                  <a:pt x="7677722" y="1982867"/>
                </a:lnTo>
                <a:lnTo>
                  <a:pt x="7651865" y="1955611"/>
                </a:lnTo>
                <a:lnTo>
                  <a:pt x="7445379" y="2151501"/>
                </a:lnTo>
                <a:lnTo>
                  <a:pt x="7467319" y="2174627"/>
                </a:lnTo>
                <a:lnTo>
                  <a:pt x="7743063" y="2146857"/>
                </a:lnTo>
                <a:lnTo>
                  <a:pt x="7584072" y="2297693"/>
                </a:lnTo>
                <a:lnTo>
                  <a:pt x="7609929" y="2324948"/>
                </a:lnTo>
                <a:close/>
                <a:moveTo>
                  <a:pt x="7914769" y="7264683"/>
                </a:moveTo>
                <a:cubicBezTo>
                  <a:pt x="7917670" y="7295409"/>
                  <a:pt x="7908975" y="7322815"/>
                  <a:pt x="7888685" y="7346907"/>
                </a:cubicBezTo>
                <a:cubicBezTo>
                  <a:pt x="7868393" y="7370999"/>
                  <a:pt x="7842865" y="7384229"/>
                  <a:pt x="7812094" y="7386595"/>
                </a:cubicBezTo>
                <a:cubicBezTo>
                  <a:pt x="7781615" y="7389204"/>
                  <a:pt x="7754328" y="7380364"/>
                  <a:pt x="7730236" y="7360075"/>
                </a:cubicBezTo>
                <a:cubicBezTo>
                  <a:pt x="7706436" y="7340027"/>
                  <a:pt x="7692939" y="7314521"/>
                  <a:pt x="7689749" y="7283551"/>
                </a:cubicBezTo>
                <a:cubicBezTo>
                  <a:pt x="7687137" y="7253071"/>
                  <a:pt x="7695977" y="7225787"/>
                  <a:pt x="7716269" y="7201695"/>
                </a:cubicBezTo>
                <a:cubicBezTo>
                  <a:pt x="7736559" y="7177603"/>
                  <a:pt x="7761945" y="7164251"/>
                  <a:pt x="7792425" y="7161641"/>
                </a:cubicBezTo>
                <a:cubicBezTo>
                  <a:pt x="7823484" y="7159520"/>
                  <a:pt x="7850915" y="7168482"/>
                  <a:pt x="7874716" y="7188527"/>
                </a:cubicBezTo>
                <a:cubicBezTo>
                  <a:pt x="7898808" y="7208819"/>
                  <a:pt x="7912160" y="7234204"/>
                  <a:pt x="7914769" y="7264683"/>
                </a:cubicBezTo>
                <a:close/>
                <a:moveTo>
                  <a:pt x="7952400" y="7260654"/>
                </a:moveTo>
                <a:cubicBezTo>
                  <a:pt x="7948675" y="7220304"/>
                  <a:pt x="7930848" y="7186685"/>
                  <a:pt x="7898920" y="7159791"/>
                </a:cubicBezTo>
                <a:cubicBezTo>
                  <a:pt x="7866989" y="7132901"/>
                  <a:pt x="7830827" y="7121051"/>
                  <a:pt x="7790432" y="7124240"/>
                </a:cubicBezTo>
                <a:cubicBezTo>
                  <a:pt x="7749794" y="7127721"/>
                  <a:pt x="7716396" y="7144991"/>
                  <a:pt x="7690237" y="7176049"/>
                </a:cubicBezTo>
                <a:cubicBezTo>
                  <a:pt x="7657724" y="7214654"/>
                  <a:pt x="7648996" y="7257417"/>
                  <a:pt x="7664056" y="7304335"/>
                </a:cubicBezTo>
                <a:lnTo>
                  <a:pt x="7621388" y="7268399"/>
                </a:lnTo>
                <a:lnTo>
                  <a:pt x="7597187" y="7297135"/>
                </a:lnTo>
                <a:lnTo>
                  <a:pt x="7814883" y="7480485"/>
                </a:lnTo>
                <a:lnTo>
                  <a:pt x="7839085" y="7451749"/>
                </a:lnTo>
                <a:lnTo>
                  <a:pt x="7796416" y="7415811"/>
                </a:lnTo>
                <a:cubicBezTo>
                  <a:pt x="7845215" y="7422677"/>
                  <a:pt x="7885869" y="7406804"/>
                  <a:pt x="7918382" y="7368200"/>
                </a:cubicBezTo>
                <a:cubicBezTo>
                  <a:pt x="7944541" y="7337141"/>
                  <a:pt x="7955881" y="7301293"/>
                  <a:pt x="7952400" y="7260654"/>
                </a:cubicBezTo>
                <a:close/>
                <a:moveTo>
                  <a:pt x="8019013" y="2374593"/>
                </a:moveTo>
                <a:lnTo>
                  <a:pt x="7995581" y="2345227"/>
                </a:lnTo>
                <a:lnTo>
                  <a:pt x="7801581" y="2500021"/>
                </a:lnTo>
                <a:lnTo>
                  <a:pt x="7702880" y="2376321"/>
                </a:lnTo>
                <a:lnTo>
                  <a:pt x="7896883" y="2221528"/>
                </a:lnTo>
                <a:lnTo>
                  <a:pt x="7873451" y="2192160"/>
                </a:lnTo>
                <a:lnTo>
                  <a:pt x="7650971" y="2369675"/>
                </a:lnTo>
                <a:lnTo>
                  <a:pt x="7801506" y="2558339"/>
                </a:lnTo>
                <a:lnTo>
                  <a:pt x="7741881" y="2605913"/>
                </a:lnTo>
                <a:lnTo>
                  <a:pt x="7765313" y="2635282"/>
                </a:lnTo>
                <a:lnTo>
                  <a:pt x="7853415" y="2564983"/>
                </a:lnTo>
                <a:lnTo>
                  <a:pt x="7825013" y="2529387"/>
                </a:lnTo>
                <a:close/>
                <a:moveTo>
                  <a:pt x="8116412" y="6987945"/>
                </a:moveTo>
                <a:cubicBezTo>
                  <a:pt x="8122142" y="7018271"/>
                  <a:pt x="8116021" y="7046364"/>
                  <a:pt x="8098045" y="7072229"/>
                </a:cubicBezTo>
                <a:cubicBezTo>
                  <a:pt x="8080069" y="7098094"/>
                  <a:pt x="8055872" y="7113627"/>
                  <a:pt x="8025453" y="7118829"/>
                </a:cubicBezTo>
                <a:cubicBezTo>
                  <a:pt x="7995345" y="7124247"/>
                  <a:pt x="7967358" y="7117967"/>
                  <a:pt x="7941493" y="7099991"/>
                </a:cubicBezTo>
                <a:cubicBezTo>
                  <a:pt x="7915940" y="7082234"/>
                  <a:pt x="7900142" y="7058083"/>
                  <a:pt x="7894101" y="7027543"/>
                </a:cubicBezTo>
                <a:cubicBezTo>
                  <a:pt x="7888683" y="6997435"/>
                  <a:pt x="7894963" y="6969449"/>
                  <a:pt x="7912937" y="6943584"/>
                </a:cubicBezTo>
                <a:cubicBezTo>
                  <a:pt x="7930913" y="6917719"/>
                  <a:pt x="7954955" y="6902077"/>
                  <a:pt x="7985063" y="6896661"/>
                </a:cubicBezTo>
                <a:cubicBezTo>
                  <a:pt x="8015794" y="6891675"/>
                  <a:pt x="8043934" y="6898063"/>
                  <a:pt x="8069488" y="6915819"/>
                </a:cubicBezTo>
                <a:cubicBezTo>
                  <a:pt x="8095353" y="6933795"/>
                  <a:pt x="8110996" y="6957837"/>
                  <a:pt x="8116412" y="6987945"/>
                </a:cubicBezTo>
                <a:close/>
                <a:moveTo>
                  <a:pt x="8207789" y="6966185"/>
                </a:moveTo>
                <a:lnTo>
                  <a:pt x="7880580" y="6738781"/>
                </a:lnTo>
                <a:lnTo>
                  <a:pt x="7859140" y="6769632"/>
                </a:lnTo>
                <a:lnTo>
                  <a:pt x="7998437" y="6866443"/>
                </a:lnTo>
                <a:cubicBezTo>
                  <a:pt x="7949215" y="6864122"/>
                  <a:pt x="7910200" y="6883685"/>
                  <a:pt x="7881397" y="6925130"/>
                </a:cubicBezTo>
                <a:cubicBezTo>
                  <a:pt x="7858224" y="6958475"/>
                  <a:pt x="7850357" y="6995063"/>
                  <a:pt x="7857798" y="7034895"/>
                </a:cubicBezTo>
                <a:cubicBezTo>
                  <a:pt x="7865022" y="7075038"/>
                  <a:pt x="7885774" y="7107021"/>
                  <a:pt x="7920053" y="7130844"/>
                </a:cubicBezTo>
                <a:cubicBezTo>
                  <a:pt x="7954332" y="7154667"/>
                  <a:pt x="7991542" y="7162967"/>
                  <a:pt x="8031685" y="7155743"/>
                </a:cubicBezTo>
                <a:cubicBezTo>
                  <a:pt x="8071612" y="7148830"/>
                  <a:pt x="8103162" y="7128703"/>
                  <a:pt x="8126335" y="7095357"/>
                </a:cubicBezTo>
                <a:cubicBezTo>
                  <a:pt x="8155141" y="7053911"/>
                  <a:pt x="8159874" y="7010523"/>
                  <a:pt x="8140539" y="6965199"/>
                </a:cubicBezTo>
                <a:lnTo>
                  <a:pt x="8186349" y="6997035"/>
                </a:lnTo>
                <a:close/>
                <a:moveTo>
                  <a:pt x="8221110" y="2664449"/>
                </a:moveTo>
                <a:lnTo>
                  <a:pt x="8203429" y="2637924"/>
                </a:lnTo>
                <a:lnTo>
                  <a:pt x="7926983" y="2618331"/>
                </a:lnTo>
                <a:lnTo>
                  <a:pt x="8109340" y="2496774"/>
                </a:lnTo>
                <a:lnTo>
                  <a:pt x="8088503" y="2465513"/>
                </a:lnTo>
                <a:lnTo>
                  <a:pt x="7851675" y="2623379"/>
                </a:lnTo>
                <a:lnTo>
                  <a:pt x="7869355" y="2649904"/>
                </a:lnTo>
                <a:lnTo>
                  <a:pt x="8145800" y="2669496"/>
                </a:lnTo>
                <a:lnTo>
                  <a:pt x="7963444" y="2791054"/>
                </a:lnTo>
                <a:lnTo>
                  <a:pt x="7984281" y="2822315"/>
                </a:lnTo>
                <a:close/>
                <a:moveTo>
                  <a:pt x="8367870" y="6692207"/>
                </a:moveTo>
                <a:lnTo>
                  <a:pt x="8120984" y="6550583"/>
                </a:lnTo>
                <a:lnTo>
                  <a:pt x="8102290" y="6583171"/>
                </a:lnTo>
                <a:lnTo>
                  <a:pt x="8317574" y="6706667"/>
                </a:lnTo>
                <a:lnTo>
                  <a:pt x="8235998" y="6848873"/>
                </a:lnTo>
                <a:lnTo>
                  <a:pt x="8020715" y="6725377"/>
                </a:lnTo>
                <a:lnTo>
                  <a:pt x="8002021" y="6757965"/>
                </a:lnTo>
                <a:lnTo>
                  <a:pt x="8248906" y="6899589"/>
                </a:lnTo>
                <a:close/>
                <a:moveTo>
                  <a:pt x="8382825" y="2944699"/>
                </a:moveTo>
                <a:lnTo>
                  <a:pt x="8364660" y="2911815"/>
                </a:lnTo>
                <a:lnTo>
                  <a:pt x="8256036" y="2971815"/>
                </a:lnTo>
                <a:lnTo>
                  <a:pt x="8176768" y="2828311"/>
                </a:lnTo>
                <a:lnTo>
                  <a:pt x="8285392" y="2768309"/>
                </a:lnTo>
                <a:lnTo>
                  <a:pt x="8267226" y="2735422"/>
                </a:lnTo>
                <a:lnTo>
                  <a:pt x="8018087" y="2873041"/>
                </a:lnTo>
                <a:lnTo>
                  <a:pt x="8036252" y="2905928"/>
                </a:lnTo>
                <a:lnTo>
                  <a:pt x="8144877" y="2845926"/>
                </a:lnTo>
                <a:lnTo>
                  <a:pt x="8224145" y="2989429"/>
                </a:lnTo>
                <a:lnTo>
                  <a:pt x="8115520" y="3049431"/>
                </a:lnTo>
                <a:lnTo>
                  <a:pt x="8133686" y="3082319"/>
                </a:lnTo>
                <a:close/>
                <a:moveTo>
                  <a:pt x="8461649" y="3195801"/>
                </a:moveTo>
                <a:cubicBezTo>
                  <a:pt x="8461981" y="3210174"/>
                  <a:pt x="8459299" y="3224531"/>
                  <a:pt x="8453602" y="3238870"/>
                </a:cubicBezTo>
                <a:cubicBezTo>
                  <a:pt x="8442553" y="3267397"/>
                  <a:pt x="8422622" y="3288023"/>
                  <a:pt x="8393809" y="3300749"/>
                </a:cubicBezTo>
                <a:cubicBezTo>
                  <a:pt x="8365344" y="3313322"/>
                  <a:pt x="8336502" y="3314236"/>
                  <a:pt x="8307280" y="3303496"/>
                </a:cubicBezTo>
                <a:cubicBezTo>
                  <a:pt x="8278753" y="3292447"/>
                  <a:pt x="8258127" y="3272517"/>
                  <a:pt x="8245400" y="3243703"/>
                </a:cubicBezTo>
                <a:cubicBezTo>
                  <a:pt x="8232676" y="3214893"/>
                  <a:pt x="8231837" y="3186221"/>
                  <a:pt x="8242885" y="3157695"/>
                </a:cubicBezTo>
                <a:cubicBezTo>
                  <a:pt x="8254626" y="3128861"/>
                  <a:pt x="8274732" y="3108159"/>
                  <a:pt x="8303196" y="3095589"/>
                </a:cubicBezTo>
                <a:cubicBezTo>
                  <a:pt x="8332010" y="3082861"/>
                  <a:pt x="8360680" y="3082022"/>
                  <a:pt x="8389205" y="3093071"/>
                </a:cubicBezTo>
                <a:cubicBezTo>
                  <a:pt x="8418080" y="3103965"/>
                  <a:pt x="8438880" y="3123819"/>
                  <a:pt x="8451605" y="3152632"/>
                </a:cubicBezTo>
                <a:cubicBezTo>
                  <a:pt x="8457968" y="3167039"/>
                  <a:pt x="8461316" y="3181428"/>
                  <a:pt x="8461649" y="3195801"/>
                </a:cubicBezTo>
                <a:close/>
                <a:moveTo>
                  <a:pt x="8539168" y="3277621"/>
                </a:moveTo>
                <a:lnTo>
                  <a:pt x="8523988" y="3243253"/>
                </a:lnTo>
                <a:lnTo>
                  <a:pt x="8472958" y="3265791"/>
                </a:lnTo>
                <a:cubicBezTo>
                  <a:pt x="8500566" y="3224973"/>
                  <a:pt x="8504171" y="3181480"/>
                  <a:pt x="8483780" y="3135308"/>
                </a:cubicBezTo>
                <a:cubicBezTo>
                  <a:pt x="8467375" y="3098166"/>
                  <a:pt x="8440155" y="3072229"/>
                  <a:pt x="8402119" y="3057497"/>
                </a:cubicBezTo>
                <a:cubicBezTo>
                  <a:pt x="8383179" y="3050305"/>
                  <a:pt x="8364199" y="3047021"/>
                  <a:pt x="8345182" y="3047641"/>
                </a:cubicBezTo>
                <a:cubicBezTo>
                  <a:pt x="8326165" y="3048261"/>
                  <a:pt x="8307110" y="3052788"/>
                  <a:pt x="8288019" y="3061220"/>
                </a:cubicBezTo>
                <a:cubicBezTo>
                  <a:pt x="8249833" y="3078085"/>
                  <a:pt x="8223298" y="3105362"/>
                  <a:pt x="8208414" y="3143050"/>
                </a:cubicBezTo>
                <a:cubicBezTo>
                  <a:pt x="8201049" y="3162067"/>
                  <a:pt x="8197575" y="3180975"/>
                  <a:pt x="8197993" y="3199768"/>
                </a:cubicBezTo>
                <a:cubicBezTo>
                  <a:pt x="8198412" y="3218563"/>
                  <a:pt x="8202722" y="3237247"/>
                  <a:pt x="8210924" y="3255820"/>
                </a:cubicBezTo>
                <a:cubicBezTo>
                  <a:pt x="8231319" y="3301990"/>
                  <a:pt x="8265896" y="3328619"/>
                  <a:pt x="8314660" y="3335706"/>
                </a:cubicBezTo>
                <a:lnTo>
                  <a:pt x="8263630" y="3358244"/>
                </a:lnTo>
                <a:lnTo>
                  <a:pt x="8278811" y="3392613"/>
                </a:lnTo>
                <a:close/>
                <a:moveTo>
                  <a:pt x="8629430" y="6413967"/>
                </a:moveTo>
                <a:lnTo>
                  <a:pt x="8309364" y="6414871"/>
                </a:lnTo>
                <a:lnTo>
                  <a:pt x="8295765" y="6399659"/>
                </a:lnTo>
                <a:cubicBezTo>
                  <a:pt x="8280419" y="6382365"/>
                  <a:pt x="8271835" y="6365632"/>
                  <a:pt x="8270013" y="6349463"/>
                </a:cubicBezTo>
                <a:cubicBezTo>
                  <a:pt x="8268190" y="6333293"/>
                  <a:pt x="8272834" y="6316081"/>
                  <a:pt x="8283950" y="6297826"/>
                </a:cubicBezTo>
                <a:lnTo>
                  <a:pt x="8250991" y="6282303"/>
                </a:lnTo>
                <a:cubicBezTo>
                  <a:pt x="8236339" y="6308959"/>
                  <a:pt x="8230998" y="6334550"/>
                  <a:pt x="8234970" y="6359073"/>
                </a:cubicBezTo>
                <a:cubicBezTo>
                  <a:pt x="8238941" y="6383595"/>
                  <a:pt x="8252517" y="6408653"/>
                  <a:pt x="8275698" y="6434252"/>
                </a:cubicBezTo>
                <a:lnTo>
                  <a:pt x="8500887" y="6686913"/>
                </a:lnTo>
                <a:lnTo>
                  <a:pt x="8518348" y="6649832"/>
                </a:lnTo>
                <a:lnTo>
                  <a:pt x="8341529" y="6450784"/>
                </a:lnTo>
                <a:lnTo>
                  <a:pt x="8611966" y="6451048"/>
                </a:lnTo>
                <a:close/>
                <a:moveTo>
                  <a:pt x="9621937" y="4703632"/>
                </a:moveTo>
                <a:lnTo>
                  <a:pt x="7660986" y="4703632"/>
                </a:lnTo>
                <a:lnTo>
                  <a:pt x="7657464" y="4560280"/>
                </a:lnTo>
                <a:cubicBezTo>
                  <a:pt x="7583213" y="3052668"/>
                  <a:pt x="6408695" y="1843827"/>
                  <a:pt x="4943891" y="1767405"/>
                </a:cubicBezTo>
                <a:lnTo>
                  <a:pt x="4930226" y="1767049"/>
                </a:lnTo>
                <a:lnTo>
                  <a:pt x="4930226" y="11920"/>
                </a:lnTo>
                <a:cubicBezTo>
                  <a:pt x="7521388" y="11920"/>
                  <a:pt x="9621937" y="2112471"/>
                  <a:pt x="9621937" y="4703632"/>
                </a:cubicBezTo>
                <a:close/>
                <a:moveTo>
                  <a:pt x="9624709" y="4900909"/>
                </a:moveTo>
                <a:cubicBezTo>
                  <a:pt x="9624709" y="7492071"/>
                  <a:pt x="7524159" y="9592621"/>
                  <a:pt x="4932997" y="9592621"/>
                </a:cubicBezTo>
                <a:lnTo>
                  <a:pt x="4932997" y="7656889"/>
                </a:lnTo>
                <a:lnTo>
                  <a:pt x="4943890" y="7656606"/>
                </a:lnTo>
                <a:cubicBezTo>
                  <a:pt x="6359868" y="7582732"/>
                  <a:pt x="7504589" y="6450675"/>
                  <a:pt x="7646401" y="5013467"/>
                </a:cubicBezTo>
                <a:lnTo>
                  <a:pt x="7654717" y="4900909"/>
                </a:lnTo>
                <a:close/>
              </a:path>
            </a:pathLst>
          </a:custGeom>
          <a:solidFill>
            <a:srgbClr val="F25A28">
              <a:alpha val="10125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8652D3F-8455-54A2-A289-7A27C6B8396C}"/>
              </a:ext>
            </a:extLst>
          </p:cNvPr>
          <p:cNvSpPr/>
          <p:nvPr/>
        </p:nvSpPr>
        <p:spPr>
          <a:xfrm>
            <a:off x="-3400930" y="1656950"/>
            <a:ext cx="2351936" cy="4711450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  <a:alpha val="8000"/>
            </a:schemeClr>
          </a:solidFill>
          <a:ln w="508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6D7C40B2-9843-B425-0947-3A6D81471C35}"/>
              </a:ext>
            </a:extLst>
          </p:cNvPr>
          <p:cNvSpPr/>
          <p:nvPr/>
        </p:nvSpPr>
        <p:spPr>
          <a:xfrm>
            <a:off x="-12289265" y="1656950"/>
            <a:ext cx="4239017" cy="4711450"/>
          </a:xfrm>
          <a:prstGeom prst="roundRect">
            <a:avLst>
              <a:gd name="adj" fmla="val 0"/>
            </a:avLst>
          </a:prstGeom>
          <a:solidFill>
            <a:srgbClr val="0169ED">
              <a:alpha val="8000"/>
            </a:srgbClr>
          </a:solidFill>
          <a:ln w="50800">
            <a:solidFill>
              <a:srgbClr val="0169E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B2D6E98C-D5CD-F086-6C40-1A612A0D3694}"/>
              </a:ext>
            </a:extLst>
          </p:cNvPr>
          <p:cNvSpPr/>
          <p:nvPr/>
        </p:nvSpPr>
        <p:spPr>
          <a:xfrm>
            <a:off x="-9247164" y="1653734"/>
            <a:ext cx="5494368" cy="4711450"/>
          </a:xfrm>
          <a:prstGeom prst="roundRect">
            <a:avLst>
              <a:gd name="adj" fmla="val 0"/>
            </a:avLst>
          </a:prstGeom>
          <a:solidFill>
            <a:srgbClr val="F15A2C">
              <a:alpha val="8000"/>
            </a:srgbClr>
          </a:solidFill>
          <a:ln w="50800">
            <a:solidFill>
              <a:srgbClr val="F15A2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69772CAB-3903-E832-EBFE-8E5FD4E0E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99141" y="1771731"/>
            <a:ext cx="892077" cy="3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272F3D"/>
                </a:solidFill>
                <a:latin typeface="Montserrat" panose="020F0502020204030204" pitchFamily="34" charset="0"/>
              </a:rPr>
              <a:t>МИС</a:t>
            </a:r>
            <a:endParaRPr lang="ru-RU" altLang="ru-RU" sz="2000"/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CC0E49AB-B992-EC9A-4B6A-D5AB0971A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29568" y="1755672"/>
            <a:ext cx="1407208" cy="3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Gilroy" pitchFamily="2" charset="0"/>
              </a:rPr>
              <a:t>РИС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8FB1BED-1070-385B-8D67-8F0EACF3A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5634" y="1767902"/>
            <a:ext cx="9123136" cy="440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CE46B53-7C4E-0262-67B6-07ED34507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2632527" y="5851850"/>
            <a:ext cx="461750" cy="207496"/>
          </a:xfrm>
          <a:prstGeom prst="rect">
            <a:avLst/>
          </a:prstGeom>
        </p:spPr>
      </p:pic>
      <p:sp>
        <p:nvSpPr>
          <p:cNvPr id="16" name="TextBox 25">
            <a:extLst>
              <a:ext uri="{FF2B5EF4-FFF2-40B4-BE49-F238E27FC236}">
                <a16:creationId xmlns:a16="http://schemas.microsoft.com/office/drawing/2014/main" id="{5F973E79-5139-D5E6-2AA2-43FDABBE9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9502" y="1779158"/>
            <a:ext cx="1407208" cy="3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Gilroy" pitchFamily="2" charset="0"/>
              </a:rPr>
              <a:t>ИИ</a:t>
            </a:r>
          </a:p>
        </p:txBody>
      </p:sp>
    </p:spTree>
    <p:extLst>
      <p:ext uri="{BB962C8B-B14F-4D97-AF65-F5344CB8AC3E}">
        <p14:creationId xmlns:p14="http://schemas.microsoft.com/office/powerpoint/2010/main" val="1710939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4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6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74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16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build="p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ЕРИС">
            <a:extLst>
              <a:ext uri="{FF2B5EF4-FFF2-40B4-BE49-F238E27FC236}">
                <a16:creationId xmlns:a16="http://schemas.microsoft.com/office/drawing/2014/main" id="{593EA95F-3F58-5804-67E2-CD19AEA6891F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20" name="Полилиния 19">
            <a:extLst>
              <a:ext uri="{FF2B5EF4-FFF2-40B4-BE49-F238E27FC236}">
                <a16:creationId xmlns:a16="http://schemas.microsoft.com/office/drawing/2014/main" id="{3A8A2CDE-102B-2741-F913-128C395B3E40}"/>
              </a:ext>
            </a:extLst>
          </p:cNvPr>
          <p:cNvSpPr/>
          <p:nvPr/>
        </p:nvSpPr>
        <p:spPr>
          <a:xfrm rot="10800000">
            <a:off x="7078777" y="1808351"/>
            <a:ext cx="9624709" cy="9618595"/>
          </a:xfrm>
          <a:custGeom>
            <a:avLst/>
            <a:gdLst>
              <a:gd name="connsiteX0" fmla="*/ 1094837 w 9624709"/>
              <a:gd name="connsiteY0" fmla="*/ 5975739 h 9618595"/>
              <a:gd name="connsiteX1" fmla="*/ 1082251 w 9624709"/>
              <a:gd name="connsiteY1" fmla="*/ 6017457 h 9618595"/>
              <a:gd name="connsiteX2" fmla="*/ 1015135 w 9624709"/>
              <a:gd name="connsiteY2" fmla="*/ 6072140 h 9618595"/>
              <a:gd name="connsiteX3" fmla="*/ 929415 w 9624709"/>
              <a:gd name="connsiteY3" fmla="*/ 6064652 h 9618595"/>
              <a:gd name="connsiteX4" fmla="*/ 874356 w 9624709"/>
              <a:gd name="connsiteY4" fmla="*/ 5998246 h 9618595"/>
              <a:gd name="connsiteX5" fmla="*/ 882389 w 9624709"/>
              <a:gd name="connsiteY5" fmla="*/ 5912359 h 9618595"/>
              <a:gd name="connsiteX6" fmla="*/ 948960 w 9624709"/>
              <a:gd name="connsiteY6" fmla="*/ 5857842 h 9618595"/>
              <a:gd name="connsiteX7" fmla="*/ 1035225 w 9624709"/>
              <a:gd name="connsiteY7" fmla="*/ 5865164 h 9618595"/>
              <a:gd name="connsiteX8" fmla="*/ 1089739 w 9624709"/>
              <a:gd name="connsiteY8" fmla="*/ 5931737 h 9618595"/>
              <a:gd name="connsiteX9" fmla="*/ 1094837 w 9624709"/>
              <a:gd name="connsiteY9" fmla="*/ 5975739 h 9618595"/>
              <a:gd name="connsiteX10" fmla="*/ 1131724 w 9624709"/>
              <a:gd name="connsiteY10" fmla="*/ 5980880 h 9618595"/>
              <a:gd name="connsiteX11" fmla="*/ 1125390 w 9624709"/>
              <a:gd name="connsiteY11" fmla="*/ 5923706 h 9618595"/>
              <a:gd name="connsiteX12" fmla="*/ 1031634 w 9624709"/>
              <a:gd name="connsiteY12" fmla="*/ 5832314 h 9618595"/>
              <a:gd name="connsiteX13" fmla="*/ 1084935 w 9624709"/>
              <a:gd name="connsiteY13" fmla="*/ 5815854 h 9618595"/>
              <a:gd name="connsiteX14" fmla="*/ 1073852 w 9624709"/>
              <a:gd name="connsiteY14" fmla="*/ 5779956 h 9618595"/>
              <a:gd name="connsiteX15" fmla="*/ 801901 w 9624709"/>
              <a:gd name="connsiteY15" fmla="*/ 5863934 h 9618595"/>
              <a:gd name="connsiteX16" fmla="*/ 812987 w 9624709"/>
              <a:gd name="connsiteY16" fmla="*/ 5899831 h 9618595"/>
              <a:gd name="connsiteX17" fmla="*/ 866288 w 9624709"/>
              <a:gd name="connsiteY17" fmla="*/ 5883372 h 9618595"/>
              <a:gd name="connsiteX18" fmla="*/ 840385 w 9624709"/>
              <a:gd name="connsiteY18" fmla="*/ 6011715 h 9618595"/>
              <a:gd name="connsiteX19" fmla="*/ 912457 w 9624709"/>
              <a:gd name="connsiteY19" fmla="*/ 6098483 h 9618595"/>
              <a:gd name="connsiteX20" fmla="*/ 1026218 w 9624709"/>
              <a:gd name="connsiteY20" fmla="*/ 6108038 h 9618595"/>
              <a:gd name="connsiteX21" fmla="*/ 1114787 w 9624709"/>
              <a:gd name="connsiteY21" fmla="*/ 6036006 h 9618595"/>
              <a:gd name="connsiteX22" fmla="*/ 1131724 w 9624709"/>
              <a:gd name="connsiteY22" fmla="*/ 5980880 h 9618595"/>
              <a:gd name="connsiteX23" fmla="*/ 1214499 w 9624709"/>
              <a:gd name="connsiteY23" fmla="*/ 6286108 h 9618595"/>
              <a:gd name="connsiteX24" fmla="*/ 1205881 w 9624709"/>
              <a:gd name="connsiteY24" fmla="*/ 6328822 h 9618595"/>
              <a:gd name="connsiteX25" fmla="*/ 1144185 w 9624709"/>
              <a:gd name="connsiteY25" fmla="*/ 6389558 h 9618595"/>
              <a:gd name="connsiteX26" fmla="*/ 1058142 w 9624709"/>
              <a:gd name="connsiteY26" fmla="*/ 6390138 h 9618595"/>
              <a:gd name="connsiteX27" fmla="*/ 997099 w 9624709"/>
              <a:gd name="connsiteY27" fmla="*/ 6329190 h 9618595"/>
              <a:gd name="connsiteX28" fmla="*/ 997044 w 9624709"/>
              <a:gd name="connsiteY28" fmla="*/ 6242928 h 9618595"/>
              <a:gd name="connsiteX29" fmla="*/ 1058211 w 9624709"/>
              <a:gd name="connsiteY29" fmla="*/ 6182410 h 9618595"/>
              <a:gd name="connsiteX30" fmla="*/ 1144780 w 9624709"/>
              <a:gd name="connsiteY30" fmla="*/ 6181611 h 9618595"/>
              <a:gd name="connsiteX31" fmla="*/ 1205298 w 9624709"/>
              <a:gd name="connsiteY31" fmla="*/ 6242778 h 9618595"/>
              <a:gd name="connsiteX32" fmla="*/ 1214499 w 9624709"/>
              <a:gd name="connsiteY32" fmla="*/ 6286108 h 9618595"/>
              <a:gd name="connsiteX33" fmla="*/ 1298397 w 9624709"/>
              <a:gd name="connsiteY33" fmla="*/ 3378337 h 9618595"/>
              <a:gd name="connsiteX34" fmla="*/ 1292791 w 9624709"/>
              <a:gd name="connsiteY34" fmla="*/ 3409004 h 9618595"/>
              <a:gd name="connsiteX35" fmla="*/ 1253307 w 9624709"/>
              <a:gd name="connsiteY35" fmla="*/ 3509695 h 9618595"/>
              <a:gd name="connsiteX36" fmla="*/ 1100680 w 9624709"/>
              <a:gd name="connsiteY36" fmla="*/ 3449845 h 9618595"/>
              <a:gd name="connsiteX37" fmla="*/ 1140166 w 9624709"/>
              <a:gd name="connsiteY37" fmla="*/ 3349152 h 9618595"/>
              <a:gd name="connsiteX38" fmla="*/ 1183527 w 9624709"/>
              <a:gd name="connsiteY38" fmla="*/ 3305624 h 9618595"/>
              <a:gd name="connsiteX39" fmla="*/ 1245573 w 9624709"/>
              <a:gd name="connsiteY39" fmla="*/ 3304885 h 9618595"/>
              <a:gd name="connsiteX40" fmla="*/ 1291107 w 9624709"/>
              <a:gd name="connsiteY40" fmla="*/ 3347810 h 9618595"/>
              <a:gd name="connsiteX41" fmla="*/ 1298397 w 9624709"/>
              <a:gd name="connsiteY41" fmla="*/ 3378337 h 9618595"/>
              <a:gd name="connsiteX42" fmla="*/ 1336416 w 9624709"/>
              <a:gd name="connsiteY42" fmla="*/ 3376889 h 9618595"/>
              <a:gd name="connsiteX43" fmla="*/ 1326198 w 9624709"/>
              <a:gd name="connsiteY43" fmla="*/ 3331609 h 9618595"/>
              <a:gd name="connsiteX44" fmla="*/ 1260120 w 9624709"/>
              <a:gd name="connsiteY44" fmla="*/ 3267789 h 9618595"/>
              <a:gd name="connsiteX45" fmla="*/ 1168803 w 9624709"/>
              <a:gd name="connsiteY45" fmla="*/ 3269888 h 9618595"/>
              <a:gd name="connsiteX46" fmla="*/ 1105187 w 9624709"/>
              <a:gd name="connsiteY46" fmla="*/ 3335436 h 9618595"/>
              <a:gd name="connsiteX47" fmla="*/ 1065704 w 9624709"/>
              <a:gd name="connsiteY47" fmla="*/ 3436126 h 9618595"/>
              <a:gd name="connsiteX48" fmla="*/ 952294 w 9624709"/>
              <a:gd name="connsiteY48" fmla="*/ 3391656 h 9618595"/>
              <a:gd name="connsiteX49" fmla="*/ 1022951 w 9624709"/>
              <a:gd name="connsiteY49" fmla="*/ 3211473 h 9618595"/>
              <a:gd name="connsiteX50" fmla="*/ 987975 w 9624709"/>
              <a:gd name="connsiteY50" fmla="*/ 3197755 h 9618595"/>
              <a:gd name="connsiteX51" fmla="*/ 902770 w 9624709"/>
              <a:gd name="connsiteY51" fmla="*/ 3415035 h 9618595"/>
              <a:gd name="connsiteX52" fmla="*/ 1273736 w 9624709"/>
              <a:gd name="connsiteY52" fmla="*/ 3560506 h 9618595"/>
              <a:gd name="connsiteX53" fmla="*/ 1327767 w 9624709"/>
              <a:gd name="connsiteY53" fmla="*/ 3422720 h 9618595"/>
              <a:gd name="connsiteX54" fmla="*/ 1336416 w 9624709"/>
              <a:gd name="connsiteY54" fmla="*/ 3376889 h 9618595"/>
              <a:gd name="connsiteX55" fmla="*/ 1349508 w 9624709"/>
              <a:gd name="connsiteY55" fmla="*/ 2991090 h 9618595"/>
              <a:gd name="connsiteX56" fmla="*/ 1255855 w 9624709"/>
              <a:gd name="connsiteY56" fmla="*/ 3181646 h 9618595"/>
              <a:gd name="connsiteX57" fmla="*/ 1209730 w 9624709"/>
              <a:gd name="connsiteY57" fmla="*/ 3119336 h 9618595"/>
              <a:gd name="connsiteX58" fmla="*/ 1218996 w 9624709"/>
              <a:gd name="connsiteY58" fmla="*/ 3041116 h 9618595"/>
              <a:gd name="connsiteX59" fmla="*/ 1271353 w 9624709"/>
              <a:gd name="connsiteY59" fmla="*/ 2991371 h 9618595"/>
              <a:gd name="connsiteX60" fmla="*/ 1349508 w 9624709"/>
              <a:gd name="connsiteY60" fmla="*/ 2991090 h 9618595"/>
              <a:gd name="connsiteX61" fmla="*/ 1395180 w 9624709"/>
              <a:gd name="connsiteY61" fmla="*/ 6326066 h 9618595"/>
              <a:gd name="connsiteX62" fmla="*/ 1380777 w 9624709"/>
              <a:gd name="connsiteY62" fmla="*/ 6291366 h 9618595"/>
              <a:gd name="connsiteX63" fmla="*/ 1224101 w 9624709"/>
              <a:gd name="connsiteY63" fmla="*/ 6356390 h 9618595"/>
              <a:gd name="connsiteX64" fmla="*/ 1237856 w 9624709"/>
              <a:gd name="connsiteY64" fmla="*/ 6226184 h 9618595"/>
              <a:gd name="connsiteX65" fmla="*/ 1158185 w 9624709"/>
              <a:gd name="connsiteY65" fmla="*/ 6147080 h 9618595"/>
              <a:gd name="connsiteX66" fmla="*/ 1043811 w 9624709"/>
              <a:gd name="connsiteY66" fmla="*/ 6147710 h 9618595"/>
              <a:gd name="connsiteX67" fmla="*/ 962603 w 9624709"/>
              <a:gd name="connsiteY67" fmla="*/ 6228254 h 9618595"/>
              <a:gd name="connsiteX68" fmla="*/ 950745 w 9624709"/>
              <a:gd name="connsiteY68" fmla="*/ 6284331 h 9618595"/>
              <a:gd name="connsiteX69" fmla="*/ 962359 w 9624709"/>
              <a:gd name="connsiteY69" fmla="*/ 6340526 h 9618595"/>
              <a:gd name="connsiteX70" fmla="*/ 1064270 w 9624709"/>
              <a:gd name="connsiteY70" fmla="*/ 6422727 h 9618595"/>
              <a:gd name="connsiteX71" fmla="*/ 1012747 w 9624709"/>
              <a:gd name="connsiteY71" fmla="*/ 6444110 h 9618595"/>
              <a:gd name="connsiteX72" fmla="*/ 1027147 w 9624709"/>
              <a:gd name="connsiteY72" fmla="*/ 6478810 h 9618595"/>
              <a:gd name="connsiteX73" fmla="*/ 1472189 w 9624709"/>
              <a:gd name="connsiteY73" fmla="*/ 3080241 h 9618595"/>
              <a:gd name="connsiteX74" fmla="*/ 1451743 w 9624709"/>
              <a:gd name="connsiteY74" fmla="*/ 3012791 h 9618595"/>
              <a:gd name="connsiteX75" fmla="*/ 1419809 w 9624709"/>
              <a:gd name="connsiteY75" fmla="*/ 3033885 h 9618595"/>
              <a:gd name="connsiteX76" fmla="*/ 1422810 w 9624709"/>
              <a:gd name="connsiteY76" fmla="*/ 3137479 h 9618595"/>
              <a:gd name="connsiteX77" fmla="*/ 1365926 w 9624709"/>
              <a:gd name="connsiteY77" fmla="*/ 3195148 h 9618595"/>
              <a:gd name="connsiteX78" fmla="*/ 1288553 w 9624709"/>
              <a:gd name="connsiteY78" fmla="*/ 3197715 h 9618595"/>
              <a:gd name="connsiteX79" fmla="*/ 1398775 w 9624709"/>
              <a:gd name="connsiteY79" fmla="*/ 2973440 h 9618595"/>
              <a:gd name="connsiteX80" fmla="*/ 1383439 w 9624709"/>
              <a:gd name="connsiteY80" fmla="*/ 2964634 h 9618595"/>
              <a:gd name="connsiteX81" fmla="*/ 1271602 w 9624709"/>
              <a:gd name="connsiteY81" fmla="*/ 2953436 h 9618595"/>
              <a:gd name="connsiteX82" fmla="*/ 1186301 w 9624709"/>
              <a:gd name="connsiteY82" fmla="*/ 3025047 h 9618595"/>
              <a:gd name="connsiteX83" fmla="*/ 1169642 w 9624709"/>
              <a:gd name="connsiteY83" fmla="*/ 3083142 h 9618595"/>
              <a:gd name="connsiteX84" fmla="*/ 1177413 w 9624709"/>
              <a:gd name="connsiteY84" fmla="*/ 3139924 h 9618595"/>
              <a:gd name="connsiteX85" fmla="*/ 1254620 w 9624709"/>
              <a:gd name="connsiteY85" fmla="*/ 3224170 h 9618595"/>
              <a:gd name="connsiteX86" fmla="*/ 1369245 w 9624709"/>
              <a:gd name="connsiteY86" fmla="*/ 3233568 h 9618595"/>
              <a:gd name="connsiteX87" fmla="*/ 1455256 w 9624709"/>
              <a:gd name="connsiteY87" fmla="*/ 3154058 h 9618595"/>
              <a:gd name="connsiteX88" fmla="*/ 1472189 w 9624709"/>
              <a:gd name="connsiteY88" fmla="*/ 3080241 h 9618595"/>
              <a:gd name="connsiteX89" fmla="*/ 1514823 w 9624709"/>
              <a:gd name="connsiteY89" fmla="*/ 6775119 h 9618595"/>
              <a:gd name="connsiteX90" fmla="*/ 1495330 w 9624709"/>
              <a:gd name="connsiteY90" fmla="*/ 6743002 h 9618595"/>
              <a:gd name="connsiteX91" fmla="*/ 1283161 w 9624709"/>
              <a:gd name="connsiteY91" fmla="*/ 6871773 h 9618595"/>
              <a:gd name="connsiteX92" fmla="*/ 1230884 w 9624709"/>
              <a:gd name="connsiteY92" fmla="*/ 6785640 h 9618595"/>
              <a:gd name="connsiteX93" fmla="*/ 1199740 w 9624709"/>
              <a:gd name="connsiteY93" fmla="*/ 6804542 h 9618595"/>
              <a:gd name="connsiteX94" fmla="*/ 1323785 w 9624709"/>
              <a:gd name="connsiteY94" fmla="*/ 7008926 h 9618595"/>
              <a:gd name="connsiteX95" fmla="*/ 1354929 w 9624709"/>
              <a:gd name="connsiteY95" fmla="*/ 6990024 h 9618595"/>
              <a:gd name="connsiteX96" fmla="*/ 1302654 w 9624709"/>
              <a:gd name="connsiteY96" fmla="*/ 6903890 h 9618595"/>
              <a:gd name="connsiteX97" fmla="*/ 1515209 w 9624709"/>
              <a:gd name="connsiteY97" fmla="*/ 6555446 h 9618595"/>
              <a:gd name="connsiteX98" fmla="*/ 1465780 w 9624709"/>
              <a:gd name="connsiteY98" fmla="*/ 6505060 h 9618595"/>
              <a:gd name="connsiteX99" fmla="*/ 1384537 w 9624709"/>
              <a:gd name="connsiteY99" fmla="*/ 6493544 h 9618595"/>
              <a:gd name="connsiteX100" fmla="*/ 1052497 w 9624709"/>
              <a:gd name="connsiteY100" fmla="*/ 6528019 h 9618595"/>
              <a:gd name="connsiteX101" fmla="*/ 1070791 w 9624709"/>
              <a:gd name="connsiteY101" fmla="*/ 6563419 h 9618595"/>
              <a:gd name="connsiteX102" fmla="*/ 1325018 w 9624709"/>
              <a:gd name="connsiteY102" fmla="*/ 6535836 h 9618595"/>
              <a:gd name="connsiteX103" fmla="*/ 1162264 w 9624709"/>
              <a:gd name="connsiteY103" fmla="*/ 6740414 h 9618595"/>
              <a:gd name="connsiteX104" fmla="*/ 1180559 w 9624709"/>
              <a:gd name="connsiteY104" fmla="*/ 6775814 h 9618595"/>
              <a:gd name="connsiteX105" fmla="*/ 1376382 w 9624709"/>
              <a:gd name="connsiteY105" fmla="*/ 6531077 h 9618595"/>
              <a:gd name="connsiteX106" fmla="*/ 1395456 w 9624709"/>
              <a:gd name="connsiteY106" fmla="*/ 6529548 h 9618595"/>
              <a:gd name="connsiteX107" fmla="*/ 1483855 w 9624709"/>
              <a:gd name="connsiteY107" fmla="*/ 6571648 h 9618595"/>
              <a:gd name="connsiteX108" fmla="*/ 1603849 w 9624709"/>
              <a:gd name="connsiteY108" fmla="*/ 2833323 h 9618595"/>
              <a:gd name="connsiteX109" fmla="*/ 1565925 w 9624709"/>
              <a:gd name="connsiteY109" fmla="*/ 2778729 h 9618595"/>
              <a:gd name="connsiteX110" fmla="*/ 1481945 w 9624709"/>
              <a:gd name="connsiteY110" fmla="*/ 2786870 h 9618595"/>
              <a:gd name="connsiteX111" fmla="*/ 1445109 w 9624709"/>
              <a:gd name="connsiteY111" fmla="*/ 2723673 h 9618595"/>
              <a:gd name="connsiteX112" fmla="*/ 1381982 w 9624709"/>
              <a:gd name="connsiteY112" fmla="*/ 2717649 h 9618595"/>
              <a:gd name="connsiteX113" fmla="*/ 1325060 w 9624709"/>
              <a:gd name="connsiteY113" fmla="*/ 2767409 h 9618595"/>
              <a:gd name="connsiteX114" fmla="*/ 1306504 w 9624709"/>
              <a:gd name="connsiteY114" fmla="*/ 2829120 h 9618595"/>
              <a:gd name="connsiteX115" fmla="*/ 1325735 w 9624709"/>
              <a:gd name="connsiteY115" fmla="*/ 2886606 h 9618595"/>
              <a:gd name="connsiteX116" fmla="*/ 1357290 w 9624709"/>
              <a:gd name="connsiteY116" fmla="*/ 2868824 h 9618595"/>
              <a:gd name="connsiteX117" fmla="*/ 1356483 w 9624709"/>
              <a:gd name="connsiteY117" fmla="*/ 2785846 h 9618595"/>
              <a:gd name="connsiteX118" fmla="*/ 1390346 w 9624709"/>
              <a:gd name="connsiteY118" fmla="*/ 2754568 h 9618595"/>
              <a:gd name="connsiteX119" fmla="*/ 1428057 w 9624709"/>
              <a:gd name="connsiteY119" fmla="*/ 2757227 h 9618595"/>
              <a:gd name="connsiteX120" fmla="*/ 1450211 w 9624709"/>
              <a:gd name="connsiteY120" fmla="*/ 2786396 h 9618595"/>
              <a:gd name="connsiteX121" fmla="*/ 1441319 w 9624709"/>
              <a:gd name="connsiteY121" fmla="*/ 2825730 h 9618595"/>
              <a:gd name="connsiteX122" fmla="*/ 1426050 w 9624709"/>
              <a:gd name="connsiteY122" fmla="*/ 2851752 h 9618595"/>
              <a:gd name="connsiteX123" fmla="*/ 1457473 w 9624709"/>
              <a:gd name="connsiteY123" fmla="*/ 2870189 h 9618595"/>
              <a:gd name="connsiteX124" fmla="*/ 1478501 w 9624709"/>
              <a:gd name="connsiteY124" fmla="*/ 2834351 h 9618595"/>
              <a:gd name="connsiteX125" fmla="*/ 1509225 w 9624709"/>
              <a:gd name="connsiteY125" fmla="*/ 2806178 h 9618595"/>
              <a:gd name="connsiteX126" fmla="*/ 1544945 w 9624709"/>
              <a:gd name="connsiteY126" fmla="*/ 2809978 h 9618595"/>
              <a:gd name="connsiteX127" fmla="*/ 1567394 w 9624709"/>
              <a:gd name="connsiteY127" fmla="*/ 2844272 h 9618595"/>
              <a:gd name="connsiteX128" fmla="*/ 1553780 w 9624709"/>
              <a:gd name="connsiteY128" fmla="*/ 2895026 h 9618595"/>
              <a:gd name="connsiteX129" fmla="*/ 1469176 w 9624709"/>
              <a:gd name="connsiteY129" fmla="*/ 2939098 h 9618595"/>
              <a:gd name="connsiteX130" fmla="*/ 1469243 w 9624709"/>
              <a:gd name="connsiteY130" fmla="*/ 2976099 h 9618595"/>
              <a:gd name="connsiteX131" fmla="*/ 1585201 w 9624709"/>
              <a:gd name="connsiteY131" fmla="*/ 2913462 h 9618595"/>
              <a:gd name="connsiteX132" fmla="*/ 1603849 w 9624709"/>
              <a:gd name="connsiteY132" fmla="*/ 2833323 h 9618595"/>
              <a:gd name="connsiteX133" fmla="*/ 1708706 w 9624709"/>
              <a:gd name="connsiteY133" fmla="*/ 7059728 h 9618595"/>
              <a:gd name="connsiteX134" fmla="*/ 1687099 w 9624709"/>
              <a:gd name="connsiteY134" fmla="*/ 7028992 h 9618595"/>
              <a:gd name="connsiteX135" fmla="*/ 1574864 w 9624709"/>
              <a:gd name="connsiteY135" fmla="*/ 7107884 h 9618595"/>
              <a:gd name="connsiteX136" fmla="*/ 1605261 w 9624709"/>
              <a:gd name="connsiteY136" fmla="*/ 6912566 h 9618595"/>
              <a:gd name="connsiteX137" fmla="*/ 1576456 w 9624709"/>
              <a:gd name="connsiteY137" fmla="*/ 6871584 h 9618595"/>
              <a:gd name="connsiteX138" fmla="*/ 1543103 w 9624709"/>
              <a:gd name="connsiteY138" fmla="*/ 7081504 h 9618595"/>
              <a:gd name="connsiteX139" fmla="*/ 1346879 w 9624709"/>
              <a:gd name="connsiteY139" fmla="*/ 7039916 h 9618595"/>
              <a:gd name="connsiteX140" fmla="*/ 1376339 w 9624709"/>
              <a:gd name="connsiteY140" fmla="*/ 7081830 h 9618595"/>
              <a:gd name="connsiteX141" fmla="*/ 1557170 w 9624709"/>
              <a:gd name="connsiteY141" fmla="*/ 7120322 h 9618595"/>
              <a:gd name="connsiteX142" fmla="*/ 1454248 w 9624709"/>
              <a:gd name="connsiteY142" fmla="*/ 7192668 h 9618595"/>
              <a:gd name="connsiteX143" fmla="*/ 1475855 w 9624709"/>
              <a:gd name="connsiteY143" fmla="*/ 7223403 h 9618595"/>
              <a:gd name="connsiteX144" fmla="*/ 1730223 w 9624709"/>
              <a:gd name="connsiteY144" fmla="*/ 2565112 h 9618595"/>
              <a:gd name="connsiteX145" fmla="*/ 1711453 w 9624709"/>
              <a:gd name="connsiteY145" fmla="*/ 2649086 h 9618595"/>
              <a:gd name="connsiteX146" fmla="*/ 1639363 w 9624709"/>
              <a:gd name="connsiteY146" fmla="*/ 2696067 h 9618595"/>
              <a:gd name="connsiteX147" fmla="*/ 1554923 w 9624709"/>
              <a:gd name="connsiteY147" fmla="*/ 2676970 h 9618595"/>
              <a:gd name="connsiteX148" fmla="*/ 1507942 w 9624709"/>
              <a:gd name="connsiteY148" fmla="*/ 2604884 h 9618595"/>
              <a:gd name="connsiteX149" fmla="*/ 1526245 w 9624709"/>
              <a:gd name="connsiteY149" fmla="*/ 2520586 h 9618595"/>
              <a:gd name="connsiteX150" fmla="*/ 1598799 w 9624709"/>
              <a:gd name="connsiteY150" fmla="*/ 2473928 h 9618595"/>
              <a:gd name="connsiteX151" fmla="*/ 1682774 w 9624709"/>
              <a:gd name="connsiteY151" fmla="*/ 2492699 h 9618595"/>
              <a:gd name="connsiteX152" fmla="*/ 1730223 w 9624709"/>
              <a:gd name="connsiteY152" fmla="*/ 2565112 h 9618595"/>
              <a:gd name="connsiteX153" fmla="*/ 1766663 w 9624709"/>
              <a:gd name="connsiteY153" fmla="*/ 2558525 h 9618595"/>
              <a:gd name="connsiteX154" fmla="*/ 1704191 w 9624709"/>
              <a:gd name="connsiteY154" fmla="*/ 2461832 h 9618595"/>
              <a:gd name="connsiteX155" fmla="*/ 1592213 w 9624709"/>
              <a:gd name="connsiteY155" fmla="*/ 2437488 h 9618595"/>
              <a:gd name="connsiteX156" fmla="*/ 1496313 w 9624709"/>
              <a:gd name="connsiteY156" fmla="*/ 2499818 h 9618595"/>
              <a:gd name="connsiteX157" fmla="*/ 1471176 w 9624709"/>
              <a:gd name="connsiteY157" fmla="*/ 2611938 h 9618595"/>
              <a:gd name="connsiteX158" fmla="*/ 1533506 w 9624709"/>
              <a:gd name="connsiteY158" fmla="*/ 2707840 h 9618595"/>
              <a:gd name="connsiteX159" fmla="*/ 1645626 w 9624709"/>
              <a:gd name="connsiteY159" fmla="*/ 2732976 h 9618595"/>
              <a:gd name="connsiteX160" fmla="*/ 1741384 w 9624709"/>
              <a:gd name="connsiteY160" fmla="*/ 2669854 h 9618595"/>
              <a:gd name="connsiteX161" fmla="*/ 1766663 w 9624709"/>
              <a:gd name="connsiteY161" fmla="*/ 2558525 h 9618595"/>
              <a:gd name="connsiteX162" fmla="*/ 1967365 w 9624709"/>
              <a:gd name="connsiteY162" fmla="*/ 7196400 h 9618595"/>
              <a:gd name="connsiteX163" fmla="*/ 1908615 w 9624709"/>
              <a:gd name="connsiteY163" fmla="*/ 7157283 h 9618595"/>
              <a:gd name="connsiteX164" fmla="*/ 1826743 w 9624709"/>
              <a:gd name="connsiteY164" fmla="*/ 7162756 h 9618595"/>
              <a:gd name="connsiteX165" fmla="*/ 1508936 w 9624709"/>
              <a:gd name="connsiteY165" fmla="*/ 7264926 h 9618595"/>
              <a:gd name="connsiteX166" fmla="*/ 1534133 w 9624709"/>
              <a:gd name="connsiteY166" fmla="*/ 7295794 h 9618595"/>
              <a:gd name="connsiteX167" fmla="*/ 1777217 w 9624709"/>
              <a:gd name="connsiteY167" fmla="*/ 7216408 h 9618595"/>
              <a:gd name="connsiteX168" fmla="*/ 1660119 w 9624709"/>
              <a:gd name="connsiteY168" fmla="*/ 7450139 h 9618595"/>
              <a:gd name="connsiteX169" fmla="*/ 1685316 w 9624709"/>
              <a:gd name="connsiteY169" fmla="*/ 7481006 h 9618595"/>
              <a:gd name="connsiteX170" fmla="*/ 1826499 w 9624709"/>
              <a:gd name="connsiteY170" fmla="*/ 7201166 h 9618595"/>
              <a:gd name="connsiteX171" fmla="*/ 1844848 w 9624709"/>
              <a:gd name="connsiteY171" fmla="*/ 7195740 h 9618595"/>
              <a:gd name="connsiteX172" fmla="*/ 1940026 w 9624709"/>
              <a:gd name="connsiteY172" fmla="*/ 7218720 h 9618595"/>
              <a:gd name="connsiteX173" fmla="*/ 2010569 w 9624709"/>
              <a:gd name="connsiteY173" fmla="*/ 2313896 h 9618595"/>
              <a:gd name="connsiteX174" fmla="*/ 1791263 w 9624709"/>
              <a:gd name="connsiteY174" fmla="*/ 2132470 h 9618595"/>
              <a:gd name="connsiteX175" fmla="*/ 1638868 w 9624709"/>
              <a:gd name="connsiteY175" fmla="*/ 2316687 h 9618595"/>
              <a:gd name="connsiteX176" fmla="*/ 1858173 w 9624709"/>
              <a:gd name="connsiteY176" fmla="*/ 2498110 h 9618595"/>
              <a:gd name="connsiteX177" fmla="*/ 1882121 w 9624709"/>
              <a:gd name="connsiteY177" fmla="*/ 2469162 h 9618595"/>
              <a:gd name="connsiteX178" fmla="*/ 1690887 w 9624709"/>
              <a:gd name="connsiteY178" fmla="*/ 2310960 h 9618595"/>
              <a:gd name="connsiteX179" fmla="*/ 1795387 w 9624709"/>
              <a:gd name="connsiteY179" fmla="*/ 2184641 h 9618595"/>
              <a:gd name="connsiteX180" fmla="*/ 1986621 w 9624709"/>
              <a:gd name="connsiteY180" fmla="*/ 2342844 h 9618595"/>
              <a:gd name="connsiteX181" fmla="*/ 2030950 w 9624709"/>
              <a:gd name="connsiteY181" fmla="*/ 7518550 h 9618595"/>
              <a:gd name="connsiteX182" fmla="*/ 1995658 w 9624709"/>
              <a:gd name="connsiteY182" fmla="*/ 7597602 h 9618595"/>
              <a:gd name="connsiteX183" fmla="*/ 1915752 w 9624709"/>
              <a:gd name="connsiteY183" fmla="*/ 7629524 h 9618595"/>
              <a:gd name="connsiteX184" fmla="*/ 1836686 w 9624709"/>
              <a:gd name="connsiteY184" fmla="*/ 7595036 h 9618595"/>
              <a:gd name="connsiteX185" fmla="*/ 1805173 w 9624709"/>
              <a:gd name="connsiteY185" fmla="*/ 7514738 h 9618595"/>
              <a:gd name="connsiteX186" fmla="*/ 1840055 w 9624709"/>
              <a:gd name="connsiteY186" fmla="*/ 7436080 h 9618595"/>
              <a:gd name="connsiteX187" fmla="*/ 1920369 w 9624709"/>
              <a:gd name="connsiteY187" fmla="*/ 7403760 h 9618595"/>
              <a:gd name="connsiteX188" fmla="*/ 1999029 w 9624709"/>
              <a:gd name="connsiteY188" fmla="*/ 7438644 h 9618595"/>
              <a:gd name="connsiteX189" fmla="*/ 2030950 w 9624709"/>
              <a:gd name="connsiteY189" fmla="*/ 7518550 h 9618595"/>
              <a:gd name="connsiteX190" fmla="*/ 2151507 w 9624709"/>
              <a:gd name="connsiteY190" fmla="*/ 2079500 h 9618595"/>
              <a:gd name="connsiteX191" fmla="*/ 2118665 w 9624709"/>
              <a:gd name="connsiteY191" fmla="*/ 2159030 h 9618595"/>
              <a:gd name="connsiteX192" fmla="*/ 2039611 w 9624709"/>
              <a:gd name="connsiteY192" fmla="*/ 2193005 h 9618595"/>
              <a:gd name="connsiteX193" fmla="*/ 1959673 w 9624709"/>
              <a:gd name="connsiteY193" fmla="*/ 2159762 h 9618595"/>
              <a:gd name="connsiteX194" fmla="*/ 1925700 w 9624709"/>
              <a:gd name="connsiteY194" fmla="*/ 2080708 h 9618595"/>
              <a:gd name="connsiteX195" fmla="*/ 1958136 w 9624709"/>
              <a:gd name="connsiteY195" fmla="*/ 2000775 h 9618595"/>
              <a:gd name="connsiteX196" fmla="*/ 2037596 w 9624709"/>
              <a:gd name="connsiteY196" fmla="*/ 1967204 h 9618595"/>
              <a:gd name="connsiteX197" fmla="*/ 2117128 w 9624709"/>
              <a:gd name="connsiteY197" fmla="*/ 2000046 h 9618595"/>
              <a:gd name="connsiteX198" fmla="*/ 2151507 w 9624709"/>
              <a:gd name="connsiteY198" fmla="*/ 2079500 h 9618595"/>
              <a:gd name="connsiteX199" fmla="*/ 2206205 w 9624709"/>
              <a:gd name="connsiteY199" fmla="*/ 7446939 h 9618595"/>
              <a:gd name="connsiteX200" fmla="*/ 2180138 w 9624709"/>
              <a:gd name="connsiteY200" fmla="*/ 7419882 h 9618595"/>
              <a:gd name="connsiteX201" fmla="*/ 2057973 w 9624709"/>
              <a:gd name="connsiteY201" fmla="*/ 7537572 h 9618595"/>
              <a:gd name="connsiteX202" fmla="*/ 2023291 w 9624709"/>
              <a:gd name="connsiteY202" fmla="*/ 7411318 h 9618595"/>
              <a:gd name="connsiteX203" fmla="*/ 1920257 w 9624709"/>
              <a:gd name="connsiteY203" fmla="*/ 7366720 h 9618595"/>
              <a:gd name="connsiteX204" fmla="*/ 1813988 w 9624709"/>
              <a:gd name="connsiteY204" fmla="*/ 7409022 h 9618595"/>
              <a:gd name="connsiteX205" fmla="*/ 1767752 w 9624709"/>
              <a:gd name="connsiteY205" fmla="*/ 7513637 h 9618595"/>
              <a:gd name="connsiteX206" fmla="*/ 1808473 w 9624709"/>
              <a:gd name="connsiteY206" fmla="*/ 7618262 h 9618595"/>
              <a:gd name="connsiteX207" fmla="*/ 1933345 w 9624709"/>
              <a:gd name="connsiteY207" fmla="*/ 7657630 h 9618595"/>
              <a:gd name="connsiteX208" fmla="*/ 1893169 w 9624709"/>
              <a:gd name="connsiteY208" fmla="*/ 7696334 h 9618595"/>
              <a:gd name="connsiteX209" fmla="*/ 1919236 w 9624709"/>
              <a:gd name="connsiteY209" fmla="*/ 7723392 h 9618595"/>
              <a:gd name="connsiteX210" fmla="*/ 2244849 w 9624709"/>
              <a:gd name="connsiteY210" fmla="*/ 2073198 h 9618595"/>
              <a:gd name="connsiteX211" fmla="*/ 2042161 w 9624709"/>
              <a:gd name="connsiteY211" fmla="*/ 1873381 h 9618595"/>
              <a:gd name="connsiteX212" fmla="*/ 2015785 w 9624709"/>
              <a:gd name="connsiteY212" fmla="*/ 1900137 h 9618595"/>
              <a:gd name="connsiteX213" fmla="*/ 2055510 w 9624709"/>
              <a:gd name="connsiteY213" fmla="*/ 1939302 h 9618595"/>
              <a:gd name="connsiteX214" fmla="*/ 1930195 w 9624709"/>
              <a:gd name="connsiteY214" fmla="*/ 1977226 h 9618595"/>
              <a:gd name="connsiteX215" fmla="*/ 1887870 w 9624709"/>
              <a:gd name="connsiteY215" fmla="*/ 2081782 h 9618595"/>
              <a:gd name="connsiteX216" fmla="*/ 1933297 w 9624709"/>
              <a:gd name="connsiteY216" fmla="*/ 2186518 h 9618595"/>
              <a:gd name="connsiteX217" fmla="*/ 2038669 w 9624709"/>
              <a:gd name="connsiteY217" fmla="*/ 2230447 h 9618595"/>
              <a:gd name="connsiteX218" fmla="*/ 2142610 w 9624709"/>
              <a:gd name="connsiteY218" fmla="*/ 2186636 h 9618595"/>
              <a:gd name="connsiteX219" fmla="*/ 2178746 w 9624709"/>
              <a:gd name="connsiteY219" fmla="*/ 2060790 h 9618595"/>
              <a:gd name="connsiteX220" fmla="*/ 2218471 w 9624709"/>
              <a:gd name="connsiteY220" fmla="*/ 2099954 h 9618595"/>
              <a:gd name="connsiteX221" fmla="*/ 2264778 w 9624709"/>
              <a:gd name="connsiteY221" fmla="*/ 7648866 h 9618595"/>
              <a:gd name="connsiteX222" fmla="*/ 2236707 w 9624709"/>
              <a:gd name="connsiteY222" fmla="*/ 7623894 h 9618595"/>
              <a:gd name="connsiteX223" fmla="*/ 2071748 w 9624709"/>
              <a:gd name="connsiteY223" fmla="*/ 7809329 h 9618595"/>
              <a:gd name="connsiteX224" fmla="*/ 1996467 w 9624709"/>
              <a:gd name="connsiteY224" fmla="*/ 7742362 h 9618595"/>
              <a:gd name="connsiteX225" fmla="*/ 1972253 w 9624709"/>
              <a:gd name="connsiteY225" fmla="*/ 7769582 h 9618595"/>
              <a:gd name="connsiteX226" fmla="*/ 2150884 w 9624709"/>
              <a:gd name="connsiteY226" fmla="*/ 7928489 h 9618595"/>
              <a:gd name="connsiteX227" fmla="*/ 2175098 w 9624709"/>
              <a:gd name="connsiteY227" fmla="*/ 7901270 h 9618595"/>
              <a:gd name="connsiteX228" fmla="*/ 2099817 w 9624709"/>
              <a:gd name="connsiteY228" fmla="*/ 7834300 h 9618595"/>
              <a:gd name="connsiteX229" fmla="*/ 2445784 w 9624709"/>
              <a:gd name="connsiteY229" fmla="*/ 1852131 h 9618595"/>
              <a:gd name="connsiteX230" fmla="*/ 2442480 w 9624709"/>
              <a:gd name="connsiteY230" fmla="*/ 1814723 h 9618595"/>
              <a:gd name="connsiteX231" fmla="*/ 2406841 w 9624709"/>
              <a:gd name="connsiteY231" fmla="*/ 1821195 h 9618595"/>
              <a:gd name="connsiteX232" fmla="*/ 2403358 w 9624709"/>
              <a:gd name="connsiteY232" fmla="*/ 1878052 h 9618595"/>
              <a:gd name="connsiteX233" fmla="*/ 2369885 w 9624709"/>
              <a:gd name="connsiteY233" fmla="*/ 1926082 h 9618595"/>
              <a:gd name="connsiteX234" fmla="*/ 2288207 w 9624709"/>
              <a:gd name="connsiteY234" fmla="*/ 1953139 h 9618595"/>
              <a:gd name="connsiteX235" fmla="*/ 2211419 w 9624709"/>
              <a:gd name="connsiteY235" fmla="*/ 1913155 h 9618595"/>
              <a:gd name="connsiteX236" fmla="*/ 2184359 w 9624709"/>
              <a:gd name="connsiteY236" fmla="*/ 1831474 h 9618595"/>
              <a:gd name="connsiteX237" fmla="*/ 2223541 w 9624709"/>
              <a:gd name="connsiteY237" fmla="*/ 1754624 h 9618595"/>
              <a:gd name="connsiteX238" fmla="*/ 2276847 w 9624709"/>
              <a:gd name="connsiteY238" fmla="*/ 1728959 h 9618595"/>
              <a:gd name="connsiteX239" fmla="*/ 2331199 w 9624709"/>
              <a:gd name="connsiteY239" fmla="*/ 1736078 h 9618595"/>
              <a:gd name="connsiteX240" fmla="*/ 2343122 w 9624709"/>
              <a:gd name="connsiteY240" fmla="*/ 1702700 h 9618595"/>
              <a:gd name="connsiteX241" fmla="*/ 2270595 w 9624709"/>
              <a:gd name="connsiteY241" fmla="*/ 1693133 h 9618595"/>
              <a:gd name="connsiteX242" fmla="*/ 2199890 w 9624709"/>
              <a:gd name="connsiteY242" fmla="*/ 1726914 h 9618595"/>
              <a:gd name="connsiteX243" fmla="*/ 2146579 w 9624709"/>
              <a:gd name="connsiteY243" fmla="*/ 1829298 h 9618595"/>
              <a:gd name="connsiteX244" fmla="*/ 2182843 w 9624709"/>
              <a:gd name="connsiteY244" fmla="*/ 1937546 h 9618595"/>
              <a:gd name="connsiteX245" fmla="*/ 2284422 w 9624709"/>
              <a:gd name="connsiteY245" fmla="*/ 1990795 h 9618595"/>
              <a:gd name="connsiteX246" fmla="*/ 2393539 w 9624709"/>
              <a:gd name="connsiteY246" fmla="*/ 1953792 h 9618595"/>
              <a:gd name="connsiteX247" fmla="*/ 2438190 w 9624709"/>
              <a:gd name="connsiteY247" fmla="*/ 1889484 h 9618595"/>
              <a:gd name="connsiteX248" fmla="*/ 2445784 w 9624709"/>
              <a:gd name="connsiteY248" fmla="*/ 1852131 h 9618595"/>
              <a:gd name="connsiteX249" fmla="*/ 2510391 w 9624709"/>
              <a:gd name="connsiteY249" fmla="*/ 7890437 h 9618595"/>
              <a:gd name="connsiteX250" fmla="*/ 2451681 w 9624709"/>
              <a:gd name="connsiteY250" fmla="*/ 7791298 h 9618595"/>
              <a:gd name="connsiteX251" fmla="*/ 2379550 w 9624709"/>
              <a:gd name="connsiteY251" fmla="*/ 7760866 h 9618595"/>
              <a:gd name="connsiteX252" fmla="*/ 2305511 w 9624709"/>
              <a:gd name="connsiteY252" fmla="*/ 7772084 h 9618595"/>
              <a:gd name="connsiteX253" fmla="*/ 2319192 w 9624709"/>
              <a:gd name="connsiteY253" fmla="*/ 7805621 h 9618595"/>
              <a:gd name="connsiteX254" fmla="*/ 2375546 w 9624709"/>
              <a:gd name="connsiteY254" fmla="*/ 7797306 h 9618595"/>
              <a:gd name="connsiteX255" fmla="*/ 2429444 w 9624709"/>
              <a:gd name="connsiteY255" fmla="*/ 7820156 h 9618595"/>
              <a:gd name="connsiteX256" fmla="*/ 2472765 w 9624709"/>
              <a:gd name="connsiteY256" fmla="*/ 7894501 h 9618595"/>
              <a:gd name="connsiteX257" fmla="*/ 2449473 w 9624709"/>
              <a:gd name="connsiteY257" fmla="*/ 7977883 h 9618595"/>
              <a:gd name="connsiteX258" fmla="*/ 2375127 w 9624709"/>
              <a:gd name="connsiteY258" fmla="*/ 8021204 h 9618595"/>
              <a:gd name="connsiteX259" fmla="*/ 2291850 w 9624709"/>
              <a:gd name="connsiteY259" fmla="*/ 7998710 h 9618595"/>
              <a:gd name="connsiteX260" fmla="*/ 2255743 w 9624709"/>
              <a:gd name="connsiteY260" fmla="*/ 7951841 h 9618595"/>
              <a:gd name="connsiteX261" fmla="*/ 2251503 w 9624709"/>
              <a:gd name="connsiteY261" fmla="*/ 7897190 h 9618595"/>
              <a:gd name="connsiteX262" fmla="*/ 2216382 w 9624709"/>
              <a:gd name="connsiteY262" fmla="*/ 7892407 h 9618595"/>
              <a:gd name="connsiteX263" fmla="*/ 2221977 w 9624709"/>
              <a:gd name="connsiteY263" fmla="*/ 7965348 h 9618595"/>
              <a:gd name="connsiteX264" fmla="*/ 2269613 w 9624709"/>
              <a:gd name="connsiteY264" fmla="*/ 8027568 h 9618595"/>
              <a:gd name="connsiteX265" fmla="*/ 2380787 w 9624709"/>
              <a:gd name="connsiteY265" fmla="*/ 8058622 h 9618595"/>
              <a:gd name="connsiteX266" fmla="*/ 2479232 w 9624709"/>
              <a:gd name="connsiteY266" fmla="*/ 8000814 h 9618595"/>
              <a:gd name="connsiteX267" fmla="*/ 2510391 w 9624709"/>
              <a:gd name="connsiteY267" fmla="*/ 7890437 h 9618595"/>
              <a:gd name="connsiteX268" fmla="*/ 2706762 w 9624709"/>
              <a:gd name="connsiteY268" fmla="*/ 1705477 h 9618595"/>
              <a:gd name="connsiteX269" fmla="*/ 2539936 w 9624709"/>
              <a:gd name="connsiteY269" fmla="*/ 1474872 h 9618595"/>
              <a:gd name="connsiteX270" fmla="*/ 2509497 w 9624709"/>
              <a:gd name="connsiteY270" fmla="*/ 1496892 h 9618595"/>
              <a:gd name="connsiteX271" fmla="*/ 2582233 w 9624709"/>
              <a:gd name="connsiteY271" fmla="*/ 1597435 h 9618595"/>
              <a:gd name="connsiteX272" fmla="*/ 2449403 w 9624709"/>
              <a:gd name="connsiteY272" fmla="*/ 1693527 h 9618595"/>
              <a:gd name="connsiteX273" fmla="*/ 2376669 w 9624709"/>
              <a:gd name="connsiteY273" fmla="*/ 1592983 h 9618595"/>
              <a:gd name="connsiteX274" fmla="*/ 2346229 w 9624709"/>
              <a:gd name="connsiteY274" fmla="*/ 1615003 h 9618595"/>
              <a:gd name="connsiteX275" fmla="*/ 2513053 w 9624709"/>
              <a:gd name="connsiteY275" fmla="*/ 1845608 h 9618595"/>
              <a:gd name="connsiteX276" fmla="*/ 2543492 w 9624709"/>
              <a:gd name="connsiteY276" fmla="*/ 1823588 h 9618595"/>
              <a:gd name="connsiteX277" fmla="*/ 2470758 w 9624709"/>
              <a:gd name="connsiteY277" fmla="*/ 1723044 h 9618595"/>
              <a:gd name="connsiteX278" fmla="*/ 2603586 w 9624709"/>
              <a:gd name="connsiteY278" fmla="*/ 1626953 h 9618595"/>
              <a:gd name="connsiteX279" fmla="*/ 2676323 w 9624709"/>
              <a:gd name="connsiteY279" fmla="*/ 1727497 h 9618595"/>
              <a:gd name="connsiteX280" fmla="*/ 2766499 w 9624709"/>
              <a:gd name="connsiteY280" fmla="*/ 8134210 h 9618595"/>
              <a:gd name="connsiteX281" fmla="*/ 2749835 w 9624709"/>
              <a:gd name="connsiteY281" fmla="*/ 8175100 h 9618595"/>
              <a:gd name="connsiteX282" fmla="*/ 2679427 w 9624709"/>
              <a:gd name="connsiteY282" fmla="*/ 8224564 h 9618595"/>
              <a:gd name="connsiteX283" fmla="*/ 2594544 w 9624709"/>
              <a:gd name="connsiteY283" fmla="*/ 8209210 h 9618595"/>
              <a:gd name="connsiteX284" fmla="*/ 2545389 w 9624709"/>
              <a:gd name="connsiteY284" fmla="*/ 8138322 h 9618595"/>
              <a:gd name="connsiteX285" fmla="*/ 2561224 w 9624709"/>
              <a:gd name="connsiteY285" fmla="*/ 8053747 h 9618595"/>
              <a:gd name="connsiteX286" fmla="*/ 2631939 w 9624709"/>
              <a:gd name="connsiteY286" fmla="*/ 8003802 h 9618595"/>
              <a:gd name="connsiteX287" fmla="*/ 2716516 w 9624709"/>
              <a:gd name="connsiteY287" fmla="*/ 8019637 h 9618595"/>
              <a:gd name="connsiteX288" fmla="*/ 2765979 w 9624709"/>
              <a:gd name="connsiteY288" fmla="*/ 8090046 h 9618595"/>
              <a:gd name="connsiteX289" fmla="*/ 2766499 w 9624709"/>
              <a:gd name="connsiteY289" fmla="*/ 8134210 h 9618595"/>
              <a:gd name="connsiteX290" fmla="*/ 2803718 w 9624709"/>
              <a:gd name="connsiteY290" fmla="*/ 8141066 h 9618595"/>
              <a:gd name="connsiteX291" fmla="*/ 2802818 w 9624709"/>
              <a:gd name="connsiteY291" fmla="*/ 8083290 h 9618595"/>
              <a:gd name="connsiteX292" fmla="*/ 2738623 w 9624709"/>
              <a:gd name="connsiteY292" fmla="*/ 7990540 h 9618595"/>
              <a:gd name="connsiteX293" fmla="*/ 2608041 w 9624709"/>
              <a:gd name="connsiteY293" fmla="*/ 7980980 h 9618595"/>
              <a:gd name="connsiteX294" fmla="*/ 2638226 w 9624709"/>
              <a:gd name="connsiteY294" fmla="*/ 7934066 h 9618595"/>
              <a:gd name="connsiteX295" fmla="*/ 2606632 w 9624709"/>
              <a:gd name="connsiteY295" fmla="*/ 7913740 h 9618595"/>
              <a:gd name="connsiteX296" fmla="*/ 2452624 w 9624709"/>
              <a:gd name="connsiteY296" fmla="*/ 8153096 h 9618595"/>
              <a:gd name="connsiteX297" fmla="*/ 2484221 w 9624709"/>
              <a:gd name="connsiteY297" fmla="*/ 8173424 h 9618595"/>
              <a:gd name="connsiteX298" fmla="*/ 2514405 w 9624709"/>
              <a:gd name="connsiteY298" fmla="*/ 8126511 h 9618595"/>
              <a:gd name="connsiteX299" fmla="*/ 2577225 w 9624709"/>
              <a:gd name="connsiteY299" fmla="*/ 8241388 h 9618595"/>
              <a:gd name="connsiteX300" fmla="*/ 2688237 w 9624709"/>
              <a:gd name="connsiteY300" fmla="*/ 8261371 h 9618595"/>
              <a:gd name="connsiteX301" fmla="*/ 2781430 w 9624709"/>
              <a:gd name="connsiteY301" fmla="*/ 8195430 h 9618595"/>
              <a:gd name="connsiteX302" fmla="*/ 2803718 w 9624709"/>
              <a:gd name="connsiteY302" fmla="*/ 8141066 h 9618595"/>
              <a:gd name="connsiteX303" fmla="*/ 2902801 w 9624709"/>
              <a:gd name="connsiteY303" fmla="*/ 1467665 h 9618595"/>
              <a:gd name="connsiteX304" fmla="*/ 2900971 w 9624709"/>
              <a:gd name="connsiteY304" fmla="*/ 1511795 h 9618595"/>
              <a:gd name="connsiteX305" fmla="*/ 2849443 w 9624709"/>
              <a:gd name="connsiteY305" fmla="*/ 1580704 h 9618595"/>
              <a:gd name="connsiteX306" fmla="*/ 2764433 w 9624709"/>
              <a:gd name="connsiteY306" fmla="*/ 1594026 h 9618595"/>
              <a:gd name="connsiteX307" fmla="*/ 2695230 w 9624709"/>
              <a:gd name="connsiteY307" fmla="*/ 1542010 h 9618595"/>
              <a:gd name="connsiteX308" fmla="*/ 2681908 w 9624709"/>
              <a:gd name="connsiteY308" fmla="*/ 1457002 h 9618595"/>
              <a:gd name="connsiteX309" fmla="*/ 2733142 w 9624709"/>
              <a:gd name="connsiteY309" fmla="*/ 1387603 h 9618595"/>
              <a:gd name="connsiteX310" fmla="*/ 2818446 w 9624709"/>
              <a:gd name="connsiteY310" fmla="*/ 1374769 h 9618595"/>
              <a:gd name="connsiteX311" fmla="*/ 2887355 w 9624709"/>
              <a:gd name="connsiteY311" fmla="*/ 1426299 h 9618595"/>
              <a:gd name="connsiteX312" fmla="*/ 2902801 w 9624709"/>
              <a:gd name="connsiteY312" fmla="*/ 1467665 h 9618595"/>
              <a:gd name="connsiteX313" fmla="*/ 2940035 w 9624709"/>
              <a:gd name="connsiteY313" fmla="*/ 1462185 h 9618595"/>
              <a:gd name="connsiteX314" fmla="*/ 2919540 w 9624709"/>
              <a:gd name="connsiteY314" fmla="*/ 1406916 h 9618595"/>
              <a:gd name="connsiteX315" fmla="*/ 2827366 w 9624709"/>
              <a:gd name="connsiteY315" fmla="*/ 1338829 h 9618595"/>
              <a:gd name="connsiteX316" fmla="*/ 2714347 w 9624709"/>
              <a:gd name="connsiteY316" fmla="*/ 1356394 h 9618595"/>
              <a:gd name="connsiteX317" fmla="*/ 2645480 w 9624709"/>
              <a:gd name="connsiteY317" fmla="*/ 1448374 h 9618595"/>
              <a:gd name="connsiteX318" fmla="*/ 2642355 w 9624709"/>
              <a:gd name="connsiteY318" fmla="*/ 1506075 h 9618595"/>
              <a:gd name="connsiteX319" fmla="*/ 2663045 w 9624709"/>
              <a:gd name="connsiteY319" fmla="*/ 1561393 h 9618595"/>
              <a:gd name="connsiteX320" fmla="*/ 2755025 w 9624709"/>
              <a:gd name="connsiteY320" fmla="*/ 1630260 h 9618595"/>
              <a:gd name="connsiteX321" fmla="*/ 2868239 w 9624709"/>
              <a:gd name="connsiteY321" fmla="*/ 1611913 h 9618595"/>
              <a:gd name="connsiteX322" fmla="*/ 2936911 w 9624709"/>
              <a:gd name="connsiteY322" fmla="*/ 1520715 h 9618595"/>
              <a:gd name="connsiteX323" fmla="*/ 2940035 w 9624709"/>
              <a:gd name="connsiteY323" fmla="*/ 1462185 h 9618595"/>
              <a:gd name="connsiteX324" fmla="*/ 3064919 w 9624709"/>
              <a:gd name="connsiteY324" fmla="*/ 8293974 h 9618595"/>
              <a:gd name="connsiteX325" fmla="*/ 3052044 w 9624709"/>
              <a:gd name="connsiteY325" fmla="*/ 8336212 h 9618595"/>
              <a:gd name="connsiteX326" fmla="*/ 2986429 w 9624709"/>
              <a:gd name="connsiteY326" fmla="*/ 8391877 h 9618595"/>
              <a:gd name="connsiteX327" fmla="*/ 2900500 w 9624709"/>
              <a:gd name="connsiteY327" fmla="*/ 8384306 h 9618595"/>
              <a:gd name="connsiteX328" fmla="*/ 2845097 w 9624709"/>
              <a:gd name="connsiteY328" fmla="*/ 8318186 h 9618595"/>
              <a:gd name="connsiteX329" fmla="*/ 2853173 w 9624709"/>
              <a:gd name="connsiteY329" fmla="*/ 8232518 h 9618595"/>
              <a:gd name="connsiteX330" fmla="*/ 2919051 w 9624709"/>
              <a:gd name="connsiteY330" fmla="*/ 8176350 h 9618595"/>
              <a:gd name="connsiteX331" fmla="*/ 3004719 w 9624709"/>
              <a:gd name="connsiteY331" fmla="*/ 8184424 h 9618595"/>
              <a:gd name="connsiteX332" fmla="*/ 3060381 w 9624709"/>
              <a:gd name="connsiteY332" fmla="*/ 8250041 h 9618595"/>
              <a:gd name="connsiteX333" fmla="*/ 3064919 w 9624709"/>
              <a:gd name="connsiteY333" fmla="*/ 8293974 h 9618595"/>
              <a:gd name="connsiteX334" fmla="*/ 3203790 w 9624709"/>
              <a:gd name="connsiteY334" fmla="*/ 8126444 h 9618595"/>
              <a:gd name="connsiteX335" fmla="*/ 3170477 w 9624709"/>
              <a:gd name="connsiteY335" fmla="*/ 8109075 h 9618595"/>
              <a:gd name="connsiteX336" fmla="*/ 3092048 w 9624709"/>
              <a:gd name="connsiteY336" fmla="*/ 8259491 h 9618595"/>
              <a:gd name="connsiteX337" fmla="*/ 3019037 w 9624709"/>
              <a:gd name="connsiteY337" fmla="*/ 8150804 h 9618595"/>
              <a:gd name="connsiteX338" fmla="*/ 2907171 w 9624709"/>
              <a:gd name="connsiteY338" fmla="*/ 8141268 h 9618595"/>
              <a:gd name="connsiteX339" fmla="*/ 2819860 w 9624709"/>
              <a:gd name="connsiteY339" fmla="*/ 8215149 h 9618595"/>
              <a:gd name="connsiteX340" fmla="*/ 2802738 w 9624709"/>
              <a:gd name="connsiteY340" fmla="*/ 8271381 h 9618595"/>
              <a:gd name="connsiteX341" fmla="*/ 2809269 w 9624709"/>
              <a:gd name="connsiteY341" fmla="*/ 8329035 h 9618595"/>
              <a:gd name="connsiteX342" fmla="*/ 2881132 w 9624709"/>
              <a:gd name="connsiteY342" fmla="*/ 8415293 h 9618595"/>
              <a:gd name="connsiteX343" fmla="*/ 3012040 w 9624709"/>
              <a:gd name="connsiteY343" fmla="*/ 8412935 h 9618595"/>
              <a:gd name="connsiteX344" fmla="*/ 2986250 w 9624709"/>
              <a:gd name="connsiteY344" fmla="*/ 8462399 h 9618595"/>
              <a:gd name="connsiteX345" fmla="*/ 3019563 w 9624709"/>
              <a:gd name="connsiteY345" fmla="*/ 8479771 h 9618595"/>
              <a:gd name="connsiteX346" fmla="*/ 3247965 w 9624709"/>
              <a:gd name="connsiteY346" fmla="*/ 1325838 h 9618595"/>
              <a:gd name="connsiteX347" fmla="*/ 3211828 w 9624709"/>
              <a:gd name="connsiteY347" fmla="*/ 1323377 h 9618595"/>
              <a:gd name="connsiteX348" fmla="*/ 3194514 w 9624709"/>
              <a:gd name="connsiteY348" fmla="*/ 1377647 h 9618595"/>
              <a:gd name="connsiteX349" fmla="*/ 3150292 w 9624709"/>
              <a:gd name="connsiteY349" fmla="*/ 1416008 h 9618595"/>
              <a:gd name="connsiteX350" fmla="*/ 3064470 w 9624709"/>
              <a:gd name="connsiteY350" fmla="*/ 1422220 h 9618595"/>
              <a:gd name="connsiteX351" fmla="*/ 2999827 w 9624709"/>
              <a:gd name="connsiteY351" fmla="*/ 1364636 h 9618595"/>
              <a:gd name="connsiteX352" fmla="*/ 2993611 w 9624709"/>
              <a:gd name="connsiteY352" fmla="*/ 1278814 h 9618595"/>
              <a:gd name="connsiteX353" fmla="*/ 3050433 w 9624709"/>
              <a:gd name="connsiteY353" fmla="*/ 1213912 h 9618595"/>
              <a:gd name="connsiteX354" fmla="*/ 3108406 w 9624709"/>
              <a:gd name="connsiteY354" fmla="*/ 1202094 h 9618595"/>
              <a:gd name="connsiteX355" fmla="*/ 3159354 w 9624709"/>
              <a:gd name="connsiteY355" fmla="*/ 1222318 h 9618595"/>
              <a:gd name="connsiteX356" fmla="*/ 3179093 w 9624709"/>
              <a:gd name="connsiteY356" fmla="*/ 1192880 h 9618595"/>
              <a:gd name="connsiteX357" fmla="*/ 3111123 w 9624709"/>
              <a:gd name="connsiteY357" fmla="*/ 1165828 h 9618595"/>
              <a:gd name="connsiteX358" fmla="*/ 3034295 w 9624709"/>
              <a:gd name="connsiteY358" fmla="*/ 1181249 h 9618595"/>
              <a:gd name="connsiteX359" fmla="*/ 2957517 w 9624709"/>
              <a:gd name="connsiteY359" fmla="*/ 1267442 h 9618595"/>
              <a:gd name="connsiteX360" fmla="*/ 2949992 w 9624709"/>
              <a:gd name="connsiteY360" fmla="*/ 1324496 h 9618595"/>
              <a:gd name="connsiteX361" fmla="*/ 2966143 w 9624709"/>
              <a:gd name="connsiteY361" fmla="*/ 1381278 h 9618595"/>
              <a:gd name="connsiteX362" fmla="*/ 3051574 w 9624709"/>
              <a:gd name="connsiteY362" fmla="*/ 1457799 h 9618595"/>
              <a:gd name="connsiteX363" fmla="*/ 3166431 w 9624709"/>
              <a:gd name="connsiteY363" fmla="*/ 1448668 h 9618595"/>
              <a:gd name="connsiteX364" fmla="*/ 3225479 w 9624709"/>
              <a:gd name="connsiteY364" fmla="*/ 1397269 h 9618595"/>
              <a:gd name="connsiteX365" fmla="*/ 3247965 w 9624709"/>
              <a:gd name="connsiteY365" fmla="*/ 1325838 h 9618595"/>
              <a:gd name="connsiteX366" fmla="*/ 3324745 w 9624709"/>
              <a:gd name="connsiteY366" fmla="*/ 8333448 h 9618595"/>
              <a:gd name="connsiteX367" fmla="*/ 3240357 w 9624709"/>
              <a:gd name="connsiteY367" fmla="*/ 8540019 h 9618595"/>
              <a:gd name="connsiteX368" fmla="*/ 3178826 w 9624709"/>
              <a:gd name="connsiteY368" fmla="*/ 8476143 h 9618595"/>
              <a:gd name="connsiteX369" fmla="*/ 3179264 w 9624709"/>
              <a:gd name="connsiteY369" fmla="*/ 8394539 h 9618595"/>
              <a:gd name="connsiteX370" fmla="*/ 3236091 w 9624709"/>
              <a:gd name="connsiteY370" fmla="*/ 8335970 h 9618595"/>
              <a:gd name="connsiteX371" fmla="*/ 3324745 w 9624709"/>
              <a:gd name="connsiteY371" fmla="*/ 8333448 h 9618595"/>
              <a:gd name="connsiteX372" fmla="*/ 3407056 w 9624709"/>
              <a:gd name="connsiteY372" fmla="*/ 1333692 h 9618595"/>
              <a:gd name="connsiteX373" fmla="*/ 3313223 w 9624709"/>
              <a:gd name="connsiteY373" fmla="*/ 1103923 h 9618595"/>
              <a:gd name="connsiteX374" fmla="*/ 3406501 w 9624709"/>
              <a:gd name="connsiteY374" fmla="*/ 1065832 h 9618595"/>
              <a:gd name="connsiteX375" fmla="*/ 3392726 w 9624709"/>
              <a:gd name="connsiteY375" fmla="*/ 1032103 h 9618595"/>
              <a:gd name="connsiteX376" fmla="*/ 3171391 w 9624709"/>
              <a:gd name="connsiteY376" fmla="*/ 1122494 h 9618595"/>
              <a:gd name="connsiteX377" fmla="*/ 3185164 w 9624709"/>
              <a:gd name="connsiteY377" fmla="*/ 1156221 h 9618595"/>
              <a:gd name="connsiteX378" fmla="*/ 3278441 w 9624709"/>
              <a:gd name="connsiteY378" fmla="*/ 1118129 h 9618595"/>
              <a:gd name="connsiteX379" fmla="*/ 3372274 w 9624709"/>
              <a:gd name="connsiteY379" fmla="*/ 1347895 h 9618595"/>
              <a:gd name="connsiteX380" fmla="*/ 3429228 w 9624709"/>
              <a:gd name="connsiteY380" fmla="*/ 8451922 h 9618595"/>
              <a:gd name="connsiteX381" fmla="*/ 3420614 w 9624709"/>
              <a:gd name="connsiteY381" fmla="*/ 8493137 h 9618595"/>
              <a:gd name="connsiteX382" fmla="*/ 3363790 w 9624709"/>
              <a:gd name="connsiteY382" fmla="*/ 8551705 h 9618595"/>
              <a:gd name="connsiteX383" fmla="*/ 3275136 w 9624709"/>
              <a:gd name="connsiteY383" fmla="*/ 8554227 h 9618595"/>
              <a:gd name="connsiteX384" fmla="*/ 3359524 w 9624709"/>
              <a:gd name="connsiteY384" fmla="*/ 8347656 h 9618595"/>
              <a:gd name="connsiteX385" fmla="*/ 3421055 w 9624709"/>
              <a:gd name="connsiteY385" fmla="*/ 8411533 h 9618595"/>
              <a:gd name="connsiteX386" fmla="*/ 3429228 w 9624709"/>
              <a:gd name="connsiteY386" fmla="*/ 8451922 h 9618595"/>
              <a:gd name="connsiteX387" fmla="*/ 3466683 w 9624709"/>
              <a:gd name="connsiteY387" fmla="*/ 8452618 h 9618595"/>
              <a:gd name="connsiteX388" fmla="*/ 3455772 w 9624709"/>
              <a:gd name="connsiteY388" fmla="*/ 8398047 h 9618595"/>
              <a:gd name="connsiteX389" fmla="*/ 3373519 w 9624709"/>
              <a:gd name="connsiteY389" fmla="*/ 8313404 h 9618595"/>
              <a:gd name="connsiteX390" fmla="*/ 3414205 w 9624709"/>
              <a:gd name="connsiteY390" fmla="*/ 8213807 h 9618595"/>
              <a:gd name="connsiteX391" fmla="*/ 3379425 w 9624709"/>
              <a:gd name="connsiteY391" fmla="*/ 8199598 h 9618595"/>
              <a:gd name="connsiteX392" fmla="*/ 3338739 w 9624709"/>
              <a:gd name="connsiteY392" fmla="*/ 8299196 h 9618595"/>
              <a:gd name="connsiteX393" fmla="*/ 3220747 w 9624709"/>
              <a:gd name="connsiteY393" fmla="*/ 8302032 h 9618595"/>
              <a:gd name="connsiteX394" fmla="*/ 3144485 w 9624709"/>
              <a:gd name="connsiteY394" fmla="*/ 8380332 h 9618595"/>
              <a:gd name="connsiteX395" fmla="*/ 3133197 w 9624709"/>
              <a:gd name="connsiteY395" fmla="*/ 8435057 h 9618595"/>
              <a:gd name="connsiteX396" fmla="*/ 3144109 w 9624709"/>
              <a:gd name="connsiteY396" fmla="*/ 8489631 h 9618595"/>
              <a:gd name="connsiteX397" fmla="*/ 3226362 w 9624709"/>
              <a:gd name="connsiteY397" fmla="*/ 8574273 h 9618595"/>
              <a:gd name="connsiteX398" fmla="*/ 3185674 w 9624709"/>
              <a:gd name="connsiteY398" fmla="*/ 8673869 h 9618595"/>
              <a:gd name="connsiteX399" fmla="*/ 3220453 w 9624709"/>
              <a:gd name="connsiteY399" fmla="*/ 8688077 h 9618595"/>
              <a:gd name="connsiteX400" fmla="*/ 3261142 w 9624709"/>
              <a:gd name="connsiteY400" fmla="*/ 8588481 h 9618595"/>
              <a:gd name="connsiteX401" fmla="*/ 3379134 w 9624709"/>
              <a:gd name="connsiteY401" fmla="*/ 8585645 h 9618595"/>
              <a:gd name="connsiteX402" fmla="*/ 3455394 w 9624709"/>
              <a:gd name="connsiteY402" fmla="*/ 8507347 h 9618595"/>
              <a:gd name="connsiteX403" fmla="*/ 3466683 w 9624709"/>
              <a:gd name="connsiteY403" fmla="*/ 8452618 h 9618595"/>
              <a:gd name="connsiteX404" fmla="*/ 3680784 w 9624709"/>
              <a:gd name="connsiteY404" fmla="*/ 1163459 h 9618595"/>
              <a:gd name="connsiteX405" fmla="*/ 3674284 w 9624709"/>
              <a:gd name="connsiteY405" fmla="*/ 1183102 h 9618595"/>
              <a:gd name="connsiteX406" fmla="*/ 3639995 w 9624709"/>
              <a:gd name="connsiteY406" fmla="*/ 1209838 h 9618595"/>
              <a:gd name="connsiteX407" fmla="*/ 3566013 w 9624709"/>
              <a:gd name="connsiteY407" fmla="*/ 1234510 h 9618595"/>
              <a:gd name="connsiteX408" fmla="*/ 3533241 w 9624709"/>
              <a:gd name="connsiteY408" fmla="*/ 1136228 h 9618595"/>
              <a:gd name="connsiteX409" fmla="*/ 3607222 w 9624709"/>
              <a:gd name="connsiteY409" fmla="*/ 1111558 h 9618595"/>
              <a:gd name="connsiteX410" fmla="*/ 3650695 w 9624709"/>
              <a:gd name="connsiteY410" fmla="*/ 1112362 h 9618595"/>
              <a:gd name="connsiteX411" fmla="*/ 3678148 w 9624709"/>
              <a:gd name="connsiteY411" fmla="*/ 1142510 h 9618595"/>
              <a:gd name="connsiteX412" fmla="*/ 3680784 w 9624709"/>
              <a:gd name="connsiteY412" fmla="*/ 1163459 h 9618595"/>
              <a:gd name="connsiteX413" fmla="*/ 3718429 w 9624709"/>
              <a:gd name="connsiteY413" fmla="*/ 1166582 h 9618595"/>
              <a:gd name="connsiteX414" fmla="*/ 3713789 w 9624709"/>
              <a:gd name="connsiteY414" fmla="*/ 1130625 h 9618595"/>
              <a:gd name="connsiteX415" fmla="*/ 3667341 w 9624709"/>
              <a:gd name="connsiteY415" fmla="*/ 1079508 h 9618595"/>
              <a:gd name="connsiteX416" fmla="*/ 3595695 w 9624709"/>
              <a:gd name="connsiteY416" fmla="*/ 1076997 h 9618595"/>
              <a:gd name="connsiteX417" fmla="*/ 3521716 w 9624709"/>
              <a:gd name="connsiteY417" fmla="*/ 1101667 h 9618595"/>
              <a:gd name="connsiteX418" fmla="*/ 3487500 w 9624709"/>
              <a:gd name="connsiteY418" fmla="*/ 999067 h 9618595"/>
              <a:gd name="connsiteX419" fmla="*/ 3451861 w 9624709"/>
              <a:gd name="connsiteY419" fmla="*/ 1010952 h 9618595"/>
              <a:gd name="connsiteX420" fmla="*/ 3541899 w 9624709"/>
              <a:gd name="connsiteY420" fmla="*/ 1280956 h 9618595"/>
              <a:gd name="connsiteX421" fmla="*/ 3651521 w 9624709"/>
              <a:gd name="connsiteY421" fmla="*/ 1244398 h 9618595"/>
              <a:gd name="connsiteX422" fmla="*/ 3707497 w 9624709"/>
              <a:gd name="connsiteY422" fmla="*/ 1199930 h 9618595"/>
              <a:gd name="connsiteX423" fmla="*/ 3718429 w 9624709"/>
              <a:gd name="connsiteY423" fmla="*/ 1166582 h 9618595"/>
              <a:gd name="connsiteX424" fmla="*/ 3779453 w 9624709"/>
              <a:gd name="connsiteY424" fmla="*/ 8458057 h 9618595"/>
              <a:gd name="connsiteX425" fmla="*/ 3743576 w 9624709"/>
              <a:gd name="connsiteY425" fmla="*/ 8446911 h 9618595"/>
              <a:gd name="connsiteX426" fmla="*/ 3706759 w 9624709"/>
              <a:gd name="connsiteY426" fmla="*/ 8565419 h 9618595"/>
              <a:gd name="connsiteX427" fmla="*/ 3550198 w 9624709"/>
              <a:gd name="connsiteY427" fmla="*/ 8516781 h 9618595"/>
              <a:gd name="connsiteX428" fmla="*/ 3587014 w 9624709"/>
              <a:gd name="connsiteY428" fmla="*/ 8398273 h 9618595"/>
              <a:gd name="connsiteX429" fmla="*/ 3551134 w 9624709"/>
              <a:gd name="connsiteY429" fmla="*/ 8387127 h 9618595"/>
              <a:gd name="connsiteX430" fmla="*/ 3466697 w 9624709"/>
              <a:gd name="connsiteY430" fmla="*/ 8658935 h 9618595"/>
              <a:gd name="connsiteX431" fmla="*/ 3502574 w 9624709"/>
              <a:gd name="connsiteY431" fmla="*/ 8670081 h 9618595"/>
              <a:gd name="connsiteX432" fmla="*/ 3539391 w 9624709"/>
              <a:gd name="connsiteY432" fmla="*/ 8551573 h 9618595"/>
              <a:gd name="connsiteX433" fmla="*/ 3695950 w 9624709"/>
              <a:gd name="connsiteY433" fmla="*/ 8600211 h 9618595"/>
              <a:gd name="connsiteX434" fmla="*/ 3659136 w 9624709"/>
              <a:gd name="connsiteY434" fmla="*/ 8718717 h 9618595"/>
              <a:gd name="connsiteX435" fmla="*/ 3695013 w 9624709"/>
              <a:gd name="connsiteY435" fmla="*/ 8729863 h 9618595"/>
              <a:gd name="connsiteX436" fmla="*/ 4135501 w 9624709"/>
              <a:gd name="connsiteY436" fmla="*/ 8539539 h 9618595"/>
              <a:gd name="connsiteX437" fmla="*/ 4102131 w 9624709"/>
              <a:gd name="connsiteY437" fmla="*/ 8532267 h 9618595"/>
              <a:gd name="connsiteX438" fmla="*/ 3816135 w 9624709"/>
              <a:gd name="connsiteY438" fmla="*/ 8802029 h 9618595"/>
              <a:gd name="connsiteX439" fmla="*/ 3885216 w 9624709"/>
              <a:gd name="connsiteY439" fmla="*/ 8485003 h 9618595"/>
              <a:gd name="connsiteX440" fmla="*/ 3846283 w 9624709"/>
              <a:gd name="connsiteY440" fmla="*/ 8476519 h 9618595"/>
              <a:gd name="connsiteX441" fmla="*/ 3761447 w 9624709"/>
              <a:gd name="connsiteY441" fmla="*/ 8865851 h 9618595"/>
              <a:gd name="connsiteX442" fmla="*/ 3794820 w 9624709"/>
              <a:gd name="connsiteY442" fmla="*/ 8873123 h 9618595"/>
              <a:gd name="connsiteX443" fmla="*/ 4080813 w 9624709"/>
              <a:gd name="connsiteY443" fmla="*/ 8603361 h 9618595"/>
              <a:gd name="connsiteX444" fmla="*/ 4011735 w 9624709"/>
              <a:gd name="connsiteY444" fmla="*/ 8920387 h 9618595"/>
              <a:gd name="connsiteX445" fmla="*/ 4050668 w 9624709"/>
              <a:gd name="connsiteY445" fmla="*/ 8928871 h 9618595"/>
              <a:gd name="connsiteX446" fmla="*/ 4691712 w 9624709"/>
              <a:gd name="connsiteY446" fmla="*/ 7657716 h 9618595"/>
              <a:gd name="connsiteX447" fmla="*/ 4691712 w 9624709"/>
              <a:gd name="connsiteY447" fmla="*/ 9618595 h 9618595"/>
              <a:gd name="connsiteX448" fmla="*/ 0 w 9624709"/>
              <a:gd name="connsiteY448" fmla="*/ 4926883 h 9618595"/>
              <a:gd name="connsiteX449" fmla="*/ 1940147 w 9624709"/>
              <a:gd name="connsiteY449" fmla="*/ 4926883 h 9618595"/>
              <a:gd name="connsiteX450" fmla="*/ 1946544 w 9624709"/>
              <a:gd name="connsiteY450" fmla="*/ 5013466 h 9618595"/>
              <a:gd name="connsiteX451" fmla="*/ 4649054 w 9624709"/>
              <a:gd name="connsiteY451" fmla="*/ 7656606 h 9618595"/>
              <a:gd name="connsiteX452" fmla="*/ 4691715 w 9624709"/>
              <a:gd name="connsiteY452" fmla="*/ 0 h 9618595"/>
              <a:gd name="connsiteX453" fmla="*/ 4691715 w 9624709"/>
              <a:gd name="connsiteY453" fmla="*/ 1766294 h 9618595"/>
              <a:gd name="connsiteX454" fmla="*/ 4649055 w 9624709"/>
              <a:gd name="connsiteY454" fmla="*/ 1767405 h 9618595"/>
              <a:gd name="connsiteX455" fmla="*/ 1935482 w 9624709"/>
              <a:gd name="connsiteY455" fmla="*/ 4560279 h 9618595"/>
              <a:gd name="connsiteX456" fmla="*/ 1932253 w 9624709"/>
              <a:gd name="connsiteY456" fmla="*/ 4691711 h 9618595"/>
              <a:gd name="connsiteX457" fmla="*/ 4 w 9624709"/>
              <a:gd name="connsiteY457" fmla="*/ 4691711 h 9618595"/>
              <a:gd name="connsiteX458" fmla="*/ 4691715 w 9624709"/>
              <a:gd name="connsiteY458" fmla="*/ 0 h 9618595"/>
              <a:gd name="connsiteX459" fmla="*/ 6417770 w 9624709"/>
              <a:gd name="connsiteY459" fmla="*/ 8392251 h 9618595"/>
              <a:gd name="connsiteX460" fmla="*/ 6406988 w 9624709"/>
              <a:gd name="connsiteY460" fmla="*/ 8429275 h 9618595"/>
              <a:gd name="connsiteX461" fmla="*/ 6347872 w 9624709"/>
              <a:gd name="connsiteY461" fmla="*/ 8481327 h 9618595"/>
              <a:gd name="connsiteX462" fmla="*/ 6275681 w 9624709"/>
              <a:gd name="connsiteY462" fmla="*/ 8483411 h 9618595"/>
              <a:gd name="connsiteX463" fmla="*/ 6217305 w 9624709"/>
              <a:gd name="connsiteY463" fmla="*/ 8431445 h 9618595"/>
              <a:gd name="connsiteX464" fmla="*/ 6414247 w 9624709"/>
              <a:gd name="connsiteY464" fmla="*/ 8352092 h 9618595"/>
              <a:gd name="connsiteX465" fmla="*/ 6417770 w 9624709"/>
              <a:gd name="connsiteY465" fmla="*/ 8392251 h 9618595"/>
              <a:gd name="connsiteX466" fmla="*/ 6455884 w 9624709"/>
              <a:gd name="connsiteY466" fmla="*/ 8379655 h 9618595"/>
              <a:gd name="connsiteX467" fmla="*/ 6443555 w 9624709"/>
              <a:gd name="connsiteY467" fmla="*/ 8321257 h 9618595"/>
              <a:gd name="connsiteX468" fmla="*/ 6364489 w 9624709"/>
              <a:gd name="connsiteY468" fmla="*/ 8237738 h 9618595"/>
              <a:gd name="connsiteX469" fmla="*/ 6247371 w 9624709"/>
              <a:gd name="connsiteY469" fmla="*/ 8239512 h 9618595"/>
              <a:gd name="connsiteX470" fmla="*/ 6185484 w 9624709"/>
              <a:gd name="connsiteY470" fmla="*/ 8283167 h 9618595"/>
              <a:gd name="connsiteX471" fmla="*/ 6155677 w 9624709"/>
              <a:gd name="connsiteY471" fmla="*/ 8347034 h 9618595"/>
              <a:gd name="connsiteX472" fmla="*/ 6193535 w 9624709"/>
              <a:gd name="connsiteY472" fmla="*/ 8352646 h 9618595"/>
              <a:gd name="connsiteX473" fmla="*/ 6260459 w 9624709"/>
              <a:gd name="connsiteY473" fmla="*/ 8273515 h 9618595"/>
              <a:gd name="connsiteX474" fmla="*/ 6341311 w 9624709"/>
              <a:gd name="connsiteY474" fmla="*/ 8268555 h 9618595"/>
              <a:gd name="connsiteX475" fmla="*/ 6400631 w 9624709"/>
              <a:gd name="connsiteY475" fmla="*/ 8318301 h 9618595"/>
              <a:gd name="connsiteX476" fmla="*/ 6168843 w 9624709"/>
              <a:gd name="connsiteY476" fmla="*/ 8411695 h 9618595"/>
              <a:gd name="connsiteX477" fmla="*/ 6174381 w 9624709"/>
              <a:gd name="connsiteY477" fmla="*/ 8428487 h 9618595"/>
              <a:gd name="connsiteX478" fmla="*/ 6250170 w 9624709"/>
              <a:gd name="connsiteY478" fmla="*/ 8511487 h 9618595"/>
              <a:gd name="connsiteX479" fmla="*/ 6361488 w 9624709"/>
              <a:gd name="connsiteY479" fmla="*/ 8515117 h 9618595"/>
              <a:gd name="connsiteX480" fmla="*/ 6444795 w 9624709"/>
              <a:gd name="connsiteY480" fmla="*/ 8435523 h 9618595"/>
              <a:gd name="connsiteX481" fmla="*/ 6455884 w 9624709"/>
              <a:gd name="connsiteY481" fmla="*/ 8379655 h 9618595"/>
              <a:gd name="connsiteX482" fmla="*/ 6763937 w 9624709"/>
              <a:gd name="connsiteY482" fmla="*/ 8316779 h 9618595"/>
              <a:gd name="connsiteX483" fmla="*/ 6636107 w 9624709"/>
              <a:gd name="connsiteY483" fmla="*/ 8062481 h 9618595"/>
              <a:gd name="connsiteX484" fmla="*/ 6607624 w 9624709"/>
              <a:gd name="connsiteY484" fmla="*/ 8076797 h 9618595"/>
              <a:gd name="connsiteX485" fmla="*/ 6554490 w 9624709"/>
              <a:gd name="connsiteY485" fmla="*/ 8348795 h 9618595"/>
              <a:gd name="connsiteX486" fmla="*/ 6456061 w 9624709"/>
              <a:gd name="connsiteY486" fmla="*/ 8152985 h 9618595"/>
              <a:gd name="connsiteX487" fmla="*/ 6422494 w 9624709"/>
              <a:gd name="connsiteY487" fmla="*/ 8169857 h 9618595"/>
              <a:gd name="connsiteX488" fmla="*/ 6550324 w 9624709"/>
              <a:gd name="connsiteY488" fmla="*/ 8424157 h 9618595"/>
              <a:gd name="connsiteX489" fmla="*/ 6578806 w 9624709"/>
              <a:gd name="connsiteY489" fmla="*/ 8409841 h 9618595"/>
              <a:gd name="connsiteX490" fmla="*/ 6631941 w 9624709"/>
              <a:gd name="connsiteY490" fmla="*/ 8137842 h 9618595"/>
              <a:gd name="connsiteX491" fmla="*/ 6730368 w 9624709"/>
              <a:gd name="connsiteY491" fmla="*/ 8333653 h 9618595"/>
              <a:gd name="connsiteX492" fmla="*/ 7034900 w 9624709"/>
              <a:gd name="connsiteY492" fmla="*/ 8152551 h 9618595"/>
              <a:gd name="connsiteX493" fmla="*/ 6886844 w 9624709"/>
              <a:gd name="connsiteY493" fmla="*/ 7909471 h 9618595"/>
              <a:gd name="connsiteX494" fmla="*/ 6854759 w 9624709"/>
              <a:gd name="connsiteY494" fmla="*/ 7929013 h 9618595"/>
              <a:gd name="connsiteX495" fmla="*/ 6919311 w 9624709"/>
              <a:gd name="connsiteY495" fmla="*/ 8034997 h 9618595"/>
              <a:gd name="connsiteX496" fmla="*/ 6779294 w 9624709"/>
              <a:gd name="connsiteY496" fmla="*/ 8120274 h 9618595"/>
              <a:gd name="connsiteX497" fmla="*/ 6714742 w 9624709"/>
              <a:gd name="connsiteY497" fmla="*/ 8014292 h 9618595"/>
              <a:gd name="connsiteX498" fmla="*/ 6682657 w 9624709"/>
              <a:gd name="connsiteY498" fmla="*/ 8033835 h 9618595"/>
              <a:gd name="connsiteX499" fmla="*/ 6830710 w 9624709"/>
              <a:gd name="connsiteY499" fmla="*/ 8276917 h 9618595"/>
              <a:gd name="connsiteX500" fmla="*/ 6862797 w 9624709"/>
              <a:gd name="connsiteY500" fmla="*/ 8257375 h 9618595"/>
              <a:gd name="connsiteX501" fmla="*/ 6798246 w 9624709"/>
              <a:gd name="connsiteY501" fmla="*/ 8151391 h 9618595"/>
              <a:gd name="connsiteX502" fmla="*/ 6938260 w 9624709"/>
              <a:gd name="connsiteY502" fmla="*/ 8066111 h 9618595"/>
              <a:gd name="connsiteX503" fmla="*/ 7002812 w 9624709"/>
              <a:gd name="connsiteY503" fmla="*/ 8172096 h 9618595"/>
              <a:gd name="connsiteX504" fmla="*/ 7094436 w 9624709"/>
              <a:gd name="connsiteY504" fmla="*/ 1356156 h 9618595"/>
              <a:gd name="connsiteX505" fmla="*/ 7051920 w 9624709"/>
              <a:gd name="connsiteY505" fmla="*/ 1330764 h 9618595"/>
              <a:gd name="connsiteX506" fmla="*/ 6824218 w 9624709"/>
              <a:gd name="connsiteY506" fmla="*/ 1453358 h 9618595"/>
              <a:gd name="connsiteX507" fmla="*/ 6824176 w 9624709"/>
              <a:gd name="connsiteY507" fmla="*/ 1194751 h 9618595"/>
              <a:gd name="connsiteX508" fmla="*/ 6781657 w 9624709"/>
              <a:gd name="connsiteY508" fmla="*/ 1169359 h 9618595"/>
              <a:gd name="connsiteX509" fmla="*/ 6577348 w 9624709"/>
              <a:gd name="connsiteY509" fmla="*/ 1511462 h 9618595"/>
              <a:gd name="connsiteX510" fmla="*/ 6611557 w 9624709"/>
              <a:gd name="connsiteY510" fmla="*/ 1531894 h 9618595"/>
              <a:gd name="connsiteX511" fmla="*/ 6784929 w 9624709"/>
              <a:gd name="connsiteY511" fmla="*/ 1241595 h 9618595"/>
              <a:gd name="connsiteX512" fmla="*/ 6784999 w 9624709"/>
              <a:gd name="connsiteY512" fmla="*/ 1513479 h 9618595"/>
              <a:gd name="connsiteX513" fmla="*/ 6789884 w 9624709"/>
              <a:gd name="connsiteY513" fmla="*/ 1516398 h 9618595"/>
              <a:gd name="connsiteX514" fmla="*/ 7029290 w 9624709"/>
              <a:gd name="connsiteY514" fmla="*/ 1387529 h 9618595"/>
              <a:gd name="connsiteX515" fmla="*/ 6855918 w 9624709"/>
              <a:gd name="connsiteY515" fmla="*/ 1677830 h 9618595"/>
              <a:gd name="connsiteX516" fmla="*/ 6890127 w 9624709"/>
              <a:gd name="connsiteY516" fmla="*/ 1698261 h 9618595"/>
              <a:gd name="connsiteX517" fmla="*/ 7233621 w 9624709"/>
              <a:gd name="connsiteY517" fmla="*/ 7903528 h 9618595"/>
              <a:gd name="connsiteX518" fmla="*/ 7232217 w 9624709"/>
              <a:gd name="connsiteY518" fmla="*/ 7942063 h 9618595"/>
              <a:gd name="connsiteX519" fmla="*/ 7187614 w 9624709"/>
              <a:gd name="connsiteY519" fmla="*/ 8006986 h 9618595"/>
              <a:gd name="connsiteX520" fmla="*/ 7118122 w 9624709"/>
              <a:gd name="connsiteY520" fmla="*/ 8026651 h 9618595"/>
              <a:gd name="connsiteX521" fmla="*/ 7048814 w 9624709"/>
              <a:gd name="connsiteY521" fmla="*/ 7990529 h 9618595"/>
              <a:gd name="connsiteX522" fmla="*/ 7220389 w 9624709"/>
              <a:gd name="connsiteY522" fmla="*/ 7865447 h 9618595"/>
              <a:gd name="connsiteX523" fmla="*/ 7233621 w 9624709"/>
              <a:gd name="connsiteY523" fmla="*/ 7903528 h 9618595"/>
              <a:gd name="connsiteX524" fmla="*/ 7245174 w 9624709"/>
              <a:gd name="connsiteY524" fmla="*/ 1711549 h 9618595"/>
              <a:gd name="connsiteX525" fmla="*/ 7230619 w 9624709"/>
              <a:gd name="connsiteY525" fmla="*/ 1750915 h 9618595"/>
              <a:gd name="connsiteX526" fmla="*/ 7060242 w 9624709"/>
              <a:gd name="connsiteY526" fmla="*/ 1624208 h 9618595"/>
              <a:gd name="connsiteX527" fmla="*/ 7129893 w 9624709"/>
              <a:gd name="connsiteY527" fmla="*/ 1590170 h 9618595"/>
              <a:gd name="connsiteX528" fmla="*/ 7205127 w 9624709"/>
              <a:gd name="connsiteY528" fmla="*/ 1613488 h 9618595"/>
              <a:gd name="connsiteX529" fmla="*/ 7244538 w 9624709"/>
              <a:gd name="connsiteY529" fmla="*/ 1674010 h 9618595"/>
              <a:gd name="connsiteX530" fmla="*/ 7245174 w 9624709"/>
              <a:gd name="connsiteY530" fmla="*/ 1711549 h 9618595"/>
              <a:gd name="connsiteX531" fmla="*/ 7270403 w 9624709"/>
              <a:gd name="connsiteY531" fmla="*/ 7938881 h 9618595"/>
              <a:gd name="connsiteX532" fmla="*/ 7241273 w 9624709"/>
              <a:gd name="connsiteY532" fmla="*/ 7828385 h 9618595"/>
              <a:gd name="connsiteX533" fmla="*/ 7144191 w 9624709"/>
              <a:gd name="connsiteY533" fmla="*/ 7766724 h 9618595"/>
              <a:gd name="connsiteX534" fmla="*/ 7031060 w 9624709"/>
              <a:gd name="connsiteY534" fmla="*/ 7797069 h 9618595"/>
              <a:gd name="connsiteX535" fmla="*/ 6981718 w 9624709"/>
              <a:gd name="connsiteY535" fmla="*/ 7854525 h 9618595"/>
              <a:gd name="connsiteX536" fmla="*/ 6968426 w 9624709"/>
              <a:gd name="connsiteY536" fmla="*/ 7923741 h 9618595"/>
              <a:gd name="connsiteX537" fmla="*/ 7006507 w 9624709"/>
              <a:gd name="connsiteY537" fmla="*/ 7919931 h 9618595"/>
              <a:gd name="connsiteX538" fmla="*/ 7052059 w 9624709"/>
              <a:gd name="connsiteY538" fmla="*/ 7826843 h 9618595"/>
              <a:gd name="connsiteX539" fmla="*/ 7129248 w 9624709"/>
              <a:gd name="connsiteY539" fmla="*/ 7802273 h 9618595"/>
              <a:gd name="connsiteX540" fmla="*/ 7198929 w 9624709"/>
              <a:gd name="connsiteY540" fmla="*/ 7836009 h 9618595"/>
              <a:gd name="connsiteX541" fmla="*/ 6996995 w 9624709"/>
              <a:gd name="connsiteY541" fmla="*/ 7983223 h 9618595"/>
              <a:gd name="connsiteX542" fmla="*/ 7006470 w 9624709"/>
              <a:gd name="connsiteY542" fmla="*/ 7998153 h 9618595"/>
              <a:gd name="connsiteX543" fmla="*/ 7100248 w 9624709"/>
              <a:gd name="connsiteY543" fmla="*/ 8060110 h 9618595"/>
              <a:gd name="connsiteX544" fmla="*/ 7209076 w 9624709"/>
              <a:gd name="connsiteY544" fmla="*/ 8036424 h 9618595"/>
              <a:gd name="connsiteX545" fmla="*/ 7270403 w 9624709"/>
              <a:gd name="connsiteY545" fmla="*/ 7938881 h 9618595"/>
              <a:gd name="connsiteX546" fmla="*/ 7281795 w 9624709"/>
              <a:gd name="connsiteY546" fmla="*/ 1681144 h 9618595"/>
              <a:gd name="connsiteX547" fmla="*/ 7226869 w 9624709"/>
              <a:gd name="connsiteY547" fmla="*/ 1584254 h 9618595"/>
              <a:gd name="connsiteX548" fmla="*/ 7115518 w 9624709"/>
              <a:gd name="connsiteY548" fmla="*/ 1554651 h 9618595"/>
              <a:gd name="connsiteX549" fmla="*/ 7018650 w 9624709"/>
              <a:gd name="connsiteY549" fmla="*/ 1615268 h 9618595"/>
              <a:gd name="connsiteX550" fmla="*/ 6988589 w 9624709"/>
              <a:gd name="connsiteY550" fmla="*/ 1726280 h 9618595"/>
              <a:gd name="connsiteX551" fmla="*/ 7051151 w 9624709"/>
              <a:gd name="connsiteY551" fmla="*/ 1825302 h 9618595"/>
              <a:gd name="connsiteX552" fmla="*/ 7120665 w 9624709"/>
              <a:gd name="connsiteY552" fmla="*/ 1855363 h 9618595"/>
              <a:gd name="connsiteX553" fmla="*/ 7190707 w 9624709"/>
              <a:gd name="connsiteY553" fmla="*/ 1847507 h 9618595"/>
              <a:gd name="connsiteX554" fmla="*/ 7175764 w 9624709"/>
              <a:gd name="connsiteY554" fmla="*/ 1812274 h 9618595"/>
              <a:gd name="connsiteX555" fmla="*/ 7073350 w 9624709"/>
              <a:gd name="connsiteY555" fmla="*/ 1796409 h 9618595"/>
              <a:gd name="connsiteX556" fmla="*/ 7026972 w 9624709"/>
              <a:gd name="connsiteY556" fmla="*/ 1729995 h 9618595"/>
              <a:gd name="connsiteX557" fmla="*/ 7038501 w 9624709"/>
              <a:gd name="connsiteY557" fmla="*/ 1653442 h 9618595"/>
              <a:gd name="connsiteX558" fmla="*/ 7239025 w 9624709"/>
              <a:gd name="connsiteY558" fmla="*/ 1802568 h 9618595"/>
              <a:gd name="connsiteX559" fmla="*/ 7250470 w 9624709"/>
              <a:gd name="connsiteY559" fmla="*/ 1789089 h 9618595"/>
              <a:gd name="connsiteX560" fmla="*/ 7281795 w 9624709"/>
              <a:gd name="connsiteY560" fmla="*/ 1681144 h 9618595"/>
              <a:gd name="connsiteX561" fmla="*/ 7520797 w 9624709"/>
              <a:gd name="connsiteY561" fmla="*/ 1882949 h 9618595"/>
              <a:gd name="connsiteX562" fmla="*/ 7380187 w 9624709"/>
              <a:gd name="connsiteY562" fmla="*/ 2041283 h 9618595"/>
              <a:gd name="connsiteX563" fmla="*/ 7268244 w 9624709"/>
              <a:gd name="connsiteY563" fmla="*/ 1941875 h 9618595"/>
              <a:gd name="connsiteX564" fmla="*/ 7355431 w 9624709"/>
              <a:gd name="connsiteY564" fmla="*/ 1875414 h 9618595"/>
              <a:gd name="connsiteX565" fmla="*/ 7424601 w 9624709"/>
              <a:gd name="connsiteY565" fmla="*/ 1797523 h 9618595"/>
              <a:gd name="connsiteX566" fmla="*/ 7529642 w 9624709"/>
              <a:gd name="connsiteY566" fmla="*/ 7766697 h 9618595"/>
              <a:gd name="connsiteX567" fmla="*/ 7422905 w 9624709"/>
              <a:gd name="connsiteY567" fmla="*/ 7643012 h 9618595"/>
              <a:gd name="connsiteX568" fmla="*/ 7388796 w 9624709"/>
              <a:gd name="connsiteY568" fmla="*/ 7579965 h 9618595"/>
              <a:gd name="connsiteX569" fmla="*/ 7415014 w 9624709"/>
              <a:gd name="connsiteY569" fmla="*/ 7536285 h 9618595"/>
              <a:gd name="connsiteX570" fmla="*/ 7391956 w 9624709"/>
              <a:gd name="connsiteY570" fmla="*/ 7509567 h 9618595"/>
              <a:gd name="connsiteX571" fmla="*/ 7351180 w 9624709"/>
              <a:gd name="connsiteY571" fmla="*/ 7575582 h 9618595"/>
              <a:gd name="connsiteX572" fmla="*/ 7394461 w 9624709"/>
              <a:gd name="connsiteY572" fmla="*/ 7667560 h 9618595"/>
              <a:gd name="connsiteX573" fmla="*/ 7477397 w 9624709"/>
              <a:gd name="connsiteY573" fmla="*/ 7763661 h 9618595"/>
              <a:gd name="connsiteX574" fmla="*/ 7380001 w 9624709"/>
              <a:gd name="connsiteY574" fmla="*/ 7847713 h 9618595"/>
              <a:gd name="connsiteX575" fmla="*/ 7217849 w 9624709"/>
              <a:gd name="connsiteY575" fmla="*/ 7659815 h 9618595"/>
              <a:gd name="connsiteX576" fmla="*/ 7189407 w 9624709"/>
              <a:gd name="connsiteY576" fmla="*/ 7684363 h 9618595"/>
              <a:gd name="connsiteX577" fmla="*/ 7375359 w 9624709"/>
              <a:gd name="connsiteY577" fmla="*/ 7899841 h 9618595"/>
              <a:gd name="connsiteX578" fmla="*/ 7573080 w 9624709"/>
              <a:gd name="connsiteY578" fmla="*/ 1880653 h 9618595"/>
              <a:gd name="connsiteX579" fmla="*/ 7420702 w 9624709"/>
              <a:gd name="connsiteY579" fmla="*/ 1745337 h 9618595"/>
              <a:gd name="connsiteX580" fmla="*/ 7327340 w 9624709"/>
              <a:gd name="connsiteY580" fmla="*/ 1850468 h 9618595"/>
              <a:gd name="connsiteX581" fmla="*/ 7234194 w 9624709"/>
              <a:gd name="connsiteY581" fmla="*/ 1911635 h 9618595"/>
              <a:gd name="connsiteX582" fmla="*/ 7208230 w 9624709"/>
              <a:gd name="connsiteY582" fmla="*/ 1888579 h 9618595"/>
              <a:gd name="connsiteX583" fmla="*/ 7133389 w 9624709"/>
              <a:gd name="connsiteY583" fmla="*/ 1972855 h 9618595"/>
              <a:gd name="connsiteX584" fmla="*/ 7161480 w 9624709"/>
              <a:gd name="connsiteY584" fmla="*/ 1997801 h 9618595"/>
              <a:gd name="connsiteX585" fmla="*/ 7212132 w 9624709"/>
              <a:gd name="connsiteY585" fmla="*/ 1940767 h 9618595"/>
              <a:gd name="connsiteX586" fmla="*/ 7385790 w 9624709"/>
              <a:gd name="connsiteY586" fmla="*/ 2094983 h 9618595"/>
              <a:gd name="connsiteX587" fmla="*/ 7335141 w 9624709"/>
              <a:gd name="connsiteY587" fmla="*/ 2152019 h 9618595"/>
              <a:gd name="connsiteX588" fmla="*/ 7363232 w 9624709"/>
              <a:gd name="connsiteY588" fmla="*/ 2176965 h 9618595"/>
              <a:gd name="connsiteX589" fmla="*/ 7438073 w 9624709"/>
              <a:gd name="connsiteY589" fmla="*/ 2092689 h 9618595"/>
              <a:gd name="connsiteX590" fmla="*/ 7408278 w 9624709"/>
              <a:gd name="connsiteY590" fmla="*/ 2066232 h 9618595"/>
              <a:gd name="connsiteX591" fmla="*/ 7619824 w 9624709"/>
              <a:gd name="connsiteY591" fmla="*/ 7455035 h 9618595"/>
              <a:gd name="connsiteX592" fmla="*/ 7548774 w 9624709"/>
              <a:gd name="connsiteY592" fmla="*/ 7526475 h 9618595"/>
              <a:gd name="connsiteX593" fmla="*/ 7513608 w 9624709"/>
              <a:gd name="connsiteY593" fmla="*/ 7545691 h 9618595"/>
              <a:gd name="connsiteX594" fmla="*/ 7481573 w 9624709"/>
              <a:gd name="connsiteY594" fmla="*/ 7532697 h 9618595"/>
              <a:gd name="connsiteX595" fmla="*/ 7467192 w 9624709"/>
              <a:gd name="connsiteY595" fmla="*/ 7499529 h 9618595"/>
              <a:gd name="connsiteX596" fmla="*/ 7485811 w 9624709"/>
              <a:gd name="connsiteY596" fmla="*/ 7463855 h 9618595"/>
              <a:gd name="connsiteX597" fmla="*/ 7556862 w 9624709"/>
              <a:gd name="connsiteY597" fmla="*/ 7392417 h 9618595"/>
              <a:gd name="connsiteX598" fmla="*/ 7707006 w 9624709"/>
              <a:gd name="connsiteY598" fmla="*/ 7541741 h 9618595"/>
              <a:gd name="connsiteX599" fmla="*/ 7643983 w 9624709"/>
              <a:gd name="connsiteY599" fmla="*/ 7605107 h 9618595"/>
              <a:gd name="connsiteX600" fmla="*/ 7610222 w 9624709"/>
              <a:gd name="connsiteY600" fmla="*/ 7623313 h 9618595"/>
              <a:gd name="connsiteX601" fmla="*/ 7579193 w 9624709"/>
              <a:gd name="connsiteY601" fmla="*/ 7610519 h 9618595"/>
              <a:gd name="connsiteX602" fmla="*/ 7564314 w 9624709"/>
              <a:gd name="connsiteY602" fmla="*/ 7578257 h 9618595"/>
              <a:gd name="connsiteX603" fmla="*/ 7582634 w 9624709"/>
              <a:gd name="connsiteY603" fmla="*/ 7544095 h 9618595"/>
              <a:gd name="connsiteX604" fmla="*/ 7645657 w 9624709"/>
              <a:gd name="connsiteY604" fmla="*/ 7480726 h 9618595"/>
              <a:gd name="connsiteX605" fmla="*/ 7759331 w 9624709"/>
              <a:gd name="connsiteY605" fmla="*/ 7540793 h 9618595"/>
              <a:gd name="connsiteX606" fmla="*/ 7557524 w 9624709"/>
              <a:gd name="connsiteY606" fmla="*/ 7340087 h 9618595"/>
              <a:gd name="connsiteX607" fmla="*/ 7459981 w 9624709"/>
              <a:gd name="connsiteY607" fmla="*/ 7438165 h 9618595"/>
              <a:gd name="connsiteX608" fmla="*/ 7429357 w 9624709"/>
              <a:gd name="connsiteY608" fmla="*/ 7500438 h 9618595"/>
              <a:gd name="connsiteX609" fmla="*/ 7453464 w 9624709"/>
              <a:gd name="connsiteY609" fmla="*/ 7557731 h 9618595"/>
              <a:gd name="connsiteX610" fmla="*/ 7533601 w 9624709"/>
              <a:gd name="connsiteY610" fmla="*/ 7571598 h 9618595"/>
              <a:gd name="connsiteX611" fmla="*/ 7554314 w 9624709"/>
              <a:gd name="connsiteY611" fmla="*/ 7638761 h 9618595"/>
              <a:gd name="connsiteX612" fmla="*/ 7609722 w 9624709"/>
              <a:gd name="connsiteY612" fmla="*/ 7661352 h 9618595"/>
              <a:gd name="connsiteX613" fmla="*/ 7669813 w 9624709"/>
              <a:gd name="connsiteY613" fmla="*/ 7630798 h 9618595"/>
              <a:gd name="connsiteX614" fmla="*/ 7816412 w 9624709"/>
              <a:gd name="connsiteY614" fmla="*/ 2129057 h 9618595"/>
              <a:gd name="connsiteX615" fmla="*/ 7794474 w 9624709"/>
              <a:gd name="connsiteY615" fmla="*/ 2105932 h 9618595"/>
              <a:gd name="connsiteX616" fmla="*/ 7518728 w 9624709"/>
              <a:gd name="connsiteY616" fmla="*/ 2133701 h 9618595"/>
              <a:gd name="connsiteX617" fmla="*/ 7677722 w 9624709"/>
              <a:gd name="connsiteY617" fmla="*/ 1982867 h 9618595"/>
              <a:gd name="connsiteX618" fmla="*/ 7651865 w 9624709"/>
              <a:gd name="connsiteY618" fmla="*/ 1955611 h 9618595"/>
              <a:gd name="connsiteX619" fmla="*/ 7445379 w 9624709"/>
              <a:gd name="connsiteY619" fmla="*/ 2151501 h 9618595"/>
              <a:gd name="connsiteX620" fmla="*/ 7467319 w 9624709"/>
              <a:gd name="connsiteY620" fmla="*/ 2174627 h 9618595"/>
              <a:gd name="connsiteX621" fmla="*/ 7743063 w 9624709"/>
              <a:gd name="connsiteY621" fmla="*/ 2146857 h 9618595"/>
              <a:gd name="connsiteX622" fmla="*/ 7584072 w 9624709"/>
              <a:gd name="connsiteY622" fmla="*/ 2297693 h 9618595"/>
              <a:gd name="connsiteX623" fmla="*/ 7609929 w 9624709"/>
              <a:gd name="connsiteY623" fmla="*/ 2324948 h 9618595"/>
              <a:gd name="connsiteX624" fmla="*/ 7914769 w 9624709"/>
              <a:gd name="connsiteY624" fmla="*/ 7264683 h 9618595"/>
              <a:gd name="connsiteX625" fmla="*/ 7888685 w 9624709"/>
              <a:gd name="connsiteY625" fmla="*/ 7346907 h 9618595"/>
              <a:gd name="connsiteX626" fmla="*/ 7812094 w 9624709"/>
              <a:gd name="connsiteY626" fmla="*/ 7386595 h 9618595"/>
              <a:gd name="connsiteX627" fmla="*/ 7730236 w 9624709"/>
              <a:gd name="connsiteY627" fmla="*/ 7360075 h 9618595"/>
              <a:gd name="connsiteX628" fmla="*/ 7689749 w 9624709"/>
              <a:gd name="connsiteY628" fmla="*/ 7283551 h 9618595"/>
              <a:gd name="connsiteX629" fmla="*/ 7716269 w 9624709"/>
              <a:gd name="connsiteY629" fmla="*/ 7201695 h 9618595"/>
              <a:gd name="connsiteX630" fmla="*/ 7792425 w 9624709"/>
              <a:gd name="connsiteY630" fmla="*/ 7161641 h 9618595"/>
              <a:gd name="connsiteX631" fmla="*/ 7874716 w 9624709"/>
              <a:gd name="connsiteY631" fmla="*/ 7188527 h 9618595"/>
              <a:gd name="connsiteX632" fmla="*/ 7914769 w 9624709"/>
              <a:gd name="connsiteY632" fmla="*/ 7264683 h 9618595"/>
              <a:gd name="connsiteX633" fmla="*/ 7952400 w 9624709"/>
              <a:gd name="connsiteY633" fmla="*/ 7260654 h 9618595"/>
              <a:gd name="connsiteX634" fmla="*/ 7898920 w 9624709"/>
              <a:gd name="connsiteY634" fmla="*/ 7159791 h 9618595"/>
              <a:gd name="connsiteX635" fmla="*/ 7790432 w 9624709"/>
              <a:gd name="connsiteY635" fmla="*/ 7124240 h 9618595"/>
              <a:gd name="connsiteX636" fmla="*/ 7690237 w 9624709"/>
              <a:gd name="connsiteY636" fmla="*/ 7176049 h 9618595"/>
              <a:gd name="connsiteX637" fmla="*/ 7664056 w 9624709"/>
              <a:gd name="connsiteY637" fmla="*/ 7304335 h 9618595"/>
              <a:gd name="connsiteX638" fmla="*/ 7621388 w 9624709"/>
              <a:gd name="connsiteY638" fmla="*/ 7268399 h 9618595"/>
              <a:gd name="connsiteX639" fmla="*/ 7597187 w 9624709"/>
              <a:gd name="connsiteY639" fmla="*/ 7297135 h 9618595"/>
              <a:gd name="connsiteX640" fmla="*/ 7814883 w 9624709"/>
              <a:gd name="connsiteY640" fmla="*/ 7480485 h 9618595"/>
              <a:gd name="connsiteX641" fmla="*/ 7839085 w 9624709"/>
              <a:gd name="connsiteY641" fmla="*/ 7451749 h 9618595"/>
              <a:gd name="connsiteX642" fmla="*/ 7796416 w 9624709"/>
              <a:gd name="connsiteY642" fmla="*/ 7415811 h 9618595"/>
              <a:gd name="connsiteX643" fmla="*/ 7918382 w 9624709"/>
              <a:gd name="connsiteY643" fmla="*/ 7368200 h 9618595"/>
              <a:gd name="connsiteX644" fmla="*/ 7952400 w 9624709"/>
              <a:gd name="connsiteY644" fmla="*/ 7260654 h 9618595"/>
              <a:gd name="connsiteX645" fmla="*/ 8019013 w 9624709"/>
              <a:gd name="connsiteY645" fmla="*/ 2374593 h 9618595"/>
              <a:gd name="connsiteX646" fmla="*/ 7995581 w 9624709"/>
              <a:gd name="connsiteY646" fmla="*/ 2345227 h 9618595"/>
              <a:gd name="connsiteX647" fmla="*/ 7801581 w 9624709"/>
              <a:gd name="connsiteY647" fmla="*/ 2500021 h 9618595"/>
              <a:gd name="connsiteX648" fmla="*/ 7702880 w 9624709"/>
              <a:gd name="connsiteY648" fmla="*/ 2376321 h 9618595"/>
              <a:gd name="connsiteX649" fmla="*/ 7896883 w 9624709"/>
              <a:gd name="connsiteY649" fmla="*/ 2221528 h 9618595"/>
              <a:gd name="connsiteX650" fmla="*/ 7873451 w 9624709"/>
              <a:gd name="connsiteY650" fmla="*/ 2192160 h 9618595"/>
              <a:gd name="connsiteX651" fmla="*/ 7650971 w 9624709"/>
              <a:gd name="connsiteY651" fmla="*/ 2369675 h 9618595"/>
              <a:gd name="connsiteX652" fmla="*/ 7801506 w 9624709"/>
              <a:gd name="connsiteY652" fmla="*/ 2558339 h 9618595"/>
              <a:gd name="connsiteX653" fmla="*/ 7741881 w 9624709"/>
              <a:gd name="connsiteY653" fmla="*/ 2605913 h 9618595"/>
              <a:gd name="connsiteX654" fmla="*/ 7765313 w 9624709"/>
              <a:gd name="connsiteY654" fmla="*/ 2635282 h 9618595"/>
              <a:gd name="connsiteX655" fmla="*/ 7853415 w 9624709"/>
              <a:gd name="connsiteY655" fmla="*/ 2564983 h 9618595"/>
              <a:gd name="connsiteX656" fmla="*/ 7825013 w 9624709"/>
              <a:gd name="connsiteY656" fmla="*/ 2529387 h 9618595"/>
              <a:gd name="connsiteX657" fmla="*/ 8116412 w 9624709"/>
              <a:gd name="connsiteY657" fmla="*/ 6987945 h 9618595"/>
              <a:gd name="connsiteX658" fmla="*/ 8098045 w 9624709"/>
              <a:gd name="connsiteY658" fmla="*/ 7072229 h 9618595"/>
              <a:gd name="connsiteX659" fmla="*/ 8025453 w 9624709"/>
              <a:gd name="connsiteY659" fmla="*/ 7118829 h 9618595"/>
              <a:gd name="connsiteX660" fmla="*/ 7941493 w 9624709"/>
              <a:gd name="connsiteY660" fmla="*/ 7099991 h 9618595"/>
              <a:gd name="connsiteX661" fmla="*/ 7894101 w 9624709"/>
              <a:gd name="connsiteY661" fmla="*/ 7027543 h 9618595"/>
              <a:gd name="connsiteX662" fmla="*/ 7912937 w 9624709"/>
              <a:gd name="connsiteY662" fmla="*/ 6943584 h 9618595"/>
              <a:gd name="connsiteX663" fmla="*/ 7985063 w 9624709"/>
              <a:gd name="connsiteY663" fmla="*/ 6896661 h 9618595"/>
              <a:gd name="connsiteX664" fmla="*/ 8069488 w 9624709"/>
              <a:gd name="connsiteY664" fmla="*/ 6915819 h 9618595"/>
              <a:gd name="connsiteX665" fmla="*/ 8116412 w 9624709"/>
              <a:gd name="connsiteY665" fmla="*/ 6987945 h 9618595"/>
              <a:gd name="connsiteX666" fmla="*/ 8207789 w 9624709"/>
              <a:gd name="connsiteY666" fmla="*/ 6966185 h 9618595"/>
              <a:gd name="connsiteX667" fmla="*/ 7880580 w 9624709"/>
              <a:gd name="connsiteY667" fmla="*/ 6738781 h 9618595"/>
              <a:gd name="connsiteX668" fmla="*/ 7859140 w 9624709"/>
              <a:gd name="connsiteY668" fmla="*/ 6769632 h 9618595"/>
              <a:gd name="connsiteX669" fmla="*/ 7998437 w 9624709"/>
              <a:gd name="connsiteY669" fmla="*/ 6866443 h 9618595"/>
              <a:gd name="connsiteX670" fmla="*/ 7881397 w 9624709"/>
              <a:gd name="connsiteY670" fmla="*/ 6925130 h 9618595"/>
              <a:gd name="connsiteX671" fmla="*/ 7857798 w 9624709"/>
              <a:gd name="connsiteY671" fmla="*/ 7034895 h 9618595"/>
              <a:gd name="connsiteX672" fmla="*/ 7920053 w 9624709"/>
              <a:gd name="connsiteY672" fmla="*/ 7130844 h 9618595"/>
              <a:gd name="connsiteX673" fmla="*/ 8031685 w 9624709"/>
              <a:gd name="connsiteY673" fmla="*/ 7155743 h 9618595"/>
              <a:gd name="connsiteX674" fmla="*/ 8126335 w 9624709"/>
              <a:gd name="connsiteY674" fmla="*/ 7095357 h 9618595"/>
              <a:gd name="connsiteX675" fmla="*/ 8140539 w 9624709"/>
              <a:gd name="connsiteY675" fmla="*/ 6965199 h 9618595"/>
              <a:gd name="connsiteX676" fmla="*/ 8186349 w 9624709"/>
              <a:gd name="connsiteY676" fmla="*/ 6997035 h 9618595"/>
              <a:gd name="connsiteX677" fmla="*/ 8221110 w 9624709"/>
              <a:gd name="connsiteY677" fmla="*/ 2664449 h 9618595"/>
              <a:gd name="connsiteX678" fmla="*/ 8203429 w 9624709"/>
              <a:gd name="connsiteY678" fmla="*/ 2637924 h 9618595"/>
              <a:gd name="connsiteX679" fmla="*/ 7926983 w 9624709"/>
              <a:gd name="connsiteY679" fmla="*/ 2618331 h 9618595"/>
              <a:gd name="connsiteX680" fmla="*/ 8109340 w 9624709"/>
              <a:gd name="connsiteY680" fmla="*/ 2496774 h 9618595"/>
              <a:gd name="connsiteX681" fmla="*/ 8088503 w 9624709"/>
              <a:gd name="connsiteY681" fmla="*/ 2465513 h 9618595"/>
              <a:gd name="connsiteX682" fmla="*/ 7851675 w 9624709"/>
              <a:gd name="connsiteY682" fmla="*/ 2623379 h 9618595"/>
              <a:gd name="connsiteX683" fmla="*/ 7869355 w 9624709"/>
              <a:gd name="connsiteY683" fmla="*/ 2649904 h 9618595"/>
              <a:gd name="connsiteX684" fmla="*/ 8145800 w 9624709"/>
              <a:gd name="connsiteY684" fmla="*/ 2669496 h 9618595"/>
              <a:gd name="connsiteX685" fmla="*/ 7963444 w 9624709"/>
              <a:gd name="connsiteY685" fmla="*/ 2791054 h 9618595"/>
              <a:gd name="connsiteX686" fmla="*/ 7984281 w 9624709"/>
              <a:gd name="connsiteY686" fmla="*/ 2822315 h 9618595"/>
              <a:gd name="connsiteX687" fmla="*/ 8367870 w 9624709"/>
              <a:gd name="connsiteY687" fmla="*/ 6692207 h 9618595"/>
              <a:gd name="connsiteX688" fmla="*/ 8120984 w 9624709"/>
              <a:gd name="connsiteY688" fmla="*/ 6550583 h 9618595"/>
              <a:gd name="connsiteX689" fmla="*/ 8102290 w 9624709"/>
              <a:gd name="connsiteY689" fmla="*/ 6583171 h 9618595"/>
              <a:gd name="connsiteX690" fmla="*/ 8317574 w 9624709"/>
              <a:gd name="connsiteY690" fmla="*/ 6706667 h 9618595"/>
              <a:gd name="connsiteX691" fmla="*/ 8235998 w 9624709"/>
              <a:gd name="connsiteY691" fmla="*/ 6848873 h 9618595"/>
              <a:gd name="connsiteX692" fmla="*/ 8020715 w 9624709"/>
              <a:gd name="connsiteY692" fmla="*/ 6725377 h 9618595"/>
              <a:gd name="connsiteX693" fmla="*/ 8002021 w 9624709"/>
              <a:gd name="connsiteY693" fmla="*/ 6757965 h 9618595"/>
              <a:gd name="connsiteX694" fmla="*/ 8248906 w 9624709"/>
              <a:gd name="connsiteY694" fmla="*/ 6899589 h 9618595"/>
              <a:gd name="connsiteX695" fmla="*/ 8382825 w 9624709"/>
              <a:gd name="connsiteY695" fmla="*/ 2944699 h 9618595"/>
              <a:gd name="connsiteX696" fmla="*/ 8364660 w 9624709"/>
              <a:gd name="connsiteY696" fmla="*/ 2911815 h 9618595"/>
              <a:gd name="connsiteX697" fmla="*/ 8256036 w 9624709"/>
              <a:gd name="connsiteY697" fmla="*/ 2971815 h 9618595"/>
              <a:gd name="connsiteX698" fmla="*/ 8176768 w 9624709"/>
              <a:gd name="connsiteY698" fmla="*/ 2828311 h 9618595"/>
              <a:gd name="connsiteX699" fmla="*/ 8285392 w 9624709"/>
              <a:gd name="connsiteY699" fmla="*/ 2768309 h 9618595"/>
              <a:gd name="connsiteX700" fmla="*/ 8267226 w 9624709"/>
              <a:gd name="connsiteY700" fmla="*/ 2735422 h 9618595"/>
              <a:gd name="connsiteX701" fmla="*/ 8018087 w 9624709"/>
              <a:gd name="connsiteY701" fmla="*/ 2873041 h 9618595"/>
              <a:gd name="connsiteX702" fmla="*/ 8036252 w 9624709"/>
              <a:gd name="connsiteY702" fmla="*/ 2905928 h 9618595"/>
              <a:gd name="connsiteX703" fmla="*/ 8144877 w 9624709"/>
              <a:gd name="connsiteY703" fmla="*/ 2845926 h 9618595"/>
              <a:gd name="connsiteX704" fmla="*/ 8224145 w 9624709"/>
              <a:gd name="connsiteY704" fmla="*/ 2989429 h 9618595"/>
              <a:gd name="connsiteX705" fmla="*/ 8115520 w 9624709"/>
              <a:gd name="connsiteY705" fmla="*/ 3049431 h 9618595"/>
              <a:gd name="connsiteX706" fmla="*/ 8133686 w 9624709"/>
              <a:gd name="connsiteY706" fmla="*/ 3082319 h 9618595"/>
              <a:gd name="connsiteX707" fmla="*/ 8461649 w 9624709"/>
              <a:gd name="connsiteY707" fmla="*/ 3195801 h 9618595"/>
              <a:gd name="connsiteX708" fmla="*/ 8453602 w 9624709"/>
              <a:gd name="connsiteY708" fmla="*/ 3238870 h 9618595"/>
              <a:gd name="connsiteX709" fmla="*/ 8393809 w 9624709"/>
              <a:gd name="connsiteY709" fmla="*/ 3300749 h 9618595"/>
              <a:gd name="connsiteX710" fmla="*/ 8307280 w 9624709"/>
              <a:gd name="connsiteY710" fmla="*/ 3303496 h 9618595"/>
              <a:gd name="connsiteX711" fmla="*/ 8245400 w 9624709"/>
              <a:gd name="connsiteY711" fmla="*/ 3243703 h 9618595"/>
              <a:gd name="connsiteX712" fmla="*/ 8242885 w 9624709"/>
              <a:gd name="connsiteY712" fmla="*/ 3157695 h 9618595"/>
              <a:gd name="connsiteX713" fmla="*/ 8303196 w 9624709"/>
              <a:gd name="connsiteY713" fmla="*/ 3095589 h 9618595"/>
              <a:gd name="connsiteX714" fmla="*/ 8389205 w 9624709"/>
              <a:gd name="connsiteY714" fmla="*/ 3093071 h 9618595"/>
              <a:gd name="connsiteX715" fmla="*/ 8451605 w 9624709"/>
              <a:gd name="connsiteY715" fmla="*/ 3152632 h 9618595"/>
              <a:gd name="connsiteX716" fmla="*/ 8461649 w 9624709"/>
              <a:gd name="connsiteY716" fmla="*/ 3195801 h 9618595"/>
              <a:gd name="connsiteX717" fmla="*/ 8539168 w 9624709"/>
              <a:gd name="connsiteY717" fmla="*/ 3277621 h 9618595"/>
              <a:gd name="connsiteX718" fmla="*/ 8523988 w 9624709"/>
              <a:gd name="connsiteY718" fmla="*/ 3243253 h 9618595"/>
              <a:gd name="connsiteX719" fmla="*/ 8472958 w 9624709"/>
              <a:gd name="connsiteY719" fmla="*/ 3265791 h 9618595"/>
              <a:gd name="connsiteX720" fmla="*/ 8483780 w 9624709"/>
              <a:gd name="connsiteY720" fmla="*/ 3135308 h 9618595"/>
              <a:gd name="connsiteX721" fmla="*/ 8402119 w 9624709"/>
              <a:gd name="connsiteY721" fmla="*/ 3057497 h 9618595"/>
              <a:gd name="connsiteX722" fmla="*/ 8345182 w 9624709"/>
              <a:gd name="connsiteY722" fmla="*/ 3047641 h 9618595"/>
              <a:gd name="connsiteX723" fmla="*/ 8288019 w 9624709"/>
              <a:gd name="connsiteY723" fmla="*/ 3061220 h 9618595"/>
              <a:gd name="connsiteX724" fmla="*/ 8208414 w 9624709"/>
              <a:gd name="connsiteY724" fmla="*/ 3143050 h 9618595"/>
              <a:gd name="connsiteX725" fmla="*/ 8197993 w 9624709"/>
              <a:gd name="connsiteY725" fmla="*/ 3199768 h 9618595"/>
              <a:gd name="connsiteX726" fmla="*/ 8210924 w 9624709"/>
              <a:gd name="connsiteY726" fmla="*/ 3255820 h 9618595"/>
              <a:gd name="connsiteX727" fmla="*/ 8314660 w 9624709"/>
              <a:gd name="connsiteY727" fmla="*/ 3335706 h 9618595"/>
              <a:gd name="connsiteX728" fmla="*/ 8263630 w 9624709"/>
              <a:gd name="connsiteY728" fmla="*/ 3358244 h 9618595"/>
              <a:gd name="connsiteX729" fmla="*/ 8278811 w 9624709"/>
              <a:gd name="connsiteY729" fmla="*/ 3392613 h 9618595"/>
              <a:gd name="connsiteX730" fmla="*/ 8629430 w 9624709"/>
              <a:gd name="connsiteY730" fmla="*/ 6413967 h 9618595"/>
              <a:gd name="connsiteX731" fmla="*/ 8309364 w 9624709"/>
              <a:gd name="connsiteY731" fmla="*/ 6414871 h 9618595"/>
              <a:gd name="connsiteX732" fmla="*/ 8295765 w 9624709"/>
              <a:gd name="connsiteY732" fmla="*/ 6399659 h 9618595"/>
              <a:gd name="connsiteX733" fmla="*/ 8270013 w 9624709"/>
              <a:gd name="connsiteY733" fmla="*/ 6349463 h 9618595"/>
              <a:gd name="connsiteX734" fmla="*/ 8283950 w 9624709"/>
              <a:gd name="connsiteY734" fmla="*/ 6297826 h 9618595"/>
              <a:gd name="connsiteX735" fmla="*/ 8250991 w 9624709"/>
              <a:gd name="connsiteY735" fmla="*/ 6282303 h 9618595"/>
              <a:gd name="connsiteX736" fmla="*/ 8234970 w 9624709"/>
              <a:gd name="connsiteY736" fmla="*/ 6359073 h 9618595"/>
              <a:gd name="connsiteX737" fmla="*/ 8275698 w 9624709"/>
              <a:gd name="connsiteY737" fmla="*/ 6434252 h 9618595"/>
              <a:gd name="connsiteX738" fmla="*/ 8500887 w 9624709"/>
              <a:gd name="connsiteY738" fmla="*/ 6686913 h 9618595"/>
              <a:gd name="connsiteX739" fmla="*/ 8518348 w 9624709"/>
              <a:gd name="connsiteY739" fmla="*/ 6649832 h 9618595"/>
              <a:gd name="connsiteX740" fmla="*/ 8341529 w 9624709"/>
              <a:gd name="connsiteY740" fmla="*/ 6450784 h 9618595"/>
              <a:gd name="connsiteX741" fmla="*/ 8611966 w 9624709"/>
              <a:gd name="connsiteY741" fmla="*/ 6451048 h 9618595"/>
              <a:gd name="connsiteX742" fmla="*/ 9621937 w 9624709"/>
              <a:gd name="connsiteY742" fmla="*/ 4703632 h 9618595"/>
              <a:gd name="connsiteX743" fmla="*/ 7660986 w 9624709"/>
              <a:gd name="connsiteY743" fmla="*/ 4703632 h 9618595"/>
              <a:gd name="connsiteX744" fmla="*/ 7657464 w 9624709"/>
              <a:gd name="connsiteY744" fmla="*/ 4560280 h 9618595"/>
              <a:gd name="connsiteX745" fmla="*/ 4943891 w 9624709"/>
              <a:gd name="connsiteY745" fmla="*/ 1767405 h 9618595"/>
              <a:gd name="connsiteX746" fmla="*/ 4930226 w 9624709"/>
              <a:gd name="connsiteY746" fmla="*/ 1767049 h 9618595"/>
              <a:gd name="connsiteX747" fmla="*/ 4930226 w 9624709"/>
              <a:gd name="connsiteY747" fmla="*/ 11920 h 9618595"/>
              <a:gd name="connsiteX748" fmla="*/ 9621937 w 9624709"/>
              <a:gd name="connsiteY748" fmla="*/ 4703632 h 9618595"/>
              <a:gd name="connsiteX749" fmla="*/ 9624709 w 9624709"/>
              <a:gd name="connsiteY749" fmla="*/ 4900909 h 9618595"/>
              <a:gd name="connsiteX750" fmla="*/ 4932997 w 9624709"/>
              <a:gd name="connsiteY750" fmla="*/ 9592621 h 9618595"/>
              <a:gd name="connsiteX751" fmla="*/ 4932997 w 9624709"/>
              <a:gd name="connsiteY751" fmla="*/ 7656889 h 9618595"/>
              <a:gd name="connsiteX752" fmla="*/ 4943890 w 9624709"/>
              <a:gd name="connsiteY752" fmla="*/ 7656606 h 9618595"/>
              <a:gd name="connsiteX753" fmla="*/ 7646401 w 9624709"/>
              <a:gd name="connsiteY753" fmla="*/ 5013467 h 9618595"/>
              <a:gd name="connsiteX754" fmla="*/ 7654717 w 9624709"/>
              <a:gd name="connsiteY754" fmla="*/ 4900909 h 961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9624709" h="9618595">
                <a:moveTo>
                  <a:pt x="1094837" y="5975739"/>
                </a:moveTo>
                <a:cubicBezTo>
                  <a:pt x="1093589" y="5990026"/>
                  <a:pt x="1089394" y="6003932"/>
                  <a:pt x="1082251" y="6017457"/>
                </a:cubicBezTo>
                <a:cubicBezTo>
                  <a:pt x="1067241" y="6044732"/>
                  <a:pt x="1044867" y="6062959"/>
                  <a:pt x="1015135" y="6072140"/>
                </a:cubicBezTo>
                <a:cubicBezTo>
                  <a:pt x="985039" y="6081433"/>
                  <a:pt x="956465" y="6078938"/>
                  <a:pt x="929415" y="6064652"/>
                </a:cubicBezTo>
                <a:cubicBezTo>
                  <a:pt x="902001" y="6050476"/>
                  <a:pt x="883649" y="6028342"/>
                  <a:pt x="874356" y="5998246"/>
                </a:cubicBezTo>
                <a:cubicBezTo>
                  <a:pt x="865062" y="5968150"/>
                  <a:pt x="867739" y="5939521"/>
                  <a:pt x="882389" y="5912359"/>
                </a:cubicBezTo>
                <a:cubicBezTo>
                  <a:pt x="896675" y="5885308"/>
                  <a:pt x="918864" y="5867136"/>
                  <a:pt x="948960" y="5857842"/>
                </a:cubicBezTo>
                <a:cubicBezTo>
                  <a:pt x="978694" y="5848662"/>
                  <a:pt x="1007448" y="5851102"/>
                  <a:pt x="1035225" y="5865164"/>
                </a:cubicBezTo>
                <a:cubicBezTo>
                  <a:pt x="1062275" y="5879450"/>
                  <a:pt x="1080446" y="5901642"/>
                  <a:pt x="1089739" y="5931737"/>
                </a:cubicBezTo>
                <a:cubicBezTo>
                  <a:pt x="1094386" y="5946784"/>
                  <a:pt x="1096085" y="5961452"/>
                  <a:pt x="1094837" y="5975739"/>
                </a:cubicBezTo>
                <a:close/>
                <a:moveTo>
                  <a:pt x="1131724" y="5980880"/>
                </a:moveTo>
                <a:cubicBezTo>
                  <a:pt x="1133492" y="5962164"/>
                  <a:pt x="1131380" y="5943106"/>
                  <a:pt x="1125390" y="5923706"/>
                </a:cubicBezTo>
                <a:cubicBezTo>
                  <a:pt x="1110496" y="5875482"/>
                  <a:pt x="1079245" y="5845016"/>
                  <a:pt x="1031634" y="5832314"/>
                </a:cubicBezTo>
                <a:lnTo>
                  <a:pt x="1084935" y="5815854"/>
                </a:lnTo>
                <a:lnTo>
                  <a:pt x="1073852" y="5779956"/>
                </a:lnTo>
                <a:lnTo>
                  <a:pt x="801901" y="5863934"/>
                </a:lnTo>
                <a:lnTo>
                  <a:pt x="812987" y="5899831"/>
                </a:lnTo>
                <a:lnTo>
                  <a:pt x="866288" y="5883372"/>
                </a:lnTo>
                <a:cubicBezTo>
                  <a:pt x="834128" y="5920708"/>
                  <a:pt x="825494" y="5963488"/>
                  <a:pt x="840385" y="6011715"/>
                </a:cubicBezTo>
                <a:cubicBezTo>
                  <a:pt x="852365" y="6050514"/>
                  <a:pt x="876390" y="6079436"/>
                  <a:pt x="912457" y="6098483"/>
                </a:cubicBezTo>
                <a:cubicBezTo>
                  <a:pt x="948412" y="6117169"/>
                  <a:pt x="986334" y="6120354"/>
                  <a:pt x="1026218" y="6108038"/>
                </a:cubicBezTo>
                <a:cubicBezTo>
                  <a:pt x="1066105" y="6095722"/>
                  <a:pt x="1095628" y="6071710"/>
                  <a:pt x="1114787" y="6036006"/>
                </a:cubicBezTo>
                <a:cubicBezTo>
                  <a:pt x="1124312" y="6017972"/>
                  <a:pt x="1129957" y="5999597"/>
                  <a:pt x="1131724" y="5980880"/>
                </a:cubicBezTo>
                <a:close/>
                <a:moveTo>
                  <a:pt x="1214499" y="6286108"/>
                </a:moveTo>
                <a:cubicBezTo>
                  <a:pt x="1214597" y="6300449"/>
                  <a:pt x="1211724" y="6314687"/>
                  <a:pt x="1205881" y="6328822"/>
                </a:cubicBezTo>
                <a:cubicBezTo>
                  <a:pt x="1193492" y="6357384"/>
                  <a:pt x="1172926" y="6377630"/>
                  <a:pt x="1144185" y="6389558"/>
                </a:cubicBezTo>
                <a:cubicBezTo>
                  <a:pt x="1115093" y="6401633"/>
                  <a:pt x="1086412" y="6401828"/>
                  <a:pt x="1058142" y="6390138"/>
                </a:cubicBezTo>
                <a:cubicBezTo>
                  <a:pt x="1029520" y="6378597"/>
                  <a:pt x="1009173" y="6358282"/>
                  <a:pt x="997099" y="6329190"/>
                </a:cubicBezTo>
                <a:cubicBezTo>
                  <a:pt x="985024" y="6300098"/>
                  <a:pt x="985007" y="6271342"/>
                  <a:pt x="997044" y="6242928"/>
                </a:cubicBezTo>
                <a:cubicBezTo>
                  <a:pt x="1008730" y="6214657"/>
                  <a:pt x="1029119" y="6194484"/>
                  <a:pt x="1058211" y="6182410"/>
                </a:cubicBezTo>
                <a:cubicBezTo>
                  <a:pt x="1086952" y="6170480"/>
                  <a:pt x="1115810" y="6170214"/>
                  <a:pt x="1144780" y="6181611"/>
                </a:cubicBezTo>
                <a:cubicBezTo>
                  <a:pt x="1173053" y="6193297"/>
                  <a:pt x="1193226" y="6213686"/>
                  <a:pt x="1205298" y="6242778"/>
                </a:cubicBezTo>
                <a:cubicBezTo>
                  <a:pt x="1211335" y="6257324"/>
                  <a:pt x="1214402" y="6271768"/>
                  <a:pt x="1214499" y="6286108"/>
                </a:cubicBezTo>
                <a:close/>
                <a:moveTo>
                  <a:pt x="1298397" y="3378337"/>
                </a:moveTo>
                <a:cubicBezTo>
                  <a:pt x="1298677" y="3388536"/>
                  <a:pt x="1296808" y="3398759"/>
                  <a:pt x="1292791" y="3409004"/>
                </a:cubicBezTo>
                <a:lnTo>
                  <a:pt x="1253307" y="3509695"/>
                </a:lnTo>
                <a:lnTo>
                  <a:pt x="1100680" y="3449845"/>
                </a:lnTo>
                <a:lnTo>
                  <a:pt x="1140166" y="3349152"/>
                </a:lnTo>
                <a:cubicBezTo>
                  <a:pt x="1148339" y="3328307"/>
                  <a:pt x="1162794" y="3313799"/>
                  <a:pt x="1183527" y="3305624"/>
                </a:cubicBezTo>
                <a:cubicBezTo>
                  <a:pt x="1204399" y="3297096"/>
                  <a:pt x="1225082" y="3296849"/>
                  <a:pt x="1245573" y="3304885"/>
                </a:cubicBezTo>
                <a:cubicBezTo>
                  <a:pt x="1266418" y="3313060"/>
                  <a:pt x="1281595" y="3327368"/>
                  <a:pt x="1291107" y="3347810"/>
                </a:cubicBezTo>
                <a:cubicBezTo>
                  <a:pt x="1295686" y="3357962"/>
                  <a:pt x="1298116" y="3368138"/>
                  <a:pt x="1298397" y="3378337"/>
                </a:cubicBezTo>
                <a:close/>
                <a:moveTo>
                  <a:pt x="1336416" y="3376889"/>
                </a:moveTo>
                <a:cubicBezTo>
                  <a:pt x="1336155" y="3361704"/>
                  <a:pt x="1332749" y="3346611"/>
                  <a:pt x="1326198" y="3331609"/>
                </a:cubicBezTo>
                <a:cubicBezTo>
                  <a:pt x="1312883" y="3301115"/>
                  <a:pt x="1290856" y="3279842"/>
                  <a:pt x="1260120" y="3267789"/>
                </a:cubicBezTo>
                <a:cubicBezTo>
                  <a:pt x="1229736" y="3255874"/>
                  <a:pt x="1199297" y="3256574"/>
                  <a:pt x="1168803" y="3269888"/>
                </a:cubicBezTo>
                <a:cubicBezTo>
                  <a:pt x="1138309" y="3283203"/>
                  <a:pt x="1117103" y="3305054"/>
                  <a:pt x="1105187" y="3335436"/>
                </a:cubicBezTo>
                <a:lnTo>
                  <a:pt x="1065704" y="3436126"/>
                </a:lnTo>
                <a:lnTo>
                  <a:pt x="952294" y="3391656"/>
                </a:lnTo>
                <a:lnTo>
                  <a:pt x="1022951" y="3211473"/>
                </a:lnTo>
                <a:lnTo>
                  <a:pt x="987975" y="3197755"/>
                </a:lnTo>
                <a:lnTo>
                  <a:pt x="902770" y="3415035"/>
                </a:lnTo>
                <a:lnTo>
                  <a:pt x="1273736" y="3560506"/>
                </a:lnTo>
                <a:lnTo>
                  <a:pt x="1327767" y="3422720"/>
                </a:lnTo>
                <a:cubicBezTo>
                  <a:pt x="1333795" y="3407351"/>
                  <a:pt x="1336678" y="3392074"/>
                  <a:pt x="1336416" y="3376889"/>
                </a:cubicBezTo>
                <a:close/>
                <a:moveTo>
                  <a:pt x="1349508" y="2991090"/>
                </a:moveTo>
                <a:lnTo>
                  <a:pt x="1255855" y="3181646"/>
                </a:lnTo>
                <a:cubicBezTo>
                  <a:pt x="1231985" y="3165687"/>
                  <a:pt x="1216610" y="3144917"/>
                  <a:pt x="1209730" y="3119336"/>
                </a:cubicBezTo>
                <a:cubicBezTo>
                  <a:pt x="1202853" y="3093755"/>
                  <a:pt x="1205940" y="3067683"/>
                  <a:pt x="1218996" y="3041116"/>
                </a:cubicBezTo>
                <a:cubicBezTo>
                  <a:pt x="1230211" y="3018299"/>
                  <a:pt x="1247665" y="3001715"/>
                  <a:pt x="1271353" y="2991371"/>
                </a:cubicBezTo>
                <a:cubicBezTo>
                  <a:pt x="1294367" y="2981537"/>
                  <a:pt x="1320419" y="2981445"/>
                  <a:pt x="1349508" y="2991090"/>
                </a:cubicBezTo>
                <a:close/>
                <a:moveTo>
                  <a:pt x="1395180" y="6326066"/>
                </a:moveTo>
                <a:lnTo>
                  <a:pt x="1380777" y="6291366"/>
                </a:lnTo>
                <a:lnTo>
                  <a:pt x="1224101" y="6356390"/>
                </a:lnTo>
                <a:cubicBezTo>
                  <a:pt x="1252620" y="6316204"/>
                  <a:pt x="1257204" y="6272802"/>
                  <a:pt x="1237856" y="6226184"/>
                </a:cubicBezTo>
                <a:cubicBezTo>
                  <a:pt x="1222290" y="6188680"/>
                  <a:pt x="1195733" y="6162312"/>
                  <a:pt x="1158185" y="6147080"/>
                </a:cubicBezTo>
                <a:cubicBezTo>
                  <a:pt x="1120489" y="6131497"/>
                  <a:pt x="1082366" y="6131709"/>
                  <a:pt x="1043811" y="6147710"/>
                </a:cubicBezTo>
                <a:cubicBezTo>
                  <a:pt x="1005254" y="6163712"/>
                  <a:pt x="978186" y="6190560"/>
                  <a:pt x="962603" y="6228254"/>
                </a:cubicBezTo>
                <a:cubicBezTo>
                  <a:pt x="954739" y="6246926"/>
                  <a:pt x="950787" y="6265618"/>
                  <a:pt x="950745" y="6284331"/>
                </a:cubicBezTo>
                <a:cubicBezTo>
                  <a:pt x="950705" y="6303042"/>
                  <a:pt x="954577" y="6321775"/>
                  <a:pt x="962359" y="6340526"/>
                </a:cubicBezTo>
                <a:cubicBezTo>
                  <a:pt x="981707" y="6387143"/>
                  <a:pt x="1015678" y="6414544"/>
                  <a:pt x="1064270" y="6422727"/>
                </a:cubicBezTo>
                <a:lnTo>
                  <a:pt x="1012747" y="6444110"/>
                </a:lnTo>
                <a:lnTo>
                  <a:pt x="1027147" y="6478810"/>
                </a:lnTo>
                <a:close/>
                <a:moveTo>
                  <a:pt x="1472189" y="3080241"/>
                </a:moveTo>
                <a:cubicBezTo>
                  <a:pt x="1471425" y="3055554"/>
                  <a:pt x="1464609" y="3033070"/>
                  <a:pt x="1451743" y="3012791"/>
                </a:cubicBezTo>
                <a:lnTo>
                  <a:pt x="1419809" y="3033885"/>
                </a:lnTo>
                <a:cubicBezTo>
                  <a:pt x="1440893" y="3064120"/>
                  <a:pt x="1441892" y="3098653"/>
                  <a:pt x="1422810" y="3137479"/>
                </a:cubicBezTo>
                <a:cubicBezTo>
                  <a:pt x="1409254" y="3165067"/>
                  <a:pt x="1390291" y="3184288"/>
                  <a:pt x="1365926" y="3195148"/>
                </a:cubicBezTo>
                <a:cubicBezTo>
                  <a:pt x="1341560" y="3206007"/>
                  <a:pt x="1315770" y="3206864"/>
                  <a:pt x="1288553" y="3197715"/>
                </a:cubicBezTo>
                <a:lnTo>
                  <a:pt x="1398775" y="2973440"/>
                </a:lnTo>
                <a:cubicBezTo>
                  <a:pt x="1390254" y="2968407"/>
                  <a:pt x="1385142" y="2965471"/>
                  <a:pt x="1383439" y="2964634"/>
                </a:cubicBezTo>
                <a:cubicBezTo>
                  <a:pt x="1346998" y="2946726"/>
                  <a:pt x="1309719" y="2942993"/>
                  <a:pt x="1271602" y="2953436"/>
                </a:cubicBezTo>
                <a:cubicBezTo>
                  <a:pt x="1233481" y="2963031"/>
                  <a:pt x="1205049" y="2986904"/>
                  <a:pt x="1186301" y="3025047"/>
                </a:cubicBezTo>
                <a:cubicBezTo>
                  <a:pt x="1176676" y="3044632"/>
                  <a:pt x="1171123" y="3063995"/>
                  <a:pt x="1169642" y="3083142"/>
                </a:cubicBezTo>
                <a:cubicBezTo>
                  <a:pt x="1168160" y="3102288"/>
                  <a:pt x="1170752" y="3121216"/>
                  <a:pt x="1177413" y="3139924"/>
                </a:cubicBezTo>
                <a:cubicBezTo>
                  <a:pt x="1190397" y="3177174"/>
                  <a:pt x="1216132" y="3205255"/>
                  <a:pt x="1254620" y="3224170"/>
                </a:cubicBezTo>
                <a:cubicBezTo>
                  <a:pt x="1293446" y="3243252"/>
                  <a:pt x="1331654" y="3246384"/>
                  <a:pt x="1369245" y="3233568"/>
                </a:cubicBezTo>
                <a:cubicBezTo>
                  <a:pt x="1406833" y="3220751"/>
                  <a:pt x="1435505" y="3194248"/>
                  <a:pt x="1455256" y="3154058"/>
                </a:cubicBezTo>
                <a:cubicBezTo>
                  <a:pt x="1467309" y="3129535"/>
                  <a:pt x="1472951" y="3104930"/>
                  <a:pt x="1472189" y="3080241"/>
                </a:cubicBezTo>
                <a:close/>
                <a:moveTo>
                  <a:pt x="1514823" y="6775119"/>
                </a:moveTo>
                <a:lnTo>
                  <a:pt x="1495330" y="6743002"/>
                </a:lnTo>
                <a:lnTo>
                  <a:pt x="1283161" y="6871773"/>
                </a:lnTo>
                <a:lnTo>
                  <a:pt x="1230884" y="6785640"/>
                </a:lnTo>
                <a:lnTo>
                  <a:pt x="1199740" y="6804542"/>
                </a:lnTo>
                <a:lnTo>
                  <a:pt x="1323785" y="7008926"/>
                </a:lnTo>
                <a:lnTo>
                  <a:pt x="1354929" y="6990024"/>
                </a:lnTo>
                <a:lnTo>
                  <a:pt x="1302654" y="6903890"/>
                </a:lnTo>
                <a:close/>
                <a:moveTo>
                  <a:pt x="1515209" y="6555446"/>
                </a:moveTo>
                <a:cubicBezTo>
                  <a:pt x="1505569" y="6532661"/>
                  <a:pt x="1489092" y="6515865"/>
                  <a:pt x="1465780" y="6505060"/>
                </a:cubicBezTo>
                <a:cubicBezTo>
                  <a:pt x="1442467" y="6494253"/>
                  <a:pt x="1415387" y="6490414"/>
                  <a:pt x="1384537" y="6493544"/>
                </a:cubicBezTo>
                <a:lnTo>
                  <a:pt x="1052497" y="6528019"/>
                </a:lnTo>
                <a:lnTo>
                  <a:pt x="1070791" y="6563419"/>
                </a:lnTo>
                <a:lnTo>
                  <a:pt x="1325018" y="6535836"/>
                </a:lnTo>
                <a:lnTo>
                  <a:pt x="1162264" y="6740414"/>
                </a:lnTo>
                <a:lnTo>
                  <a:pt x="1180559" y="6775814"/>
                </a:lnTo>
                <a:lnTo>
                  <a:pt x="1376382" y="6531077"/>
                </a:lnTo>
                <a:lnTo>
                  <a:pt x="1395456" y="6529548"/>
                </a:lnTo>
                <a:cubicBezTo>
                  <a:pt x="1442417" y="6525357"/>
                  <a:pt x="1471883" y="6539392"/>
                  <a:pt x="1483855" y="6571648"/>
                </a:cubicBezTo>
                <a:close/>
                <a:moveTo>
                  <a:pt x="1603849" y="2833323"/>
                </a:moveTo>
                <a:cubicBezTo>
                  <a:pt x="1599185" y="2809027"/>
                  <a:pt x="1586543" y="2790829"/>
                  <a:pt x="1565925" y="2778729"/>
                </a:cubicBezTo>
                <a:cubicBezTo>
                  <a:pt x="1537448" y="2762018"/>
                  <a:pt x="1509456" y="2764732"/>
                  <a:pt x="1481945" y="2786870"/>
                </a:cubicBezTo>
                <a:cubicBezTo>
                  <a:pt x="1482590" y="2759526"/>
                  <a:pt x="1470311" y="2738462"/>
                  <a:pt x="1445109" y="2723673"/>
                </a:cubicBezTo>
                <a:cubicBezTo>
                  <a:pt x="1425469" y="2712148"/>
                  <a:pt x="1404428" y="2710139"/>
                  <a:pt x="1381982" y="2717649"/>
                </a:cubicBezTo>
                <a:cubicBezTo>
                  <a:pt x="1359399" y="2724636"/>
                  <a:pt x="1340427" y="2741223"/>
                  <a:pt x="1325060" y="2767409"/>
                </a:cubicBezTo>
                <a:cubicBezTo>
                  <a:pt x="1312577" y="2788682"/>
                  <a:pt x="1306392" y="2809253"/>
                  <a:pt x="1306504" y="2829120"/>
                </a:cubicBezTo>
                <a:cubicBezTo>
                  <a:pt x="1306616" y="2848986"/>
                  <a:pt x="1313025" y="2868147"/>
                  <a:pt x="1325735" y="2886606"/>
                </a:cubicBezTo>
                <a:lnTo>
                  <a:pt x="1357290" y="2868824"/>
                </a:lnTo>
                <a:cubicBezTo>
                  <a:pt x="1338890" y="2843946"/>
                  <a:pt x="1338619" y="2816285"/>
                  <a:pt x="1356483" y="2785846"/>
                </a:cubicBezTo>
                <a:cubicBezTo>
                  <a:pt x="1365701" y="2770136"/>
                  <a:pt x="1376989" y="2759710"/>
                  <a:pt x="1390346" y="2754568"/>
                </a:cubicBezTo>
                <a:cubicBezTo>
                  <a:pt x="1403706" y="2749426"/>
                  <a:pt x="1416276" y="2750312"/>
                  <a:pt x="1428057" y="2757227"/>
                </a:cubicBezTo>
                <a:cubicBezTo>
                  <a:pt x="1440495" y="2764526"/>
                  <a:pt x="1447881" y="2774250"/>
                  <a:pt x="1450211" y="2786396"/>
                </a:cubicBezTo>
                <a:cubicBezTo>
                  <a:pt x="1452542" y="2798546"/>
                  <a:pt x="1449579" y="2811656"/>
                  <a:pt x="1441319" y="2825730"/>
                </a:cubicBezTo>
                <a:lnTo>
                  <a:pt x="1426050" y="2851752"/>
                </a:lnTo>
                <a:lnTo>
                  <a:pt x="1457473" y="2870189"/>
                </a:lnTo>
                <a:lnTo>
                  <a:pt x="1478501" y="2834351"/>
                </a:lnTo>
                <a:cubicBezTo>
                  <a:pt x="1486953" y="2819948"/>
                  <a:pt x="1497195" y="2810558"/>
                  <a:pt x="1509225" y="2806178"/>
                </a:cubicBezTo>
                <a:cubicBezTo>
                  <a:pt x="1521257" y="2801798"/>
                  <a:pt x="1533162" y="2803065"/>
                  <a:pt x="1544945" y="2809978"/>
                </a:cubicBezTo>
                <a:cubicBezTo>
                  <a:pt x="1558039" y="2817662"/>
                  <a:pt x="1565521" y="2829092"/>
                  <a:pt x="1567394" y="2844272"/>
                </a:cubicBezTo>
                <a:cubicBezTo>
                  <a:pt x="1569267" y="2859452"/>
                  <a:pt x="1564727" y="2876370"/>
                  <a:pt x="1553780" y="2895026"/>
                </a:cubicBezTo>
                <a:cubicBezTo>
                  <a:pt x="1532652" y="2931028"/>
                  <a:pt x="1504451" y="2945720"/>
                  <a:pt x="1469176" y="2939098"/>
                </a:cubicBezTo>
                <a:lnTo>
                  <a:pt x="1469243" y="2976099"/>
                </a:lnTo>
                <a:cubicBezTo>
                  <a:pt x="1517355" y="2984092"/>
                  <a:pt x="1556007" y="2963212"/>
                  <a:pt x="1585201" y="2913462"/>
                </a:cubicBezTo>
                <a:cubicBezTo>
                  <a:pt x="1602679" y="2883678"/>
                  <a:pt x="1608894" y="2856966"/>
                  <a:pt x="1603849" y="2833323"/>
                </a:cubicBezTo>
                <a:close/>
                <a:moveTo>
                  <a:pt x="1708706" y="7059728"/>
                </a:moveTo>
                <a:lnTo>
                  <a:pt x="1687099" y="7028992"/>
                </a:lnTo>
                <a:lnTo>
                  <a:pt x="1574864" y="7107884"/>
                </a:lnTo>
                <a:lnTo>
                  <a:pt x="1605261" y="6912566"/>
                </a:lnTo>
                <a:lnTo>
                  <a:pt x="1576456" y="6871584"/>
                </a:lnTo>
                <a:lnTo>
                  <a:pt x="1543103" y="7081504"/>
                </a:lnTo>
                <a:lnTo>
                  <a:pt x="1346879" y="7039916"/>
                </a:lnTo>
                <a:lnTo>
                  <a:pt x="1376339" y="7081830"/>
                </a:lnTo>
                <a:lnTo>
                  <a:pt x="1557170" y="7120322"/>
                </a:lnTo>
                <a:lnTo>
                  <a:pt x="1454248" y="7192668"/>
                </a:lnTo>
                <a:lnTo>
                  <a:pt x="1475855" y="7223403"/>
                </a:lnTo>
                <a:close/>
                <a:moveTo>
                  <a:pt x="1730223" y="2565112"/>
                </a:moveTo>
                <a:cubicBezTo>
                  <a:pt x="1735664" y="2595215"/>
                  <a:pt x="1729409" y="2623206"/>
                  <a:pt x="1711453" y="2649086"/>
                </a:cubicBezTo>
                <a:cubicBezTo>
                  <a:pt x="1693496" y="2674966"/>
                  <a:pt x="1669467" y="2690626"/>
                  <a:pt x="1639363" y="2696067"/>
                </a:cubicBezTo>
                <a:cubicBezTo>
                  <a:pt x="1608638" y="2701075"/>
                  <a:pt x="1580489" y="2694710"/>
                  <a:pt x="1554923" y="2676970"/>
                </a:cubicBezTo>
                <a:cubicBezTo>
                  <a:pt x="1529044" y="2659017"/>
                  <a:pt x="1513383" y="2634987"/>
                  <a:pt x="1507942" y="2604884"/>
                </a:cubicBezTo>
                <a:cubicBezTo>
                  <a:pt x="1502188" y="2574564"/>
                  <a:pt x="1508288" y="2546466"/>
                  <a:pt x="1526245" y="2520586"/>
                </a:cubicBezTo>
                <a:cubicBezTo>
                  <a:pt x="1544201" y="2494706"/>
                  <a:pt x="1568385" y="2479155"/>
                  <a:pt x="1598799" y="2473928"/>
                </a:cubicBezTo>
                <a:cubicBezTo>
                  <a:pt x="1628905" y="2468488"/>
                  <a:pt x="1656894" y="2474745"/>
                  <a:pt x="1682774" y="2492699"/>
                </a:cubicBezTo>
                <a:cubicBezTo>
                  <a:pt x="1708342" y="2510438"/>
                  <a:pt x="1724157" y="2534575"/>
                  <a:pt x="1730223" y="2565112"/>
                </a:cubicBezTo>
                <a:close/>
                <a:moveTo>
                  <a:pt x="1766663" y="2558525"/>
                </a:moveTo>
                <a:cubicBezTo>
                  <a:pt x="1759313" y="2517859"/>
                  <a:pt x="1738488" y="2485627"/>
                  <a:pt x="1704191" y="2461832"/>
                </a:cubicBezTo>
                <a:cubicBezTo>
                  <a:pt x="1669581" y="2437819"/>
                  <a:pt x="1632257" y="2429704"/>
                  <a:pt x="1592213" y="2437488"/>
                </a:cubicBezTo>
                <a:cubicBezTo>
                  <a:pt x="1552075" y="2444744"/>
                  <a:pt x="1520109" y="2465519"/>
                  <a:pt x="1496313" y="2499818"/>
                </a:cubicBezTo>
                <a:cubicBezTo>
                  <a:pt x="1472299" y="2534428"/>
                  <a:pt x="1463922" y="2571800"/>
                  <a:pt x="1471176" y="2611938"/>
                </a:cubicBezTo>
                <a:cubicBezTo>
                  <a:pt x="1478121" y="2651860"/>
                  <a:pt x="1498896" y="2683826"/>
                  <a:pt x="1533506" y="2707840"/>
                </a:cubicBezTo>
                <a:cubicBezTo>
                  <a:pt x="1568116" y="2731853"/>
                  <a:pt x="1605490" y="2740230"/>
                  <a:pt x="1645626" y="2732976"/>
                </a:cubicBezTo>
                <a:cubicBezTo>
                  <a:pt x="1685453" y="2725503"/>
                  <a:pt x="1717371" y="2704464"/>
                  <a:pt x="1741384" y="2669854"/>
                </a:cubicBezTo>
                <a:cubicBezTo>
                  <a:pt x="1764965" y="2635868"/>
                  <a:pt x="1773392" y="2598758"/>
                  <a:pt x="1766663" y="2558525"/>
                </a:cubicBezTo>
                <a:close/>
                <a:moveTo>
                  <a:pt x="1967365" y="7196400"/>
                </a:moveTo>
                <a:cubicBezTo>
                  <a:pt x="1953238" y="7176091"/>
                  <a:pt x="1933654" y="7163052"/>
                  <a:pt x="1908615" y="7157283"/>
                </a:cubicBezTo>
                <a:cubicBezTo>
                  <a:pt x="1883575" y="7151514"/>
                  <a:pt x="1856286" y="7153338"/>
                  <a:pt x="1826743" y="7162756"/>
                </a:cubicBezTo>
                <a:lnTo>
                  <a:pt x="1508936" y="7264926"/>
                </a:lnTo>
                <a:lnTo>
                  <a:pt x="1534133" y="7295794"/>
                </a:lnTo>
                <a:lnTo>
                  <a:pt x="1777217" y="7216408"/>
                </a:lnTo>
                <a:lnTo>
                  <a:pt x="1660119" y="7450139"/>
                </a:lnTo>
                <a:lnTo>
                  <a:pt x="1685316" y="7481006"/>
                </a:lnTo>
                <a:lnTo>
                  <a:pt x="1826499" y="7201166"/>
                </a:lnTo>
                <a:lnTo>
                  <a:pt x="1844848" y="7195740"/>
                </a:lnTo>
                <a:cubicBezTo>
                  <a:pt x="1889935" y="7181960"/>
                  <a:pt x="1921661" y="7189620"/>
                  <a:pt x="1940026" y="7218720"/>
                </a:cubicBezTo>
                <a:close/>
                <a:moveTo>
                  <a:pt x="2010569" y="2313896"/>
                </a:moveTo>
                <a:lnTo>
                  <a:pt x="1791263" y="2132470"/>
                </a:lnTo>
                <a:lnTo>
                  <a:pt x="1638868" y="2316687"/>
                </a:lnTo>
                <a:lnTo>
                  <a:pt x="1858173" y="2498110"/>
                </a:lnTo>
                <a:lnTo>
                  <a:pt x="1882121" y="2469162"/>
                </a:lnTo>
                <a:lnTo>
                  <a:pt x="1690887" y="2310960"/>
                </a:lnTo>
                <a:lnTo>
                  <a:pt x="1795387" y="2184641"/>
                </a:lnTo>
                <a:lnTo>
                  <a:pt x="1986621" y="2342844"/>
                </a:lnTo>
                <a:close/>
                <a:moveTo>
                  <a:pt x="2030950" y="7518550"/>
                </a:moveTo>
                <a:cubicBezTo>
                  <a:pt x="2029835" y="7549662"/>
                  <a:pt x="2018069" y="7576012"/>
                  <a:pt x="1995658" y="7597602"/>
                </a:cubicBezTo>
                <a:cubicBezTo>
                  <a:pt x="1972975" y="7619454"/>
                  <a:pt x="1946338" y="7630095"/>
                  <a:pt x="1915752" y="7629524"/>
                </a:cubicBezTo>
                <a:cubicBezTo>
                  <a:pt x="1884895" y="7629218"/>
                  <a:pt x="1858539" y="7617722"/>
                  <a:pt x="1836686" y="7595036"/>
                </a:cubicBezTo>
                <a:cubicBezTo>
                  <a:pt x="1814832" y="7572352"/>
                  <a:pt x="1804329" y="7545585"/>
                  <a:pt x="1805173" y="7514738"/>
                </a:cubicBezTo>
                <a:cubicBezTo>
                  <a:pt x="1805744" y="7484152"/>
                  <a:pt x="1817370" y="7457933"/>
                  <a:pt x="1840055" y="7436080"/>
                </a:cubicBezTo>
                <a:cubicBezTo>
                  <a:pt x="1862466" y="7414490"/>
                  <a:pt x="1889237" y="7403716"/>
                  <a:pt x="1920369" y="7403760"/>
                </a:cubicBezTo>
                <a:cubicBezTo>
                  <a:pt x="1950955" y="7404333"/>
                  <a:pt x="1977176" y="7415960"/>
                  <a:pt x="1999029" y="7438644"/>
                </a:cubicBezTo>
                <a:cubicBezTo>
                  <a:pt x="2020880" y="7461327"/>
                  <a:pt x="2031523" y="7487964"/>
                  <a:pt x="2030950" y="7518550"/>
                </a:cubicBezTo>
                <a:close/>
                <a:moveTo>
                  <a:pt x="2151507" y="2079500"/>
                </a:moveTo>
                <a:cubicBezTo>
                  <a:pt x="2151726" y="2110089"/>
                  <a:pt x="2140777" y="2136602"/>
                  <a:pt x="2118665" y="2159030"/>
                </a:cubicBezTo>
                <a:cubicBezTo>
                  <a:pt x="2096552" y="2181461"/>
                  <a:pt x="2070199" y="2192786"/>
                  <a:pt x="2039611" y="2193005"/>
                </a:cubicBezTo>
                <a:cubicBezTo>
                  <a:pt x="2008479" y="2192689"/>
                  <a:pt x="1981832" y="2181610"/>
                  <a:pt x="1959673" y="2159762"/>
                </a:cubicBezTo>
                <a:cubicBezTo>
                  <a:pt x="1937242" y="2137650"/>
                  <a:pt x="1925917" y="2111297"/>
                  <a:pt x="1925700" y="2080708"/>
                </a:cubicBezTo>
                <a:cubicBezTo>
                  <a:pt x="1925209" y="2049851"/>
                  <a:pt x="1936024" y="2023206"/>
                  <a:pt x="1958136" y="2000775"/>
                </a:cubicBezTo>
                <a:cubicBezTo>
                  <a:pt x="1980249" y="1978344"/>
                  <a:pt x="2006736" y="1967154"/>
                  <a:pt x="2037596" y="1967204"/>
                </a:cubicBezTo>
                <a:cubicBezTo>
                  <a:pt x="2068187" y="1966984"/>
                  <a:pt x="2094697" y="1977931"/>
                  <a:pt x="2117128" y="2000046"/>
                </a:cubicBezTo>
                <a:cubicBezTo>
                  <a:pt x="2139288" y="2021892"/>
                  <a:pt x="2150747" y="2048376"/>
                  <a:pt x="2151507" y="2079500"/>
                </a:cubicBezTo>
                <a:close/>
                <a:moveTo>
                  <a:pt x="2206205" y="7446939"/>
                </a:moveTo>
                <a:lnTo>
                  <a:pt x="2180138" y="7419882"/>
                </a:lnTo>
                <a:lnTo>
                  <a:pt x="2057973" y="7537572"/>
                </a:lnTo>
                <a:cubicBezTo>
                  <a:pt x="2069868" y="7489752"/>
                  <a:pt x="2058309" y="7447668"/>
                  <a:pt x="2023291" y="7411318"/>
                </a:cubicBezTo>
                <a:cubicBezTo>
                  <a:pt x="1995120" y="7382074"/>
                  <a:pt x="1960774" y="7367208"/>
                  <a:pt x="1920257" y="7366720"/>
                </a:cubicBezTo>
                <a:cubicBezTo>
                  <a:pt x="1879476" y="7365960"/>
                  <a:pt x="1844054" y="7380060"/>
                  <a:pt x="1813988" y="7409022"/>
                </a:cubicBezTo>
                <a:cubicBezTo>
                  <a:pt x="1783925" y="7437984"/>
                  <a:pt x="1768514" y="7472854"/>
                  <a:pt x="1767752" y="7513637"/>
                </a:cubicBezTo>
                <a:cubicBezTo>
                  <a:pt x="1766728" y="7554144"/>
                  <a:pt x="1780302" y="7589020"/>
                  <a:pt x="1808473" y="7618262"/>
                </a:cubicBezTo>
                <a:cubicBezTo>
                  <a:pt x="1843491" y="7654612"/>
                  <a:pt x="1885114" y="7667736"/>
                  <a:pt x="1933345" y="7657630"/>
                </a:cubicBezTo>
                <a:lnTo>
                  <a:pt x="1893169" y="7696334"/>
                </a:lnTo>
                <a:lnTo>
                  <a:pt x="1919236" y="7723392"/>
                </a:lnTo>
                <a:close/>
                <a:moveTo>
                  <a:pt x="2244849" y="2073198"/>
                </a:moveTo>
                <a:lnTo>
                  <a:pt x="2042161" y="1873381"/>
                </a:lnTo>
                <a:lnTo>
                  <a:pt x="2015785" y="1900137"/>
                </a:lnTo>
                <a:lnTo>
                  <a:pt x="2055510" y="1939302"/>
                </a:lnTo>
                <a:cubicBezTo>
                  <a:pt x="2007401" y="1928642"/>
                  <a:pt x="1965629" y="1941284"/>
                  <a:pt x="1930195" y="1977226"/>
                </a:cubicBezTo>
                <a:cubicBezTo>
                  <a:pt x="1901688" y="2006144"/>
                  <a:pt x="1887579" y="2040996"/>
                  <a:pt x="1887870" y="2081782"/>
                </a:cubicBezTo>
                <a:cubicBezTo>
                  <a:pt x="1888428" y="2122298"/>
                  <a:pt x="1903570" y="2157210"/>
                  <a:pt x="1933297" y="2186518"/>
                </a:cubicBezTo>
                <a:cubicBezTo>
                  <a:pt x="1963025" y="2215825"/>
                  <a:pt x="1998148" y="2230467"/>
                  <a:pt x="2038669" y="2230447"/>
                </a:cubicBezTo>
                <a:cubicBezTo>
                  <a:pt x="2079455" y="2230156"/>
                  <a:pt x="2114103" y="2215551"/>
                  <a:pt x="2142610" y="2186636"/>
                </a:cubicBezTo>
                <a:cubicBezTo>
                  <a:pt x="2178044" y="2150691"/>
                  <a:pt x="2190089" y="2108742"/>
                  <a:pt x="2178746" y="2060790"/>
                </a:cubicBezTo>
                <a:lnTo>
                  <a:pt x="2218471" y="2099954"/>
                </a:lnTo>
                <a:close/>
                <a:moveTo>
                  <a:pt x="2264778" y="7648866"/>
                </a:moveTo>
                <a:lnTo>
                  <a:pt x="2236707" y="7623894"/>
                </a:lnTo>
                <a:lnTo>
                  <a:pt x="2071748" y="7809329"/>
                </a:lnTo>
                <a:lnTo>
                  <a:pt x="1996467" y="7742362"/>
                </a:lnTo>
                <a:lnTo>
                  <a:pt x="1972253" y="7769582"/>
                </a:lnTo>
                <a:lnTo>
                  <a:pt x="2150884" y="7928489"/>
                </a:lnTo>
                <a:lnTo>
                  <a:pt x="2175098" y="7901270"/>
                </a:lnTo>
                <a:lnTo>
                  <a:pt x="2099817" y="7834300"/>
                </a:lnTo>
                <a:close/>
                <a:moveTo>
                  <a:pt x="2445784" y="1852131"/>
                </a:moveTo>
                <a:cubicBezTo>
                  <a:pt x="2446499" y="1839670"/>
                  <a:pt x="2445397" y="1827201"/>
                  <a:pt x="2442480" y="1814723"/>
                </a:cubicBezTo>
                <a:lnTo>
                  <a:pt x="2406841" y="1821195"/>
                </a:lnTo>
                <a:cubicBezTo>
                  <a:pt x="2410958" y="1840631"/>
                  <a:pt x="2409797" y="1859583"/>
                  <a:pt x="2403358" y="1878052"/>
                </a:cubicBezTo>
                <a:cubicBezTo>
                  <a:pt x="2396918" y="1896521"/>
                  <a:pt x="2385763" y="1912530"/>
                  <a:pt x="2369885" y="1926082"/>
                </a:cubicBezTo>
                <a:cubicBezTo>
                  <a:pt x="2345928" y="1946530"/>
                  <a:pt x="2318701" y="1955550"/>
                  <a:pt x="2288207" y="1953139"/>
                </a:cubicBezTo>
                <a:cubicBezTo>
                  <a:pt x="2257217" y="1950154"/>
                  <a:pt x="2231621" y="1936824"/>
                  <a:pt x="2211419" y="1913155"/>
                </a:cubicBezTo>
                <a:cubicBezTo>
                  <a:pt x="2190970" y="1889198"/>
                  <a:pt x="2181951" y="1861971"/>
                  <a:pt x="2184359" y="1831474"/>
                </a:cubicBezTo>
                <a:cubicBezTo>
                  <a:pt x="2186523" y="1800692"/>
                  <a:pt x="2199584" y="1775073"/>
                  <a:pt x="2223541" y="1754624"/>
                </a:cubicBezTo>
                <a:cubicBezTo>
                  <a:pt x="2239705" y="1740829"/>
                  <a:pt x="2257474" y="1732273"/>
                  <a:pt x="2276847" y="1728959"/>
                </a:cubicBezTo>
                <a:cubicBezTo>
                  <a:pt x="2296223" y="1725644"/>
                  <a:pt x="2314339" y="1728017"/>
                  <a:pt x="2331199" y="1736078"/>
                </a:cubicBezTo>
                <a:lnTo>
                  <a:pt x="2343122" y="1702700"/>
                </a:lnTo>
                <a:cubicBezTo>
                  <a:pt x="2320546" y="1692032"/>
                  <a:pt x="2296370" y="1688845"/>
                  <a:pt x="2270595" y="1693133"/>
                </a:cubicBezTo>
                <a:cubicBezTo>
                  <a:pt x="2244817" y="1697424"/>
                  <a:pt x="2221250" y="1708684"/>
                  <a:pt x="2199890" y="1726914"/>
                </a:cubicBezTo>
                <a:cubicBezTo>
                  <a:pt x="2167272" y="1754754"/>
                  <a:pt x="2149502" y="1788883"/>
                  <a:pt x="2146579" y="1829298"/>
                </a:cubicBezTo>
                <a:cubicBezTo>
                  <a:pt x="2143407" y="1869424"/>
                  <a:pt x="2155496" y="1905506"/>
                  <a:pt x="2182843" y="1937546"/>
                </a:cubicBezTo>
                <a:cubicBezTo>
                  <a:pt x="2209945" y="1969298"/>
                  <a:pt x="2243803" y="1987047"/>
                  <a:pt x="2284422" y="1990795"/>
                </a:cubicBezTo>
                <a:cubicBezTo>
                  <a:pt x="2324551" y="1993965"/>
                  <a:pt x="2360921" y="1981631"/>
                  <a:pt x="2393539" y="1953792"/>
                </a:cubicBezTo>
                <a:cubicBezTo>
                  <a:pt x="2414611" y="1935806"/>
                  <a:pt x="2429494" y="1914371"/>
                  <a:pt x="2438190" y="1889484"/>
                </a:cubicBezTo>
                <a:cubicBezTo>
                  <a:pt x="2442538" y="1877042"/>
                  <a:pt x="2445069" y="1864591"/>
                  <a:pt x="2445784" y="1852131"/>
                </a:cubicBezTo>
                <a:close/>
                <a:moveTo>
                  <a:pt x="2510391" y="7890437"/>
                </a:moveTo>
                <a:cubicBezTo>
                  <a:pt x="2505219" y="7850518"/>
                  <a:pt x="2485649" y="7817472"/>
                  <a:pt x="2451681" y="7791298"/>
                </a:cubicBezTo>
                <a:cubicBezTo>
                  <a:pt x="2429738" y="7774388"/>
                  <a:pt x="2405694" y="7764246"/>
                  <a:pt x="2379550" y="7760866"/>
                </a:cubicBezTo>
                <a:cubicBezTo>
                  <a:pt x="2353409" y="7757490"/>
                  <a:pt x="2328726" y="7761228"/>
                  <a:pt x="2305511" y="7772084"/>
                </a:cubicBezTo>
                <a:lnTo>
                  <a:pt x="2319192" y="7805621"/>
                </a:lnTo>
                <a:cubicBezTo>
                  <a:pt x="2337362" y="7797586"/>
                  <a:pt x="2356145" y="7794814"/>
                  <a:pt x="2375546" y="7797306"/>
                </a:cubicBezTo>
                <a:cubicBezTo>
                  <a:pt x="2394944" y="7799800"/>
                  <a:pt x="2412910" y="7807414"/>
                  <a:pt x="2429444" y="7820156"/>
                </a:cubicBezTo>
                <a:cubicBezTo>
                  <a:pt x="2454393" y="7839380"/>
                  <a:pt x="2468833" y="7864164"/>
                  <a:pt x="2472765" y="7894501"/>
                </a:cubicBezTo>
                <a:cubicBezTo>
                  <a:pt x="2476231" y="7925438"/>
                  <a:pt x="2468467" y="7953233"/>
                  <a:pt x="2449473" y="7977883"/>
                </a:cubicBezTo>
                <a:cubicBezTo>
                  <a:pt x="2430249" y="8002832"/>
                  <a:pt x="2405467" y="8017272"/>
                  <a:pt x="2375127" y="8021204"/>
                </a:cubicBezTo>
                <a:cubicBezTo>
                  <a:pt x="2344559" y="8025434"/>
                  <a:pt x="2316799" y="8017936"/>
                  <a:pt x="2291850" y="7998710"/>
                </a:cubicBezTo>
                <a:cubicBezTo>
                  <a:pt x="2275017" y="7985739"/>
                  <a:pt x="2262980" y="7970116"/>
                  <a:pt x="2255743" y="7951841"/>
                </a:cubicBezTo>
                <a:cubicBezTo>
                  <a:pt x="2248505" y="7933568"/>
                  <a:pt x="2247090" y="7915351"/>
                  <a:pt x="2251503" y="7897190"/>
                </a:cubicBezTo>
                <a:lnTo>
                  <a:pt x="2216382" y="7892407"/>
                </a:lnTo>
                <a:cubicBezTo>
                  <a:pt x="2210600" y="7916698"/>
                  <a:pt x="2212465" y="7941012"/>
                  <a:pt x="2221977" y="7965348"/>
                </a:cubicBezTo>
                <a:cubicBezTo>
                  <a:pt x="2231490" y="7989686"/>
                  <a:pt x="2247369" y="8010426"/>
                  <a:pt x="2269613" y="8027568"/>
                </a:cubicBezTo>
                <a:cubicBezTo>
                  <a:pt x="2303581" y="8053742"/>
                  <a:pt x="2340639" y="8064094"/>
                  <a:pt x="2380787" y="8058622"/>
                </a:cubicBezTo>
                <a:cubicBezTo>
                  <a:pt x="2420707" y="8053450"/>
                  <a:pt x="2453521" y="8034182"/>
                  <a:pt x="2479232" y="8000814"/>
                </a:cubicBezTo>
                <a:cubicBezTo>
                  <a:pt x="2504713" y="7967748"/>
                  <a:pt x="2515100" y="7930956"/>
                  <a:pt x="2510391" y="7890437"/>
                </a:cubicBezTo>
                <a:close/>
                <a:moveTo>
                  <a:pt x="2706762" y="1705477"/>
                </a:moveTo>
                <a:lnTo>
                  <a:pt x="2539936" y="1474872"/>
                </a:lnTo>
                <a:lnTo>
                  <a:pt x="2509497" y="1496892"/>
                </a:lnTo>
                <a:lnTo>
                  <a:pt x="2582233" y="1597435"/>
                </a:lnTo>
                <a:lnTo>
                  <a:pt x="2449403" y="1693527"/>
                </a:lnTo>
                <a:lnTo>
                  <a:pt x="2376669" y="1592983"/>
                </a:lnTo>
                <a:lnTo>
                  <a:pt x="2346229" y="1615003"/>
                </a:lnTo>
                <a:lnTo>
                  <a:pt x="2513053" y="1845608"/>
                </a:lnTo>
                <a:lnTo>
                  <a:pt x="2543492" y="1823588"/>
                </a:lnTo>
                <a:lnTo>
                  <a:pt x="2470758" y="1723044"/>
                </a:lnTo>
                <a:lnTo>
                  <a:pt x="2603586" y="1626953"/>
                </a:lnTo>
                <a:lnTo>
                  <a:pt x="2676323" y="1727497"/>
                </a:lnTo>
                <a:close/>
                <a:moveTo>
                  <a:pt x="2766499" y="8134210"/>
                </a:moveTo>
                <a:cubicBezTo>
                  <a:pt x="2763809" y="8148386"/>
                  <a:pt x="2758254" y="8162016"/>
                  <a:pt x="2749835" y="8175100"/>
                </a:cubicBezTo>
                <a:cubicBezTo>
                  <a:pt x="2732793" y="8201590"/>
                  <a:pt x="2709323" y="8218078"/>
                  <a:pt x="2679427" y="8224564"/>
                </a:cubicBezTo>
                <a:cubicBezTo>
                  <a:pt x="2649326" y="8231370"/>
                  <a:pt x="2621031" y="8226252"/>
                  <a:pt x="2594544" y="8209210"/>
                </a:cubicBezTo>
                <a:cubicBezTo>
                  <a:pt x="2568054" y="8192166"/>
                  <a:pt x="2551669" y="8168536"/>
                  <a:pt x="2545389" y="8138322"/>
                </a:cubicBezTo>
                <a:cubicBezTo>
                  <a:pt x="2538903" y="8108428"/>
                  <a:pt x="2544179" y="8080234"/>
                  <a:pt x="2561224" y="8053747"/>
                </a:cubicBezTo>
                <a:cubicBezTo>
                  <a:pt x="2578060" y="8027576"/>
                  <a:pt x="2601634" y="8010930"/>
                  <a:pt x="2631939" y="8003802"/>
                </a:cubicBezTo>
                <a:cubicBezTo>
                  <a:pt x="2661835" y="7997318"/>
                  <a:pt x="2690026" y="8002595"/>
                  <a:pt x="2716516" y="8019637"/>
                </a:cubicBezTo>
                <a:cubicBezTo>
                  <a:pt x="2743006" y="8036682"/>
                  <a:pt x="2759493" y="8060152"/>
                  <a:pt x="2765979" y="8090046"/>
                </a:cubicBezTo>
                <a:cubicBezTo>
                  <a:pt x="2769017" y="8105313"/>
                  <a:pt x="2769191" y="8120035"/>
                  <a:pt x="2766499" y="8134210"/>
                </a:cubicBezTo>
                <a:close/>
                <a:moveTo>
                  <a:pt x="2803718" y="8141066"/>
                </a:moveTo>
                <a:cubicBezTo>
                  <a:pt x="2807283" y="8122376"/>
                  <a:pt x="2806983" y="8103118"/>
                  <a:pt x="2802818" y="8083290"/>
                </a:cubicBezTo>
                <a:cubicBezTo>
                  <a:pt x="2794168" y="8043428"/>
                  <a:pt x="2772770" y="8012513"/>
                  <a:pt x="2738623" y="7990540"/>
                </a:cubicBezTo>
                <a:cubicBezTo>
                  <a:pt x="2696176" y="7963231"/>
                  <a:pt x="2652649" y="7960044"/>
                  <a:pt x="2608041" y="7980980"/>
                </a:cubicBezTo>
                <a:lnTo>
                  <a:pt x="2638226" y="7934066"/>
                </a:lnTo>
                <a:lnTo>
                  <a:pt x="2606632" y="7913740"/>
                </a:lnTo>
                <a:lnTo>
                  <a:pt x="2452624" y="8153096"/>
                </a:lnTo>
                <a:lnTo>
                  <a:pt x="2484221" y="8173424"/>
                </a:lnTo>
                <a:lnTo>
                  <a:pt x="2514405" y="8126511"/>
                </a:lnTo>
                <a:cubicBezTo>
                  <a:pt x="2513839" y="8175786"/>
                  <a:pt x="2534778" y="8214076"/>
                  <a:pt x="2577225" y="8241388"/>
                </a:cubicBezTo>
                <a:cubicBezTo>
                  <a:pt x="2611372" y="8263358"/>
                  <a:pt x="2648377" y="8270019"/>
                  <a:pt x="2688237" y="8261371"/>
                </a:cubicBezTo>
                <a:cubicBezTo>
                  <a:pt x="2727778" y="8252516"/>
                  <a:pt x="2758842" y="8230536"/>
                  <a:pt x="2781430" y="8195430"/>
                </a:cubicBezTo>
                <a:cubicBezTo>
                  <a:pt x="2792724" y="8177877"/>
                  <a:pt x="2800153" y="8159756"/>
                  <a:pt x="2803718" y="8141066"/>
                </a:cubicBezTo>
                <a:close/>
                <a:moveTo>
                  <a:pt x="2902801" y="1467665"/>
                </a:moveTo>
                <a:cubicBezTo>
                  <a:pt x="2905070" y="1481914"/>
                  <a:pt x="2904460" y="1496624"/>
                  <a:pt x="2900971" y="1511795"/>
                </a:cubicBezTo>
                <a:cubicBezTo>
                  <a:pt x="2893601" y="1541485"/>
                  <a:pt x="2876424" y="1564454"/>
                  <a:pt x="2849443" y="1580704"/>
                </a:cubicBezTo>
                <a:cubicBezTo>
                  <a:pt x="2822460" y="1596955"/>
                  <a:pt x="2794125" y="1601397"/>
                  <a:pt x="2764433" y="1594026"/>
                </a:cubicBezTo>
                <a:cubicBezTo>
                  <a:pt x="2734352" y="1586006"/>
                  <a:pt x="2711284" y="1568667"/>
                  <a:pt x="2695230" y="1542010"/>
                </a:cubicBezTo>
                <a:cubicBezTo>
                  <a:pt x="2678979" y="1515027"/>
                  <a:pt x="2674539" y="1486692"/>
                  <a:pt x="2681908" y="1457002"/>
                </a:cubicBezTo>
                <a:cubicBezTo>
                  <a:pt x="2689082" y="1426986"/>
                  <a:pt x="2706162" y="1403853"/>
                  <a:pt x="2733142" y="1387603"/>
                </a:cubicBezTo>
                <a:cubicBezTo>
                  <a:pt x="2760125" y="1371352"/>
                  <a:pt x="2788560" y="1367074"/>
                  <a:pt x="2818446" y="1374769"/>
                </a:cubicBezTo>
                <a:cubicBezTo>
                  <a:pt x="2848136" y="1382139"/>
                  <a:pt x="2871105" y="1399316"/>
                  <a:pt x="2887355" y="1426299"/>
                </a:cubicBezTo>
                <a:cubicBezTo>
                  <a:pt x="2895383" y="1439628"/>
                  <a:pt x="2900532" y="1453416"/>
                  <a:pt x="2902801" y="1467665"/>
                </a:cubicBezTo>
                <a:close/>
                <a:moveTo>
                  <a:pt x="2940035" y="1462185"/>
                </a:moveTo>
                <a:cubicBezTo>
                  <a:pt x="2937140" y="1443218"/>
                  <a:pt x="2930308" y="1424795"/>
                  <a:pt x="2919540" y="1406916"/>
                </a:cubicBezTo>
                <a:cubicBezTo>
                  <a:pt x="2897807" y="1370829"/>
                  <a:pt x="2867083" y="1348134"/>
                  <a:pt x="2827366" y="1338829"/>
                </a:cubicBezTo>
                <a:cubicBezTo>
                  <a:pt x="2787781" y="1329003"/>
                  <a:pt x="2750107" y="1334857"/>
                  <a:pt x="2714347" y="1356394"/>
                </a:cubicBezTo>
                <a:cubicBezTo>
                  <a:pt x="2678262" y="1378128"/>
                  <a:pt x="2655306" y="1408786"/>
                  <a:pt x="2645480" y="1448374"/>
                </a:cubicBezTo>
                <a:cubicBezTo>
                  <a:pt x="2640470" y="1468004"/>
                  <a:pt x="2639426" y="1487237"/>
                  <a:pt x="2642355" y="1506075"/>
                </a:cubicBezTo>
                <a:cubicBezTo>
                  <a:pt x="2645283" y="1524910"/>
                  <a:pt x="2652178" y="1543352"/>
                  <a:pt x="2663045" y="1561393"/>
                </a:cubicBezTo>
                <a:cubicBezTo>
                  <a:pt x="2684779" y="1597478"/>
                  <a:pt x="2715437" y="1620434"/>
                  <a:pt x="2755025" y="1630260"/>
                </a:cubicBezTo>
                <a:cubicBezTo>
                  <a:pt x="2794417" y="1639762"/>
                  <a:pt x="2832154" y="1633647"/>
                  <a:pt x="2868239" y="1611913"/>
                </a:cubicBezTo>
                <a:cubicBezTo>
                  <a:pt x="2903673" y="1590572"/>
                  <a:pt x="2926565" y="1560173"/>
                  <a:pt x="2936911" y="1520715"/>
                </a:cubicBezTo>
                <a:cubicBezTo>
                  <a:pt x="2941889" y="1500662"/>
                  <a:pt x="2942931" y="1481152"/>
                  <a:pt x="2940035" y="1462185"/>
                </a:cubicBezTo>
                <a:close/>
                <a:moveTo>
                  <a:pt x="3064919" y="8293974"/>
                </a:moveTo>
                <a:cubicBezTo>
                  <a:pt x="3063529" y="8308336"/>
                  <a:pt x="3059238" y="8322415"/>
                  <a:pt x="3052044" y="8336212"/>
                </a:cubicBezTo>
                <a:cubicBezTo>
                  <a:pt x="3037481" y="8364140"/>
                  <a:pt x="3015608" y="8382694"/>
                  <a:pt x="2986429" y="8391877"/>
                </a:cubicBezTo>
                <a:cubicBezTo>
                  <a:pt x="2957070" y="8401391"/>
                  <a:pt x="2928429" y="8398869"/>
                  <a:pt x="2900500" y="8384306"/>
                </a:cubicBezTo>
                <a:cubicBezTo>
                  <a:pt x="2872568" y="8369744"/>
                  <a:pt x="2854101" y="8347704"/>
                  <a:pt x="2845097" y="8318186"/>
                </a:cubicBezTo>
                <a:cubicBezTo>
                  <a:pt x="2835919" y="8289004"/>
                  <a:pt x="2838610" y="8260447"/>
                  <a:pt x="2853173" y="8232518"/>
                </a:cubicBezTo>
                <a:cubicBezTo>
                  <a:pt x="2867561" y="8204924"/>
                  <a:pt x="2889518" y="8186204"/>
                  <a:pt x="2919051" y="8176350"/>
                </a:cubicBezTo>
                <a:cubicBezTo>
                  <a:pt x="2948233" y="8167170"/>
                  <a:pt x="2976790" y="8169862"/>
                  <a:pt x="3004719" y="8184424"/>
                </a:cubicBezTo>
                <a:cubicBezTo>
                  <a:pt x="3032648" y="8198988"/>
                  <a:pt x="3051202" y="8220859"/>
                  <a:pt x="3060381" y="8250041"/>
                </a:cubicBezTo>
                <a:cubicBezTo>
                  <a:pt x="3064796" y="8264968"/>
                  <a:pt x="3066308" y="8279612"/>
                  <a:pt x="3064919" y="8293974"/>
                </a:cubicBezTo>
                <a:close/>
                <a:moveTo>
                  <a:pt x="3203790" y="8126444"/>
                </a:moveTo>
                <a:lnTo>
                  <a:pt x="3170477" y="8109075"/>
                </a:lnTo>
                <a:lnTo>
                  <a:pt x="3092048" y="8259491"/>
                </a:lnTo>
                <a:cubicBezTo>
                  <a:pt x="3088128" y="8210368"/>
                  <a:pt x="3063792" y="8174140"/>
                  <a:pt x="3019037" y="8150804"/>
                </a:cubicBezTo>
                <a:cubicBezTo>
                  <a:pt x="2983032" y="8132032"/>
                  <a:pt x="2945743" y="8128852"/>
                  <a:pt x="2907171" y="8141268"/>
                </a:cubicBezTo>
                <a:cubicBezTo>
                  <a:pt x="2868263" y="8153506"/>
                  <a:pt x="2839158" y="8178134"/>
                  <a:pt x="2819860" y="8215149"/>
                </a:cubicBezTo>
                <a:cubicBezTo>
                  <a:pt x="2810208" y="8233656"/>
                  <a:pt x="2804501" y="8252402"/>
                  <a:pt x="2802738" y="8271381"/>
                </a:cubicBezTo>
                <a:cubicBezTo>
                  <a:pt x="2800972" y="8290364"/>
                  <a:pt x="2803149" y="8309580"/>
                  <a:pt x="2809269" y="8329035"/>
                </a:cubicBezTo>
                <a:cubicBezTo>
                  <a:pt x="2821172" y="8367766"/>
                  <a:pt x="2845127" y="8396521"/>
                  <a:pt x="2881132" y="8415293"/>
                </a:cubicBezTo>
                <a:cubicBezTo>
                  <a:pt x="2925887" y="8438631"/>
                  <a:pt x="2969521" y="8437845"/>
                  <a:pt x="3012040" y="8412935"/>
                </a:cubicBezTo>
                <a:lnTo>
                  <a:pt x="2986250" y="8462399"/>
                </a:lnTo>
                <a:lnTo>
                  <a:pt x="3019563" y="8479771"/>
                </a:lnTo>
                <a:close/>
                <a:moveTo>
                  <a:pt x="3247965" y="1325838"/>
                </a:moveTo>
                <a:lnTo>
                  <a:pt x="3211828" y="1323377"/>
                </a:lnTo>
                <a:cubicBezTo>
                  <a:pt x="3211054" y="1343231"/>
                  <a:pt x="3205284" y="1361319"/>
                  <a:pt x="3194514" y="1377647"/>
                </a:cubicBezTo>
                <a:cubicBezTo>
                  <a:pt x="3183745" y="1393975"/>
                  <a:pt x="3169006" y="1406759"/>
                  <a:pt x="3150292" y="1416008"/>
                </a:cubicBezTo>
                <a:cubicBezTo>
                  <a:pt x="3122052" y="1429960"/>
                  <a:pt x="3093445" y="1432031"/>
                  <a:pt x="3064470" y="1422220"/>
                </a:cubicBezTo>
                <a:cubicBezTo>
                  <a:pt x="3035159" y="1411730"/>
                  <a:pt x="3013609" y="1392533"/>
                  <a:pt x="2999827" y="1364636"/>
                </a:cubicBezTo>
                <a:cubicBezTo>
                  <a:pt x="2985872" y="1336396"/>
                  <a:pt x="2983800" y="1307789"/>
                  <a:pt x="2993611" y="1278814"/>
                </a:cubicBezTo>
                <a:cubicBezTo>
                  <a:pt x="3003256" y="1249498"/>
                  <a:pt x="3022195" y="1227864"/>
                  <a:pt x="3050433" y="1213912"/>
                </a:cubicBezTo>
                <a:cubicBezTo>
                  <a:pt x="3069488" y="1204497"/>
                  <a:pt x="3088811" y="1200557"/>
                  <a:pt x="3108406" y="1202094"/>
                </a:cubicBezTo>
                <a:cubicBezTo>
                  <a:pt x="3128001" y="1203628"/>
                  <a:pt x="3144983" y="1210368"/>
                  <a:pt x="3159354" y="1222318"/>
                </a:cubicBezTo>
                <a:lnTo>
                  <a:pt x="3179093" y="1192880"/>
                </a:lnTo>
                <a:cubicBezTo>
                  <a:pt x="3159822" y="1177006"/>
                  <a:pt x="3137164" y="1167989"/>
                  <a:pt x="3111123" y="1165828"/>
                </a:cubicBezTo>
                <a:cubicBezTo>
                  <a:pt x="3085081" y="1163669"/>
                  <a:pt x="3059472" y="1168808"/>
                  <a:pt x="3034295" y="1181249"/>
                </a:cubicBezTo>
                <a:cubicBezTo>
                  <a:pt x="2995850" y="1200246"/>
                  <a:pt x="2970257" y="1228977"/>
                  <a:pt x="2957517" y="1267442"/>
                </a:cubicBezTo>
                <a:cubicBezTo>
                  <a:pt x="2951063" y="1286504"/>
                  <a:pt x="2948553" y="1305523"/>
                  <a:pt x="2949992" y="1324496"/>
                </a:cubicBezTo>
                <a:cubicBezTo>
                  <a:pt x="2951429" y="1343468"/>
                  <a:pt x="2956812" y="1362395"/>
                  <a:pt x="2966143" y="1381278"/>
                </a:cubicBezTo>
                <a:cubicBezTo>
                  <a:pt x="2984635" y="1418704"/>
                  <a:pt x="3013111" y="1444211"/>
                  <a:pt x="3051574" y="1457799"/>
                </a:cubicBezTo>
                <a:cubicBezTo>
                  <a:pt x="3089700" y="1470708"/>
                  <a:pt x="3127986" y="1467665"/>
                  <a:pt x="3166431" y="1448668"/>
                </a:cubicBezTo>
                <a:cubicBezTo>
                  <a:pt x="3191267" y="1436397"/>
                  <a:pt x="3210949" y="1419262"/>
                  <a:pt x="3225479" y="1397269"/>
                </a:cubicBezTo>
                <a:cubicBezTo>
                  <a:pt x="3240009" y="1375274"/>
                  <a:pt x="3247504" y="1351464"/>
                  <a:pt x="3247965" y="1325838"/>
                </a:cubicBezTo>
                <a:close/>
                <a:moveTo>
                  <a:pt x="3324745" y="8333448"/>
                </a:moveTo>
                <a:lnTo>
                  <a:pt x="3240357" y="8540019"/>
                </a:lnTo>
                <a:cubicBezTo>
                  <a:pt x="3210381" y="8524085"/>
                  <a:pt x="3189870" y="8502791"/>
                  <a:pt x="3178826" y="8476143"/>
                </a:cubicBezTo>
                <a:cubicBezTo>
                  <a:pt x="3167780" y="8449495"/>
                  <a:pt x="3167927" y="8422293"/>
                  <a:pt x="3179264" y="8394539"/>
                </a:cubicBezTo>
                <a:cubicBezTo>
                  <a:pt x="3190604" y="8366785"/>
                  <a:pt x="3209544" y="8347262"/>
                  <a:pt x="3236091" y="8335970"/>
                </a:cubicBezTo>
                <a:cubicBezTo>
                  <a:pt x="3262636" y="8324677"/>
                  <a:pt x="3292186" y="8323838"/>
                  <a:pt x="3324745" y="8333448"/>
                </a:cubicBezTo>
                <a:close/>
                <a:moveTo>
                  <a:pt x="3407056" y="1333692"/>
                </a:moveTo>
                <a:lnTo>
                  <a:pt x="3313223" y="1103923"/>
                </a:lnTo>
                <a:lnTo>
                  <a:pt x="3406501" y="1065832"/>
                </a:lnTo>
                <a:lnTo>
                  <a:pt x="3392726" y="1032103"/>
                </a:lnTo>
                <a:lnTo>
                  <a:pt x="3171391" y="1122494"/>
                </a:lnTo>
                <a:lnTo>
                  <a:pt x="3185164" y="1156221"/>
                </a:lnTo>
                <a:lnTo>
                  <a:pt x="3278441" y="1118129"/>
                </a:lnTo>
                <a:lnTo>
                  <a:pt x="3372274" y="1347895"/>
                </a:lnTo>
                <a:close/>
                <a:moveTo>
                  <a:pt x="3429228" y="8451922"/>
                </a:moveTo>
                <a:cubicBezTo>
                  <a:pt x="3429154" y="8465523"/>
                  <a:pt x="3426283" y="8479261"/>
                  <a:pt x="3420614" y="8493137"/>
                </a:cubicBezTo>
                <a:cubicBezTo>
                  <a:pt x="3409277" y="8520889"/>
                  <a:pt x="3390335" y="8540415"/>
                  <a:pt x="3363790" y="8551705"/>
                </a:cubicBezTo>
                <a:cubicBezTo>
                  <a:pt x="3337245" y="8562997"/>
                  <a:pt x="3307695" y="8563839"/>
                  <a:pt x="3275136" y="8554227"/>
                </a:cubicBezTo>
                <a:lnTo>
                  <a:pt x="3359524" y="8347656"/>
                </a:lnTo>
                <a:cubicBezTo>
                  <a:pt x="3389500" y="8363593"/>
                  <a:pt x="3410009" y="8384884"/>
                  <a:pt x="3421055" y="8411533"/>
                </a:cubicBezTo>
                <a:cubicBezTo>
                  <a:pt x="3426577" y="8424858"/>
                  <a:pt x="3429301" y="8438321"/>
                  <a:pt x="3429228" y="8451922"/>
                </a:cubicBezTo>
                <a:close/>
                <a:moveTo>
                  <a:pt x="3466683" y="8452618"/>
                </a:moveTo>
                <a:cubicBezTo>
                  <a:pt x="3466746" y="8434402"/>
                  <a:pt x="3463109" y="8416211"/>
                  <a:pt x="3455772" y="8398047"/>
                </a:cubicBezTo>
                <a:cubicBezTo>
                  <a:pt x="3441163" y="8362562"/>
                  <a:pt x="3413744" y="8334346"/>
                  <a:pt x="3373519" y="8313404"/>
                </a:cubicBezTo>
                <a:lnTo>
                  <a:pt x="3414205" y="8213807"/>
                </a:lnTo>
                <a:lnTo>
                  <a:pt x="3379425" y="8199598"/>
                </a:lnTo>
                <a:lnTo>
                  <a:pt x="3338739" y="8299196"/>
                </a:lnTo>
                <a:cubicBezTo>
                  <a:pt x="3295354" y="8285980"/>
                  <a:pt x="3256022" y="8286927"/>
                  <a:pt x="3220747" y="8302032"/>
                </a:cubicBezTo>
                <a:cubicBezTo>
                  <a:pt x="3184832" y="8317695"/>
                  <a:pt x="3159411" y="8343794"/>
                  <a:pt x="3144485" y="8380332"/>
                </a:cubicBezTo>
                <a:cubicBezTo>
                  <a:pt x="3137022" y="8398599"/>
                  <a:pt x="3133259" y="8416843"/>
                  <a:pt x="3133197" y="8435057"/>
                </a:cubicBezTo>
                <a:cubicBezTo>
                  <a:pt x="3133135" y="8453275"/>
                  <a:pt x="3136770" y="8471465"/>
                  <a:pt x="3144109" y="8489631"/>
                </a:cubicBezTo>
                <a:cubicBezTo>
                  <a:pt x="3158718" y="8525115"/>
                  <a:pt x="3186135" y="8553329"/>
                  <a:pt x="3226362" y="8574273"/>
                </a:cubicBezTo>
                <a:lnTo>
                  <a:pt x="3185674" y="8673869"/>
                </a:lnTo>
                <a:lnTo>
                  <a:pt x="3220453" y="8688077"/>
                </a:lnTo>
                <a:lnTo>
                  <a:pt x="3261142" y="8588481"/>
                </a:lnTo>
                <a:cubicBezTo>
                  <a:pt x="3304527" y="8601695"/>
                  <a:pt x="3343856" y="8600751"/>
                  <a:pt x="3379134" y="8585645"/>
                </a:cubicBezTo>
                <a:cubicBezTo>
                  <a:pt x="3415049" y="8569983"/>
                  <a:pt x="3440468" y="8543881"/>
                  <a:pt x="3455394" y="8507347"/>
                </a:cubicBezTo>
                <a:cubicBezTo>
                  <a:pt x="3462857" y="8489078"/>
                  <a:pt x="3466620" y="8470835"/>
                  <a:pt x="3466683" y="8452618"/>
                </a:cubicBezTo>
                <a:close/>
                <a:moveTo>
                  <a:pt x="3680784" y="1163459"/>
                </a:moveTo>
                <a:cubicBezTo>
                  <a:pt x="3680140" y="1170224"/>
                  <a:pt x="3677973" y="1176772"/>
                  <a:pt x="3674284" y="1183102"/>
                </a:cubicBezTo>
                <a:cubicBezTo>
                  <a:pt x="3666905" y="1195764"/>
                  <a:pt x="3655476" y="1204676"/>
                  <a:pt x="3639995" y="1209838"/>
                </a:cubicBezTo>
                <a:lnTo>
                  <a:pt x="3566013" y="1234510"/>
                </a:lnTo>
                <a:lnTo>
                  <a:pt x="3533241" y="1136228"/>
                </a:lnTo>
                <a:lnTo>
                  <a:pt x="3607222" y="1111558"/>
                </a:lnTo>
                <a:cubicBezTo>
                  <a:pt x="3622701" y="1106396"/>
                  <a:pt x="3637193" y="1106662"/>
                  <a:pt x="3650695" y="1112362"/>
                </a:cubicBezTo>
                <a:cubicBezTo>
                  <a:pt x="3664196" y="1118060"/>
                  <a:pt x="3673347" y="1128110"/>
                  <a:pt x="3678148" y="1142510"/>
                </a:cubicBezTo>
                <a:cubicBezTo>
                  <a:pt x="3680550" y="1149710"/>
                  <a:pt x="3681428" y="1156693"/>
                  <a:pt x="3680784" y="1163459"/>
                </a:cubicBezTo>
                <a:close/>
                <a:moveTo>
                  <a:pt x="3718429" y="1166582"/>
                </a:moveTo>
                <a:cubicBezTo>
                  <a:pt x="3719478" y="1155031"/>
                  <a:pt x="3717931" y="1143046"/>
                  <a:pt x="3713789" y="1130625"/>
                </a:cubicBezTo>
                <a:cubicBezTo>
                  <a:pt x="3705627" y="1106144"/>
                  <a:pt x="3690143" y="1089104"/>
                  <a:pt x="3667341" y="1079508"/>
                </a:cubicBezTo>
                <a:cubicBezTo>
                  <a:pt x="3644417" y="1069550"/>
                  <a:pt x="3620537" y="1068713"/>
                  <a:pt x="3595695" y="1076997"/>
                </a:cubicBezTo>
                <a:lnTo>
                  <a:pt x="3521716" y="1101667"/>
                </a:lnTo>
                <a:lnTo>
                  <a:pt x="3487500" y="999067"/>
                </a:lnTo>
                <a:lnTo>
                  <a:pt x="3451861" y="1010952"/>
                </a:lnTo>
                <a:lnTo>
                  <a:pt x="3541899" y="1280956"/>
                </a:lnTo>
                <a:lnTo>
                  <a:pt x="3651521" y="1244398"/>
                </a:lnTo>
                <a:cubicBezTo>
                  <a:pt x="3677080" y="1235875"/>
                  <a:pt x="3695741" y="1221051"/>
                  <a:pt x="3707497" y="1199930"/>
                </a:cubicBezTo>
                <a:cubicBezTo>
                  <a:pt x="3713736" y="1189249"/>
                  <a:pt x="3717380" y="1178133"/>
                  <a:pt x="3718429" y="1166582"/>
                </a:cubicBezTo>
                <a:close/>
                <a:moveTo>
                  <a:pt x="3779453" y="8458057"/>
                </a:moveTo>
                <a:lnTo>
                  <a:pt x="3743576" y="8446911"/>
                </a:lnTo>
                <a:lnTo>
                  <a:pt x="3706759" y="8565419"/>
                </a:lnTo>
                <a:lnTo>
                  <a:pt x="3550198" y="8516781"/>
                </a:lnTo>
                <a:lnTo>
                  <a:pt x="3587014" y="8398273"/>
                </a:lnTo>
                <a:lnTo>
                  <a:pt x="3551134" y="8387127"/>
                </a:lnTo>
                <a:lnTo>
                  <a:pt x="3466697" y="8658935"/>
                </a:lnTo>
                <a:lnTo>
                  <a:pt x="3502574" y="8670081"/>
                </a:lnTo>
                <a:lnTo>
                  <a:pt x="3539391" y="8551573"/>
                </a:lnTo>
                <a:lnTo>
                  <a:pt x="3695950" y="8600211"/>
                </a:lnTo>
                <a:lnTo>
                  <a:pt x="3659136" y="8718717"/>
                </a:lnTo>
                <a:lnTo>
                  <a:pt x="3695013" y="8729863"/>
                </a:lnTo>
                <a:close/>
                <a:moveTo>
                  <a:pt x="4135501" y="8539539"/>
                </a:moveTo>
                <a:lnTo>
                  <a:pt x="4102131" y="8532267"/>
                </a:lnTo>
                <a:lnTo>
                  <a:pt x="3816135" y="8802029"/>
                </a:lnTo>
                <a:lnTo>
                  <a:pt x="3885216" y="8485003"/>
                </a:lnTo>
                <a:lnTo>
                  <a:pt x="3846283" y="8476519"/>
                </a:lnTo>
                <a:lnTo>
                  <a:pt x="3761447" y="8865851"/>
                </a:lnTo>
                <a:lnTo>
                  <a:pt x="3794820" y="8873123"/>
                </a:lnTo>
                <a:lnTo>
                  <a:pt x="4080813" y="8603361"/>
                </a:lnTo>
                <a:lnTo>
                  <a:pt x="4011735" y="8920387"/>
                </a:lnTo>
                <a:lnTo>
                  <a:pt x="4050668" y="8928871"/>
                </a:lnTo>
                <a:close/>
                <a:moveTo>
                  <a:pt x="4691712" y="7657716"/>
                </a:moveTo>
                <a:lnTo>
                  <a:pt x="4691712" y="9618595"/>
                </a:lnTo>
                <a:cubicBezTo>
                  <a:pt x="2100551" y="9618595"/>
                  <a:pt x="2" y="7518044"/>
                  <a:pt x="0" y="4926883"/>
                </a:cubicBezTo>
                <a:lnTo>
                  <a:pt x="1940147" y="4926883"/>
                </a:lnTo>
                <a:lnTo>
                  <a:pt x="1946544" y="5013466"/>
                </a:lnTo>
                <a:cubicBezTo>
                  <a:pt x="2088356" y="6450674"/>
                  <a:pt x="3233076" y="7582732"/>
                  <a:pt x="4649054" y="7656606"/>
                </a:cubicBezTo>
                <a:close/>
                <a:moveTo>
                  <a:pt x="4691715" y="0"/>
                </a:moveTo>
                <a:lnTo>
                  <a:pt x="4691715" y="1766294"/>
                </a:lnTo>
                <a:lnTo>
                  <a:pt x="4649055" y="1767405"/>
                </a:lnTo>
                <a:cubicBezTo>
                  <a:pt x="3184250" y="1843826"/>
                  <a:pt x="2009733" y="3052667"/>
                  <a:pt x="1935482" y="4560279"/>
                </a:cubicBezTo>
                <a:lnTo>
                  <a:pt x="1932253" y="4691711"/>
                </a:lnTo>
                <a:lnTo>
                  <a:pt x="4" y="4691711"/>
                </a:lnTo>
                <a:cubicBezTo>
                  <a:pt x="4" y="2100550"/>
                  <a:pt x="2100554" y="0"/>
                  <a:pt x="4691715" y="0"/>
                </a:cubicBezTo>
                <a:close/>
                <a:moveTo>
                  <a:pt x="6417770" y="8392251"/>
                </a:moveTo>
                <a:cubicBezTo>
                  <a:pt x="6416560" y="8405115"/>
                  <a:pt x="6412966" y="8417456"/>
                  <a:pt x="6406988" y="8429275"/>
                </a:cubicBezTo>
                <a:cubicBezTo>
                  <a:pt x="6395033" y="8452913"/>
                  <a:pt x="6375328" y="8470263"/>
                  <a:pt x="6347872" y="8481327"/>
                </a:cubicBezTo>
                <a:cubicBezTo>
                  <a:pt x="6324288" y="8490829"/>
                  <a:pt x="6300224" y="8491523"/>
                  <a:pt x="6275681" y="8483411"/>
                </a:cubicBezTo>
                <a:cubicBezTo>
                  <a:pt x="6251983" y="8475365"/>
                  <a:pt x="6232522" y="8458045"/>
                  <a:pt x="6217305" y="8431445"/>
                </a:cubicBezTo>
                <a:lnTo>
                  <a:pt x="6414247" y="8352092"/>
                </a:lnTo>
                <a:cubicBezTo>
                  <a:pt x="6417805" y="8366001"/>
                  <a:pt x="6418979" y="8379387"/>
                  <a:pt x="6417770" y="8392251"/>
                </a:cubicBezTo>
                <a:close/>
                <a:moveTo>
                  <a:pt x="6455884" y="8379655"/>
                </a:moveTo>
                <a:cubicBezTo>
                  <a:pt x="6455677" y="8360611"/>
                  <a:pt x="6451569" y="8341145"/>
                  <a:pt x="6443555" y="8321257"/>
                </a:cubicBezTo>
                <a:cubicBezTo>
                  <a:pt x="6427387" y="8281131"/>
                  <a:pt x="6401032" y="8253289"/>
                  <a:pt x="6364489" y="8237738"/>
                </a:cubicBezTo>
                <a:cubicBezTo>
                  <a:pt x="6327944" y="8222184"/>
                  <a:pt x="6288906" y="8222776"/>
                  <a:pt x="6247371" y="8239512"/>
                </a:cubicBezTo>
                <a:cubicBezTo>
                  <a:pt x="6222027" y="8249724"/>
                  <a:pt x="6201398" y="8264274"/>
                  <a:pt x="6185484" y="8283167"/>
                </a:cubicBezTo>
                <a:cubicBezTo>
                  <a:pt x="6169570" y="8302057"/>
                  <a:pt x="6159634" y="8323348"/>
                  <a:pt x="6155677" y="8347034"/>
                </a:cubicBezTo>
                <a:lnTo>
                  <a:pt x="6193535" y="8352646"/>
                </a:lnTo>
                <a:cubicBezTo>
                  <a:pt x="6198022" y="8316062"/>
                  <a:pt x="6220331" y="8289684"/>
                  <a:pt x="6260459" y="8273515"/>
                </a:cubicBezTo>
                <a:cubicBezTo>
                  <a:pt x="6288969" y="8262028"/>
                  <a:pt x="6315922" y="8260375"/>
                  <a:pt x="6341311" y="8268555"/>
                </a:cubicBezTo>
                <a:cubicBezTo>
                  <a:pt x="6366700" y="8276739"/>
                  <a:pt x="6386474" y="8293317"/>
                  <a:pt x="6400631" y="8318301"/>
                </a:cubicBezTo>
                <a:lnTo>
                  <a:pt x="6168843" y="8411695"/>
                </a:lnTo>
                <a:cubicBezTo>
                  <a:pt x="6171826" y="8421131"/>
                  <a:pt x="6173673" y="8426729"/>
                  <a:pt x="6174381" y="8428487"/>
                </a:cubicBezTo>
                <a:cubicBezTo>
                  <a:pt x="6189558" y="8466153"/>
                  <a:pt x="6214820" y="8493817"/>
                  <a:pt x="6250170" y="8511487"/>
                </a:cubicBezTo>
                <a:cubicBezTo>
                  <a:pt x="6284959" y="8529793"/>
                  <a:pt x="6322065" y="8531003"/>
                  <a:pt x="6361488" y="8515117"/>
                </a:cubicBezTo>
                <a:cubicBezTo>
                  <a:pt x="6401968" y="8498807"/>
                  <a:pt x="6429735" y="8472275"/>
                  <a:pt x="6444795" y="8435523"/>
                </a:cubicBezTo>
                <a:cubicBezTo>
                  <a:pt x="6452395" y="8417321"/>
                  <a:pt x="6456091" y="8398699"/>
                  <a:pt x="6455884" y="8379655"/>
                </a:cubicBezTo>
                <a:close/>
                <a:moveTo>
                  <a:pt x="6763937" y="8316779"/>
                </a:moveTo>
                <a:lnTo>
                  <a:pt x="6636107" y="8062481"/>
                </a:lnTo>
                <a:lnTo>
                  <a:pt x="6607624" y="8076797"/>
                </a:lnTo>
                <a:lnTo>
                  <a:pt x="6554490" y="8348795"/>
                </a:lnTo>
                <a:lnTo>
                  <a:pt x="6456061" y="8152985"/>
                </a:lnTo>
                <a:lnTo>
                  <a:pt x="6422494" y="8169857"/>
                </a:lnTo>
                <a:lnTo>
                  <a:pt x="6550324" y="8424157"/>
                </a:lnTo>
                <a:lnTo>
                  <a:pt x="6578806" y="8409841"/>
                </a:lnTo>
                <a:lnTo>
                  <a:pt x="6631941" y="8137842"/>
                </a:lnTo>
                <a:lnTo>
                  <a:pt x="6730368" y="8333653"/>
                </a:lnTo>
                <a:close/>
                <a:moveTo>
                  <a:pt x="7034900" y="8152551"/>
                </a:moveTo>
                <a:lnTo>
                  <a:pt x="6886844" y="7909471"/>
                </a:lnTo>
                <a:lnTo>
                  <a:pt x="6854759" y="7929013"/>
                </a:lnTo>
                <a:lnTo>
                  <a:pt x="6919311" y="8034997"/>
                </a:lnTo>
                <a:lnTo>
                  <a:pt x="6779294" y="8120274"/>
                </a:lnTo>
                <a:lnTo>
                  <a:pt x="6714742" y="8014292"/>
                </a:lnTo>
                <a:lnTo>
                  <a:pt x="6682657" y="8033835"/>
                </a:lnTo>
                <a:lnTo>
                  <a:pt x="6830710" y="8276917"/>
                </a:lnTo>
                <a:lnTo>
                  <a:pt x="6862797" y="8257375"/>
                </a:lnTo>
                <a:lnTo>
                  <a:pt x="6798246" y="8151391"/>
                </a:lnTo>
                <a:lnTo>
                  <a:pt x="6938260" y="8066111"/>
                </a:lnTo>
                <a:lnTo>
                  <a:pt x="7002812" y="8172096"/>
                </a:lnTo>
                <a:close/>
                <a:moveTo>
                  <a:pt x="7094436" y="1356156"/>
                </a:moveTo>
                <a:lnTo>
                  <a:pt x="7051920" y="1330764"/>
                </a:lnTo>
                <a:lnTo>
                  <a:pt x="6824218" y="1453358"/>
                </a:lnTo>
                <a:lnTo>
                  <a:pt x="6824176" y="1194751"/>
                </a:lnTo>
                <a:lnTo>
                  <a:pt x="6781657" y="1169359"/>
                </a:lnTo>
                <a:lnTo>
                  <a:pt x="6577348" y="1511462"/>
                </a:lnTo>
                <a:lnTo>
                  <a:pt x="6611557" y="1531894"/>
                </a:lnTo>
                <a:lnTo>
                  <a:pt x="6784929" y="1241595"/>
                </a:lnTo>
                <a:lnTo>
                  <a:pt x="6784999" y="1513479"/>
                </a:lnTo>
                <a:lnTo>
                  <a:pt x="6789884" y="1516398"/>
                </a:lnTo>
                <a:lnTo>
                  <a:pt x="7029290" y="1387529"/>
                </a:lnTo>
                <a:lnTo>
                  <a:pt x="6855918" y="1677830"/>
                </a:lnTo>
                <a:lnTo>
                  <a:pt x="6890127" y="1698261"/>
                </a:lnTo>
                <a:close/>
                <a:moveTo>
                  <a:pt x="7233621" y="7903528"/>
                </a:moveTo>
                <a:cubicBezTo>
                  <a:pt x="7235592" y="7916297"/>
                  <a:pt x="7235124" y="7929142"/>
                  <a:pt x="7232217" y="7942063"/>
                </a:cubicBezTo>
                <a:cubicBezTo>
                  <a:pt x="7226400" y="7967906"/>
                  <a:pt x="7211534" y="7989547"/>
                  <a:pt x="7187614" y="8006986"/>
                </a:cubicBezTo>
                <a:cubicBezTo>
                  <a:pt x="7167068" y="8021964"/>
                  <a:pt x="7143905" y="8028518"/>
                  <a:pt x="7118122" y="8026651"/>
                </a:cubicBezTo>
                <a:cubicBezTo>
                  <a:pt x="7093176" y="8024643"/>
                  <a:pt x="7070073" y="8012601"/>
                  <a:pt x="7048814" y="7990529"/>
                </a:cubicBezTo>
                <a:lnTo>
                  <a:pt x="7220389" y="7865447"/>
                </a:lnTo>
                <a:cubicBezTo>
                  <a:pt x="7227239" y="7878065"/>
                  <a:pt x="7231649" y="7890758"/>
                  <a:pt x="7233621" y="7903528"/>
                </a:cubicBezTo>
                <a:close/>
                <a:moveTo>
                  <a:pt x="7245174" y="1711549"/>
                </a:moveTo>
                <a:cubicBezTo>
                  <a:pt x="7242854" y="1724366"/>
                  <a:pt x="7238002" y="1737488"/>
                  <a:pt x="7230619" y="1750915"/>
                </a:cubicBezTo>
                <a:lnTo>
                  <a:pt x="7060242" y="1624208"/>
                </a:lnTo>
                <a:cubicBezTo>
                  <a:pt x="7080273" y="1603634"/>
                  <a:pt x="7103488" y="1592287"/>
                  <a:pt x="7129893" y="1590170"/>
                </a:cubicBezTo>
                <a:cubicBezTo>
                  <a:pt x="7156298" y="1588051"/>
                  <a:pt x="7181377" y="1595823"/>
                  <a:pt x="7205127" y="1613488"/>
                </a:cubicBezTo>
                <a:cubicBezTo>
                  <a:pt x="7225531" y="1628662"/>
                  <a:pt x="7238666" y="1648835"/>
                  <a:pt x="7244538" y="1674010"/>
                </a:cubicBezTo>
                <a:cubicBezTo>
                  <a:pt x="7247282" y="1686219"/>
                  <a:pt x="7247494" y="1698732"/>
                  <a:pt x="7245174" y="1711549"/>
                </a:cubicBezTo>
                <a:close/>
                <a:moveTo>
                  <a:pt x="7270403" y="7938881"/>
                </a:moveTo>
                <a:cubicBezTo>
                  <a:pt x="7276245" y="7899869"/>
                  <a:pt x="7266536" y="7863037"/>
                  <a:pt x="7241273" y="7828385"/>
                </a:cubicBezTo>
                <a:cubicBezTo>
                  <a:pt x="7215787" y="7793425"/>
                  <a:pt x="7183425" y="7772872"/>
                  <a:pt x="7144191" y="7766724"/>
                </a:cubicBezTo>
                <a:cubicBezTo>
                  <a:pt x="7104954" y="7760573"/>
                  <a:pt x="7067244" y="7770689"/>
                  <a:pt x="7031060" y="7797069"/>
                </a:cubicBezTo>
                <a:cubicBezTo>
                  <a:pt x="7008980" y="7813165"/>
                  <a:pt x="6992533" y="7832319"/>
                  <a:pt x="6981718" y="7854525"/>
                </a:cubicBezTo>
                <a:cubicBezTo>
                  <a:pt x="6970903" y="7876733"/>
                  <a:pt x="6966473" y="7899806"/>
                  <a:pt x="6968426" y="7923741"/>
                </a:cubicBezTo>
                <a:lnTo>
                  <a:pt x="7006507" y="7919931"/>
                </a:lnTo>
                <a:cubicBezTo>
                  <a:pt x="7001918" y="7883359"/>
                  <a:pt x="7017103" y="7852329"/>
                  <a:pt x="7052059" y="7826843"/>
                </a:cubicBezTo>
                <a:cubicBezTo>
                  <a:pt x="7076900" y="7808735"/>
                  <a:pt x="7102628" y="7800545"/>
                  <a:pt x="7129248" y="7802273"/>
                </a:cubicBezTo>
                <a:cubicBezTo>
                  <a:pt x="7155867" y="7803999"/>
                  <a:pt x="7179095" y="7815244"/>
                  <a:pt x="7198929" y="7836009"/>
                </a:cubicBezTo>
                <a:lnTo>
                  <a:pt x="6996995" y="7983223"/>
                </a:lnTo>
                <a:cubicBezTo>
                  <a:pt x="7002194" y="7991642"/>
                  <a:pt x="7005352" y="7996619"/>
                  <a:pt x="7006470" y="7998153"/>
                </a:cubicBezTo>
                <a:cubicBezTo>
                  <a:pt x="7030392" y="8030963"/>
                  <a:pt x="7061651" y="8051617"/>
                  <a:pt x="7100248" y="8060110"/>
                </a:cubicBezTo>
                <a:cubicBezTo>
                  <a:pt x="7138454" y="8069359"/>
                  <a:pt x="7174730" y="8061463"/>
                  <a:pt x="7209076" y="8036424"/>
                </a:cubicBezTo>
                <a:cubicBezTo>
                  <a:pt x="7244341" y="8010713"/>
                  <a:pt x="7264783" y="7978200"/>
                  <a:pt x="7270403" y="7938881"/>
                </a:cubicBezTo>
                <a:close/>
                <a:moveTo>
                  <a:pt x="7281795" y="1681144"/>
                </a:moveTo>
                <a:cubicBezTo>
                  <a:pt x="7279283" y="1641915"/>
                  <a:pt x="7260973" y="1609618"/>
                  <a:pt x="7226869" y="1584254"/>
                </a:cubicBezTo>
                <a:cubicBezTo>
                  <a:pt x="7191850" y="1558212"/>
                  <a:pt x="7154732" y="1548343"/>
                  <a:pt x="7115518" y="1554651"/>
                </a:cubicBezTo>
                <a:cubicBezTo>
                  <a:pt x="7076530" y="1560652"/>
                  <a:pt x="7044241" y="1580859"/>
                  <a:pt x="7018650" y="1615268"/>
                </a:cubicBezTo>
                <a:cubicBezTo>
                  <a:pt x="6992834" y="1649983"/>
                  <a:pt x="6982812" y="1686989"/>
                  <a:pt x="6988589" y="1726280"/>
                </a:cubicBezTo>
                <a:cubicBezTo>
                  <a:pt x="6994363" y="1765572"/>
                  <a:pt x="7015218" y="1798581"/>
                  <a:pt x="7051151" y="1825302"/>
                </a:cubicBezTo>
                <a:cubicBezTo>
                  <a:pt x="7073076" y="1841608"/>
                  <a:pt x="7096247" y="1851628"/>
                  <a:pt x="7120665" y="1855363"/>
                </a:cubicBezTo>
                <a:cubicBezTo>
                  <a:pt x="7145080" y="1859096"/>
                  <a:pt x="7168430" y="1856479"/>
                  <a:pt x="7190707" y="1847507"/>
                </a:cubicBezTo>
                <a:lnTo>
                  <a:pt x="7175764" y="1812274"/>
                </a:lnTo>
                <a:cubicBezTo>
                  <a:pt x="7142202" y="1827514"/>
                  <a:pt x="7108065" y="1822227"/>
                  <a:pt x="7073350" y="1796409"/>
                </a:cubicBezTo>
                <a:cubicBezTo>
                  <a:pt x="7048683" y="1778065"/>
                  <a:pt x="7033224" y="1755928"/>
                  <a:pt x="7026972" y="1729995"/>
                </a:cubicBezTo>
                <a:cubicBezTo>
                  <a:pt x="7020719" y="1704063"/>
                  <a:pt x="7024561" y="1678545"/>
                  <a:pt x="7038501" y="1653442"/>
                </a:cubicBezTo>
                <a:lnTo>
                  <a:pt x="7239025" y="1802568"/>
                </a:lnTo>
                <a:cubicBezTo>
                  <a:pt x="7245522" y="1795105"/>
                  <a:pt x="7249337" y="1790610"/>
                  <a:pt x="7250470" y="1789089"/>
                </a:cubicBezTo>
                <a:cubicBezTo>
                  <a:pt x="7274701" y="1756505"/>
                  <a:pt x="7285142" y="1720523"/>
                  <a:pt x="7281795" y="1681144"/>
                </a:cubicBezTo>
                <a:close/>
                <a:moveTo>
                  <a:pt x="7520797" y="1882949"/>
                </a:moveTo>
                <a:lnTo>
                  <a:pt x="7380187" y="2041283"/>
                </a:lnTo>
                <a:lnTo>
                  <a:pt x="7268244" y="1941875"/>
                </a:lnTo>
                <a:cubicBezTo>
                  <a:pt x="7297139" y="1930485"/>
                  <a:pt x="7326202" y="1908331"/>
                  <a:pt x="7355431" y="1875414"/>
                </a:cubicBezTo>
                <a:lnTo>
                  <a:pt x="7424601" y="1797523"/>
                </a:lnTo>
                <a:close/>
                <a:moveTo>
                  <a:pt x="7529642" y="7766697"/>
                </a:moveTo>
                <a:lnTo>
                  <a:pt x="7422905" y="7643012"/>
                </a:lnTo>
                <a:cubicBezTo>
                  <a:pt x="7400838" y="7617443"/>
                  <a:pt x="7389468" y="7596427"/>
                  <a:pt x="7388796" y="7579965"/>
                </a:cubicBezTo>
                <a:cubicBezTo>
                  <a:pt x="7388123" y="7563503"/>
                  <a:pt x="7396864" y="7548943"/>
                  <a:pt x="7415014" y="7536285"/>
                </a:cubicBezTo>
                <a:lnTo>
                  <a:pt x="7391956" y="7509567"/>
                </a:lnTo>
                <a:cubicBezTo>
                  <a:pt x="7366621" y="7528422"/>
                  <a:pt x="7353030" y="7550427"/>
                  <a:pt x="7351180" y="7575582"/>
                </a:cubicBezTo>
                <a:cubicBezTo>
                  <a:pt x="7349041" y="7600987"/>
                  <a:pt x="7363469" y="7631647"/>
                  <a:pt x="7394461" y="7667560"/>
                </a:cubicBezTo>
                <a:lnTo>
                  <a:pt x="7477397" y="7763661"/>
                </a:lnTo>
                <a:lnTo>
                  <a:pt x="7380001" y="7847713"/>
                </a:lnTo>
                <a:lnTo>
                  <a:pt x="7217849" y="7659815"/>
                </a:lnTo>
                <a:lnTo>
                  <a:pt x="7189407" y="7684363"/>
                </a:lnTo>
                <a:lnTo>
                  <a:pt x="7375359" y="7899841"/>
                </a:lnTo>
                <a:close/>
                <a:moveTo>
                  <a:pt x="7573080" y="1880653"/>
                </a:moveTo>
                <a:lnTo>
                  <a:pt x="7420702" y="1745337"/>
                </a:lnTo>
                <a:lnTo>
                  <a:pt x="7327340" y="1850468"/>
                </a:lnTo>
                <a:cubicBezTo>
                  <a:pt x="7296848" y="1884801"/>
                  <a:pt x="7265802" y="1905193"/>
                  <a:pt x="7234194" y="1911635"/>
                </a:cubicBezTo>
                <a:lnTo>
                  <a:pt x="7208230" y="1888579"/>
                </a:lnTo>
                <a:lnTo>
                  <a:pt x="7133389" y="1972855"/>
                </a:lnTo>
                <a:lnTo>
                  <a:pt x="7161480" y="1997801"/>
                </a:lnTo>
                <a:lnTo>
                  <a:pt x="7212132" y="1940767"/>
                </a:lnTo>
                <a:lnTo>
                  <a:pt x="7385790" y="2094983"/>
                </a:lnTo>
                <a:lnTo>
                  <a:pt x="7335141" y="2152019"/>
                </a:lnTo>
                <a:lnTo>
                  <a:pt x="7363232" y="2176965"/>
                </a:lnTo>
                <a:lnTo>
                  <a:pt x="7438073" y="2092689"/>
                </a:lnTo>
                <a:lnTo>
                  <a:pt x="7408278" y="2066232"/>
                </a:lnTo>
                <a:close/>
                <a:moveTo>
                  <a:pt x="7619824" y="7455035"/>
                </a:moveTo>
                <a:lnTo>
                  <a:pt x="7548774" y="7526475"/>
                </a:lnTo>
                <a:cubicBezTo>
                  <a:pt x="7537000" y="7538315"/>
                  <a:pt x="7525277" y="7544719"/>
                  <a:pt x="7513608" y="7545691"/>
                </a:cubicBezTo>
                <a:cubicBezTo>
                  <a:pt x="7501937" y="7546662"/>
                  <a:pt x="7491259" y="7542331"/>
                  <a:pt x="7481573" y="7532697"/>
                </a:cubicBezTo>
                <a:cubicBezTo>
                  <a:pt x="7471346" y="7522527"/>
                  <a:pt x="7466552" y="7511471"/>
                  <a:pt x="7467192" y="7499529"/>
                </a:cubicBezTo>
                <a:cubicBezTo>
                  <a:pt x="7467830" y="7487587"/>
                  <a:pt x="7474035" y="7475693"/>
                  <a:pt x="7485811" y="7463855"/>
                </a:cubicBezTo>
                <a:lnTo>
                  <a:pt x="7556862" y="7392417"/>
                </a:lnTo>
                <a:close/>
                <a:moveTo>
                  <a:pt x="7707006" y="7541741"/>
                </a:moveTo>
                <a:lnTo>
                  <a:pt x="7643983" y="7605107"/>
                </a:lnTo>
                <a:cubicBezTo>
                  <a:pt x="7632743" y="7616411"/>
                  <a:pt x="7621490" y="7622479"/>
                  <a:pt x="7610222" y="7623313"/>
                </a:cubicBezTo>
                <a:cubicBezTo>
                  <a:pt x="7598955" y="7624149"/>
                  <a:pt x="7588611" y="7619884"/>
                  <a:pt x="7579193" y="7610519"/>
                </a:cubicBezTo>
                <a:cubicBezTo>
                  <a:pt x="7568700" y="7600083"/>
                  <a:pt x="7563739" y="7589327"/>
                  <a:pt x="7564314" y="7578257"/>
                </a:cubicBezTo>
                <a:cubicBezTo>
                  <a:pt x="7564887" y="7567188"/>
                  <a:pt x="7570993" y="7555801"/>
                  <a:pt x="7582634" y="7544095"/>
                </a:cubicBezTo>
                <a:lnTo>
                  <a:pt x="7645657" y="7480726"/>
                </a:lnTo>
                <a:close/>
                <a:moveTo>
                  <a:pt x="7759331" y="7540793"/>
                </a:moveTo>
                <a:lnTo>
                  <a:pt x="7557524" y="7340087"/>
                </a:lnTo>
                <a:lnTo>
                  <a:pt x="7459981" y="7438165"/>
                </a:lnTo>
                <a:cubicBezTo>
                  <a:pt x="7440177" y="7458076"/>
                  <a:pt x="7429970" y="7478833"/>
                  <a:pt x="7429357" y="7500438"/>
                </a:cubicBezTo>
                <a:cubicBezTo>
                  <a:pt x="7428745" y="7522039"/>
                  <a:pt x="7436780" y="7541139"/>
                  <a:pt x="7453464" y="7557731"/>
                </a:cubicBezTo>
                <a:cubicBezTo>
                  <a:pt x="7476874" y="7581011"/>
                  <a:pt x="7503585" y="7585635"/>
                  <a:pt x="7533601" y="7571598"/>
                </a:cubicBezTo>
                <a:cubicBezTo>
                  <a:pt x="7527229" y="7596305"/>
                  <a:pt x="7534134" y="7618691"/>
                  <a:pt x="7554314" y="7638761"/>
                </a:cubicBezTo>
                <a:cubicBezTo>
                  <a:pt x="7570458" y="7654818"/>
                  <a:pt x="7588927" y="7662348"/>
                  <a:pt x="7609722" y="7661352"/>
                </a:cubicBezTo>
                <a:cubicBezTo>
                  <a:pt x="7630517" y="7660359"/>
                  <a:pt x="7650547" y="7650171"/>
                  <a:pt x="7669813" y="7630798"/>
                </a:cubicBezTo>
                <a:close/>
                <a:moveTo>
                  <a:pt x="7816412" y="2129057"/>
                </a:moveTo>
                <a:lnTo>
                  <a:pt x="7794474" y="2105932"/>
                </a:lnTo>
                <a:lnTo>
                  <a:pt x="7518728" y="2133701"/>
                </a:lnTo>
                <a:lnTo>
                  <a:pt x="7677722" y="1982867"/>
                </a:lnTo>
                <a:lnTo>
                  <a:pt x="7651865" y="1955611"/>
                </a:lnTo>
                <a:lnTo>
                  <a:pt x="7445379" y="2151501"/>
                </a:lnTo>
                <a:lnTo>
                  <a:pt x="7467319" y="2174627"/>
                </a:lnTo>
                <a:lnTo>
                  <a:pt x="7743063" y="2146857"/>
                </a:lnTo>
                <a:lnTo>
                  <a:pt x="7584072" y="2297693"/>
                </a:lnTo>
                <a:lnTo>
                  <a:pt x="7609929" y="2324948"/>
                </a:lnTo>
                <a:close/>
                <a:moveTo>
                  <a:pt x="7914769" y="7264683"/>
                </a:moveTo>
                <a:cubicBezTo>
                  <a:pt x="7917670" y="7295409"/>
                  <a:pt x="7908975" y="7322815"/>
                  <a:pt x="7888685" y="7346907"/>
                </a:cubicBezTo>
                <a:cubicBezTo>
                  <a:pt x="7868393" y="7370999"/>
                  <a:pt x="7842865" y="7384229"/>
                  <a:pt x="7812094" y="7386595"/>
                </a:cubicBezTo>
                <a:cubicBezTo>
                  <a:pt x="7781615" y="7389204"/>
                  <a:pt x="7754328" y="7380364"/>
                  <a:pt x="7730236" y="7360075"/>
                </a:cubicBezTo>
                <a:cubicBezTo>
                  <a:pt x="7706436" y="7340027"/>
                  <a:pt x="7692939" y="7314521"/>
                  <a:pt x="7689749" y="7283551"/>
                </a:cubicBezTo>
                <a:cubicBezTo>
                  <a:pt x="7687137" y="7253071"/>
                  <a:pt x="7695977" y="7225787"/>
                  <a:pt x="7716269" y="7201695"/>
                </a:cubicBezTo>
                <a:cubicBezTo>
                  <a:pt x="7736559" y="7177603"/>
                  <a:pt x="7761945" y="7164251"/>
                  <a:pt x="7792425" y="7161641"/>
                </a:cubicBezTo>
                <a:cubicBezTo>
                  <a:pt x="7823484" y="7159520"/>
                  <a:pt x="7850915" y="7168482"/>
                  <a:pt x="7874716" y="7188527"/>
                </a:cubicBezTo>
                <a:cubicBezTo>
                  <a:pt x="7898808" y="7208819"/>
                  <a:pt x="7912160" y="7234204"/>
                  <a:pt x="7914769" y="7264683"/>
                </a:cubicBezTo>
                <a:close/>
                <a:moveTo>
                  <a:pt x="7952400" y="7260654"/>
                </a:moveTo>
                <a:cubicBezTo>
                  <a:pt x="7948675" y="7220304"/>
                  <a:pt x="7930848" y="7186685"/>
                  <a:pt x="7898920" y="7159791"/>
                </a:cubicBezTo>
                <a:cubicBezTo>
                  <a:pt x="7866989" y="7132901"/>
                  <a:pt x="7830827" y="7121051"/>
                  <a:pt x="7790432" y="7124240"/>
                </a:cubicBezTo>
                <a:cubicBezTo>
                  <a:pt x="7749794" y="7127721"/>
                  <a:pt x="7716396" y="7144991"/>
                  <a:pt x="7690237" y="7176049"/>
                </a:cubicBezTo>
                <a:cubicBezTo>
                  <a:pt x="7657724" y="7214654"/>
                  <a:pt x="7648996" y="7257417"/>
                  <a:pt x="7664056" y="7304335"/>
                </a:cubicBezTo>
                <a:lnTo>
                  <a:pt x="7621388" y="7268399"/>
                </a:lnTo>
                <a:lnTo>
                  <a:pt x="7597187" y="7297135"/>
                </a:lnTo>
                <a:lnTo>
                  <a:pt x="7814883" y="7480485"/>
                </a:lnTo>
                <a:lnTo>
                  <a:pt x="7839085" y="7451749"/>
                </a:lnTo>
                <a:lnTo>
                  <a:pt x="7796416" y="7415811"/>
                </a:lnTo>
                <a:cubicBezTo>
                  <a:pt x="7845215" y="7422677"/>
                  <a:pt x="7885869" y="7406804"/>
                  <a:pt x="7918382" y="7368200"/>
                </a:cubicBezTo>
                <a:cubicBezTo>
                  <a:pt x="7944541" y="7337141"/>
                  <a:pt x="7955881" y="7301293"/>
                  <a:pt x="7952400" y="7260654"/>
                </a:cubicBezTo>
                <a:close/>
                <a:moveTo>
                  <a:pt x="8019013" y="2374593"/>
                </a:moveTo>
                <a:lnTo>
                  <a:pt x="7995581" y="2345227"/>
                </a:lnTo>
                <a:lnTo>
                  <a:pt x="7801581" y="2500021"/>
                </a:lnTo>
                <a:lnTo>
                  <a:pt x="7702880" y="2376321"/>
                </a:lnTo>
                <a:lnTo>
                  <a:pt x="7896883" y="2221528"/>
                </a:lnTo>
                <a:lnTo>
                  <a:pt x="7873451" y="2192160"/>
                </a:lnTo>
                <a:lnTo>
                  <a:pt x="7650971" y="2369675"/>
                </a:lnTo>
                <a:lnTo>
                  <a:pt x="7801506" y="2558339"/>
                </a:lnTo>
                <a:lnTo>
                  <a:pt x="7741881" y="2605913"/>
                </a:lnTo>
                <a:lnTo>
                  <a:pt x="7765313" y="2635282"/>
                </a:lnTo>
                <a:lnTo>
                  <a:pt x="7853415" y="2564983"/>
                </a:lnTo>
                <a:lnTo>
                  <a:pt x="7825013" y="2529387"/>
                </a:lnTo>
                <a:close/>
                <a:moveTo>
                  <a:pt x="8116412" y="6987945"/>
                </a:moveTo>
                <a:cubicBezTo>
                  <a:pt x="8122142" y="7018271"/>
                  <a:pt x="8116021" y="7046364"/>
                  <a:pt x="8098045" y="7072229"/>
                </a:cubicBezTo>
                <a:cubicBezTo>
                  <a:pt x="8080069" y="7098094"/>
                  <a:pt x="8055872" y="7113627"/>
                  <a:pt x="8025453" y="7118829"/>
                </a:cubicBezTo>
                <a:cubicBezTo>
                  <a:pt x="7995345" y="7124247"/>
                  <a:pt x="7967358" y="7117967"/>
                  <a:pt x="7941493" y="7099991"/>
                </a:cubicBezTo>
                <a:cubicBezTo>
                  <a:pt x="7915940" y="7082234"/>
                  <a:pt x="7900142" y="7058083"/>
                  <a:pt x="7894101" y="7027543"/>
                </a:cubicBezTo>
                <a:cubicBezTo>
                  <a:pt x="7888683" y="6997435"/>
                  <a:pt x="7894963" y="6969449"/>
                  <a:pt x="7912937" y="6943584"/>
                </a:cubicBezTo>
                <a:cubicBezTo>
                  <a:pt x="7930913" y="6917719"/>
                  <a:pt x="7954955" y="6902077"/>
                  <a:pt x="7985063" y="6896661"/>
                </a:cubicBezTo>
                <a:cubicBezTo>
                  <a:pt x="8015794" y="6891675"/>
                  <a:pt x="8043934" y="6898063"/>
                  <a:pt x="8069488" y="6915819"/>
                </a:cubicBezTo>
                <a:cubicBezTo>
                  <a:pt x="8095353" y="6933795"/>
                  <a:pt x="8110996" y="6957837"/>
                  <a:pt x="8116412" y="6987945"/>
                </a:cubicBezTo>
                <a:close/>
                <a:moveTo>
                  <a:pt x="8207789" y="6966185"/>
                </a:moveTo>
                <a:lnTo>
                  <a:pt x="7880580" y="6738781"/>
                </a:lnTo>
                <a:lnTo>
                  <a:pt x="7859140" y="6769632"/>
                </a:lnTo>
                <a:lnTo>
                  <a:pt x="7998437" y="6866443"/>
                </a:lnTo>
                <a:cubicBezTo>
                  <a:pt x="7949215" y="6864122"/>
                  <a:pt x="7910200" y="6883685"/>
                  <a:pt x="7881397" y="6925130"/>
                </a:cubicBezTo>
                <a:cubicBezTo>
                  <a:pt x="7858224" y="6958475"/>
                  <a:pt x="7850357" y="6995063"/>
                  <a:pt x="7857798" y="7034895"/>
                </a:cubicBezTo>
                <a:cubicBezTo>
                  <a:pt x="7865022" y="7075038"/>
                  <a:pt x="7885774" y="7107021"/>
                  <a:pt x="7920053" y="7130844"/>
                </a:cubicBezTo>
                <a:cubicBezTo>
                  <a:pt x="7954332" y="7154667"/>
                  <a:pt x="7991542" y="7162967"/>
                  <a:pt x="8031685" y="7155743"/>
                </a:cubicBezTo>
                <a:cubicBezTo>
                  <a:pt x="8071612" y="7148830"/>
                  <a:pt x="8103162" y="7128703"/>
                  <a:pt x="8126335" y="7095357"/>
                </a:cubicBezTo>
                <a:cubicBezTo>
                  <a:pt x="8155141" y="7053911"/>
                  <a:pt x="8159874" y="7010523"/>
                  <a:pt x="8140539" y="6965199"/>
                </a:cubicBezTo>
                <a:lnTo>
                  <a:pt x="8186349" y="6997035"/>
                </a:lnTo>
                <a:close/>
                <a:moveTo>
                  <a:pt x="8221110" y="2664449"/>
                </a:moveTo>
                <a:lnTo>
                  <a:pt x="8203429" y="2637924"/>
                </a:lnTo>
                <a:lnTo>
                  <a:pt x="7926983" y="2618331"/>
                </a:lnTo>
                <a:lnTo>
                  <a:pt x="8109340" y="2496774"/>
                </a:lnTo>
                <a:lnTo>
                  <a:pt x="8088503" y="2465513"/>
                </a:lnTo>
                <a:lnTo>
                  <a:pt x="7851675" y="2623379"/>
                </a:lnTo>
                <a:lnTo>
                  <a:pt x="7869355" y="2649904"/>
                </a:lnTo>
                <a:lnTo>
                  <a:pt x="8145800" y="2669496"/>
                </a:lnTo>
                <a:lnTo>
                  <a:pt x="7963444" y="2791054"/>
                </a:lnTo>
                <a:lnTo>
                  <a:pt x="7984281" y="2822315"/>
                </a:lnTo>
                <a:close/>
                <a:moveTo>
                  <a:pt x="8367870" y="6692207"/>
                </a:moveTo>
                <a:lnTo>
                  <a:pt x="8120984" y="6550583"/>
                </a:lnTo>
                <a:lnTo>
                  <a:pt x="8102290" y="6583171"/>
                </a:lnTo>
                <a:lnTo>
                  <a:pt x="8317574" y="6706667"/>
                </a:lnTo>
                <a:lnTo>
                  <a:pt x="8235998" y="6848873"/>
                </a:lnTo>
                <a:lnTo>
                  <a:pt x="8020715" y="6725377"/>
                </a:lnTo>
                <a:lnTo>
                  <a:pt x="8002021" y="6757965"/>
                </a:lnTo>
                <a:lnTo>
                  <a:pt x="8248906" y="6899589"/>
                </a:lnTo>
                <a:close/>
                <a:moveTo>
                  <a:pt x="8382825" y="2944699"/>
                </a:moveTo>
                <a:lnTo>
                  <a:pt x="8364660" y="2911815"/>
                </a:lnTo>
                <a:lnTo>
                  <a:pt x="8256036" y="2971815"/>
                </a:lnTo>
                <a:lnTo>
                  <a:pt x="8176768" y="2828311"/>
                </a:lnTo>
                <a:lnTo>
                  <a:pt x="8285392" y="2768309"/>
                </a:lnTo>
                <a:lnTo>
                  <a:pt x="8267226" y="2735422"/>
                </a:lnTo>
                <a:lnTo>
                  <a:pt x="8018087" y="2873041"/>
                </a:lnTo>
                <a:lnTo>
                  <a:pt x="8036252" y="2905928"/>
                </a:lnTo>
                <a:lnTo>
                  <a:pt x="8144877" y="2845926"/>
                </a:lnTo>
                <a:lnTo>
                  <a:pt x="8224145" y="2989429"/>
                </a:lnTo>
                <a:lnTo>
                  <a:pt x="8115520" y="3049431"/>
                </a:lnTo>
                <a:lnTo>
                  <a:pt x="8133686" y="3082319"/>
                </a:lnTo>
                <a:close/>
                <a:moveTo>
                  <a:pt x="8461649" y="3195801"/>
                </a:moveTo>
                <a:cubicBezTo>
                  <a:pt x="8461981" y="3210174"/>
                  <a:pt x="8459299" y="3224531"/>
                  <a:pt x="8453602" y="3238870"/>
                </a:cubicBezTo>
                <a:cubicBezTo>
                  <a:pt x="8442553" y="3267397"/>
                  <a:pt x="8422622" y="3288023"/>
                  <a:pt x="8393809" y="3300749"/>
                </a:cubicBezTo>
                <a:cubicBezTo>
                  <a:pt x="8365344" y="3313322"/>
                  <a:pt x="8336502" y="3314236"/>
                  <a:pt x="8307280" y="3303496"/>
                </a:cubicBezTo>
                <a:cubicBezTo>
                  <a:pt x="8278753" y="3292447"/>
                  <a:pt x="8258127" y="3272517"/>
                  <a:pt x="8245400" y="3243703"/>
                </a:cubicBezTo>
                <a:cubicBezTo>
                  <a:pt x="8232676" y="3214893"/>
                  <a:pt x="8231837" y="3186221"/>
                  <a:pt x="8242885" y="3157695"/>
                </a:cubicBezTo>
                <a:cubicBezTo>
                  <a:pt x="8254626" y="3128861"/>
                  <a:pt x="8274732" y="3108159"/>
                  <a:pt x="8303196" y="3095589"/>
                </a:cubicBezTo>
                <a:cubicBezTo>
                  <a:pt x="8332010" y="3082861"/>
                  <a:pt x="8360680" y="3082022"/>
                  <a:pt x="8389205" y="3093071"/>
                </a:cubicBezTo>
                <a:cubicBezTo>
                  <a:pt x="8418080" y="3103965"/>
                  <a:pt x="8438880" y="3123819"/>
                  <a:pt x="8451605" y="3152632"/>
                </a:cubicBezTo>
                <a:cubicBezTo>
                  <a:pt x="8457968" y="3167039"/>
                  <a:pt x="8461316" y="3181428"/>
                  <a:pt x="8461649" y="3195801"/>
                </a:cubicBezTo>
                <a:close/>
                <a:moveTo>
                  <a:pt x="8539168" y="3277621"/>
                </a:moveTo>
                <a:lnTo>
                  <a:pt x="8523988" y="3243253"/>
                </a:lnTo>
                <a:lnTo>
                  <a:pt x="8472958" y="3265791"/>
                </a:lnTo>
                <a:cubicBezTo>
                  <a:pt x="8500566" y="3224973"/>
                  <a:pt x="8504171" y="3181480"/>
                  <a:pt x="8483780" y="3135308"/>
                </a:cubicBezTo>
                <a:cubicBezTo>
                  <a:pt x="8467375" y="3098166"/>
                  <a:pt x="8440155" y="3072229"/>
                  <a:pt x="8402119" y="3057497"/>
                </a:cubicBezTo>
                <a:cubicBezTo>
                  <a:pt x="8383179" y="3050305"/>
                  <a:pt x="8364199" y="3047021"/>
                  <a:pt x="8345182" y="3047641"/>
                </a:cubicBezTo>
                <a:cubicBezTo>
                  <a:pt x="8326165" y="3048261"/>
                  <a:pt x="8307110" y="3052788"/>
                  <a:pt x="8288019" y="3061220"/>
                </a:cubicBezTo>
                <a:cubicBezTo>
                  <a:pt x="8249833" y="3078085"/>
                  <a:pt x="8223298" y="3105362"/>
                  <a:pt x="8208414" y="3143050"/>
                </a:cubicBezTo>
                <a:cubicBezTo>
                  <a:pt x="8201049" y="3162067"/>
                  <a:pt x="8197575" y="3180975"/>
                  <a:pt x="8197993" y="3199768"/>
                </a:cubicBezTo>
                <a:cubicBezTo>
                  <a:pt x="8198412" y="3218563"/>
                  <a:pt x="8202722" y="3237247"/>
                  <a:pt x="8210924" y="3255820"/>
                </a:cubicBezTo>
                <a:cubicBezTo>
                  <a:pt x="8231319" y="3301990"/>
                  <a:pt x="8265896" y="3328619"/>
                  <a:pt x="8314660" y="3335706"/>
                </a:cubicBezTo>
                <a:lnTo>
                  <a:pt x="8263630" y="3358244"/>
                </a:lnTo>
                <a:lnTo>
                  <a:pt x="8278811" y="3392613"/>
                </a:lnTo>
                <a:close/>
                <a:moveTo>
                  <a:pt x="8629430" y="6413967"/>
                </a:moveTo>
                <a:lnTo>
                  <a:pt x="8309364" y="6414871"/>
                </a:lnTo>
                <a:lnTo>
                  <a:pt x="8295765" y="6399659"/>
                </a:lnTo>
                <a:cubicBezTo>
                  <a:pt x="8280419" y="6382365"/>
                  <a:pt x="8271835" y="6365632"/>
                  <a:pt x="8270013" y="6349463"/>
                </a:cubicBezTo>
                <a:cubicBezTo>
                  <a:pt x="8268190" y="6333293"/>
                  <a:pt x="8272834" y="6316081"/>
                  <a:pt x="8283950" y="6297826"/>
                </a:cubicBezTo>
                <a:lnTo>
                  <a:pt x="8250991" y="6282303"/>
                </a:lnTo>
                <a:cubicBezTo>
                  <a:pt x="8236339" y="6308959"/>
                  <a:pt x="8230998" y="6334550"/>
                  <a:pt x="8234970" y="6359073"/>
                </a:cubicBezTo>
                <a:cubicBezTo>
                  <a:pt x="8238941" y="6383595"/>
                  <a:pt x="8252517" y="6408653"/>
                  <a:pt x="8275698" y="6434252"/>
                </a:cubicBezTo>
                <a:lnTo>
                  <a:pt x="8500887" y="6686913"/>
                </a:lnTo>
                <a:lnTo>
                  <a:pt x="8518348" y="6649832"/>
                </a:lnTo>
                <a:lnTo>
                  <a:pt x="8341529" y="6450784"/>
                </a:lnTo>
                <a:lnTo>
                  <a:pt x="8611966" y="6451048"/>
                </a:lnTo>
                <a:close/>
                <a:moveTo>
                  <a:pt x="9621937" y="4703632"/>
                </a:moveTo>
                <a:lnTo>
                  <a:pt x="7660986" y="4703632"/>
                </a:lnTo>
                <a:lnTo>
                  <a:pt x="7657464" y="4560280"/>
                </a:lnTo>
                <a:cubicBezTo>
                  <a:pt x="7583213" y="3052668"/>
                  <a:pt x="6408695" y="1843827"/>
                  <a:pt x="4943891" y="1767405"/>
                </a:cubicBezTo>
                <a:lnTo>
                  <a:pt x="4930226" y="1767049"/>
                </a:lnTo>
                <a:lnTo>
                  <a:pt x="4930226" y="11920"/>
                </a:lnTo>
                <a:cubicBezTo>
                  <a:pt x="7521388" y="11920"/>
                  <a:pt x="9621937" y="2112471"/>
                  <a:pt x="9621937" y="4703632"/>
                </a:cubicBezTo>
                <a:close/>
                <a:moveTo>
                  <a:pt x="9624709" y="4900909"/>
                </a:moveTo>
                <a:cubicBezTo>
                  <a:pt x="9624709" y="7492071"/>
                  <a:pt x="7524159" y="9592621"/>
                  <a:pt x="4932997" y="9592621"/>
                </a:cubicBezTo>
                <a:lnTo>
                  <a:pt x="4932997" y="7656889"/>
                </a:lnTo>
                <a:lnTo>
                  <a:pt x="4943890" y="7656606"/>
                </a:lnTo>
                <a:cubicBezTo>
                  <a:pt x="6359868" y="7582732"/>
                  <a:pt x="7504589" y="6450675"/>
                  <a:pt x="7646401" y="5013467"/>
                </a:cubicBezTo>
                <a:lnTo>
                  <a:pt x="7654717" y="4900909"/>
                </a:ln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400" dirty="0">
                <a:latin typeface="GILROY-MEDIUM" pitchFamily="2" charset="0"/>
              </a:rPr>
              <a:t>Цифровизация взаимодействия участников диагностического процесса</a:t>
            </a:r>
            <a:br>
              <a:rPr lang="ru-RU" sz="2400" dirty="0">
                <a:latin typeface="GILROY-MEDIUM" pitchFamily="2" charset="0"/>
              </a:rPr>
            </a:br>
            <a:r>
              <a:rPr lang="ru-RU" sz="1600" dirty="0">
                <a:latin typeface="GILROY-LIGHT" pitchFamily="2" charset="0"/>
              </a:rPr>
              <a:t>Рентгенологическая Информационная Система</a:t>
            </a:r>
            <a:endParaRPr lang="ru-RU" sz="2400" dirty="0">
              <a:latin typeface="GILROY-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!!Номер слайда">
            <a:extLst>
              <a:ext uri="{FF2B5EF4-FFF2-40B4-BE49-F238E27FC236}">
                <a16:creationId xmlns:a16="http://schemas.microsoft.com/office/drawing/2014/main" id="{706DC786-E337-0891-AD84-5214311CD5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31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FB696D0B-7791-F06B-E5F6-50F2DDC279D9}"/>
              </a:ext>
            </a:extLst>
          </p:cNvPr>
          <p:cNvSpPr/>
          <p:nvPr/>
        </p:nvSpPr>
        <p:spPr>
          <a:xfrm>
            <a:off x="9323311" y="1656950"/>
            <a:ext cx="2351936" cy="4711450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  <a:alpha val="8000"/>
            </a:schemeClr>
          </a:solidFill>
          <a:ln w="508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38569B25-644D-4185-1261-C96DE427ED80}"/>
              </a:ext>
            </a:extLst>
          </p:cNvPr>
          <p:cNvSpPr/>
          <p:nvPr/>
        </p:nvSpPr>
        <p:spPr>
          <a:xfrm>
            <a:off x="434976" y="1656950"/>
            <a:ext cx="4239017" cy="4711450"/>
          </a:xfrm>
          <a:prstGeom prst="roundRect">
            <a:avLst>
              <a:gd name="adj" fmla="val 0"/>
            </a:avLst>
          </a:prstGeom>
          <a:solidFill>
            <a:srgbClr val="0169ED">
              <a:alpha val="8000"/>
            </a:srgbClr>
          </a:solidFill>
          <a:ln w="50800">
            <a:solidFill>
              <a:srgbClr val="0169E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4A39BD1-41E9-9B18-02F0-D9EE23350068}"/>
              </a:ext>
            </a:extLst>
          </p:cNvPr>
          <p:cNvSpPr/>
          <p:nvPr/>
        </p:nvSpPr>
        <p:spPr>
          <a:xfrm>
            <a:off x="3477077" y="1653734"/>
            <a:ext cx="5494368" cy="4711450"/>
          </a:xfrm>
          <a:prstGeom prst="roundRect">
            <a:avLst>
              <a:gd name="adj" fmla="val 0"/>
            </a:avLst>
          </a:prstGeom>
          <a:solidFill>
            <a:srgbClr val="F15A2C">
              <a:alpha val="8000"/>
            </a:srgbClr>
          </a:solidFill>
          <a:ln w="50800">
            <a:solidFill>
              <a:srgbClr val="F15A2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898E2197-D824-589E-B2A4-C044814EB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00" y="1771731"/>
            <a:ext cx="892077" cy="3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272F3D"/>
                </a:solidFill>
                <a:latin typeface="Montserrat" panose="020F0502020204030204" pitchFamily="34" charset="0"/>
              </a:rPr>
              <a:t>МИС</a:t>
            </a:r>
            <a:endParaRPr lang="ru-RU" altLang="ru-RU" sz="2000"/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B2CFE48A-4DB9-C55E-47FE-ACFEC1D18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73" y="1755672"/>
            <a:ext cx="1407208" cy="3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Gilroy" pitchFamily="2" charset="0"/>
              </a:rPr>
              <a:t>РИС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5AD7A73-B633-12FE-4E4B-1968D3B98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07" y="1767902"/>
            <a:ext cx="9123136" cy="440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9BE98C-D2FC-B9E0-4562-D8195959C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0091714" y="5851850"/>
            <a:ext cx="461750" cy="207496"/>
          </a:xfrm>
          <a:prstGeom prst="rect">
            <a:avLst/>
          </a:prstGeom>
        </p:spPr>
      </p:pic>
      <p:sp>
        <p:nvSpPr>
          <p:cNvPr id="16" name="TextBox 25">
            <a:extLst>
              <a:ext uri="{FF2B5EF4-FFF2-40B4-BE49-F238E27FC236}">
                <a16:creationId xmlns:a16="http://schemas.microsoft.com/office/drawing/2014/main" id="{22224CAF-AA4F-2EC9-A4AC-AC909C948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4739" y="1779158"/>
            <a:ext cx="1407208" cy="3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Gilroy" pitchFamily="2" charset="0"/>
              </a:rPr>
              <a:t>ИИ</a:t>
            </a:r>
          </a:p>
        </p:txBody>
      </p:sp>
    </p:spTree>
    <p:extLst>
      <p:ext uri="{BB962C8B-B14F-4D97-AF65-F5344CB8AC3E}">
        <p14:creationId xmlns:p14="http://schemas.microsoft.com/office/powerpoint/2010/main" val="1929106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ЕРИС">
            <a:extLst>
              <a:ext uri="{FF2B5EF4-FFF2-40B4-BE49-F238E27FC236}">
                <a16:creationId xmlns:a16="http://schemas.microsoft.com/office/drawing/2014/main" id="{FFE3E931-ECF0-EF02-1D63-523FFCBC22AE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0377C376-1561-11DE-E2FE-01F1C80E2868}"/>
              </a:ext>
            </a:extLst>
          </p:cNvPr>
          <p:cNvSpPr/>
          <p:nvPr/>
        </p:nvSpPr>
        <p:spPr>
          <a:xfrm rot="10800000">
            <a:off x="7078777" y="1808351"/>
            <a:ext cx="9624709" cy="9618595"/>
          </a:xfrm>
          <a:custGeom>
            <a:avLst/>
            <a:gdLst>
              <a:gd name="connsiteX0" fmla="*/ 1094837 w 9624709"/>
              <a:gd name="connsiteY0" fmla="*/ 5975739 h 9618595"/>
              <a:gd name="connsiteX1" fmla="*/ 1082251 w 9624709"/>
              <a:gd name="connsiteY1" fmla="*/ 6017457 h 9618595"/>
              <a:gd name="connsiteX2" fmla="*/ 1015135 w 9624709"/>
              <a:gd name="connsiteY2" fmla="*/ 6072140 h 9618595"/>
              <a:gd name="connsiteX3" fmla="*/ 929415 w 9624709"/>
              <a:gd name="connsiteY3" fmla="*/ 6064652 h 9618595"/>
              <a:gd name="connsiteX4" fmla="*/ 874356 w 9624709"/>
              <a:gd name="connsiteY4" fmla="*/ 5998246 h 9618595"/>
              <a:gd name="connsiteX5" fmla="*/ 882389 w 9624709"/>
              <a:gd name="connsiteY5" fmla="*/ 5912359 h 9618595"/>
              <a:gd name="connsiteX6" fmla="*/ 948960 w 9624709"/>
              <a:gd name="connsiteY6" fmla="*/ 5857842 h 9618595"/>
              <a:gd name="connsiteX7" fmla="*/ 1035225 w 9624709"/>
              <a:gd name="connsiteY7" fmla="*/ 5865164 h 9618595"/>
              <a:gd name="connsiteX8" fmla="*/ 1089739 w 9624709"/>
              <a:gd name="connsiteY8" fmla="*/ 5931737 h 9618595"/>
              <a:gd name="connsiteX9" fmla="*/ 1094837 w 9624709"/>
              <a:gd name="connsiteY9" fmla="*/ 5975739 h 9618595"/>
              <a:gd name="connsiteX10" fmla="*/ 1131724 w 9624709"/>
              <a:gd name="connsiteY10" fmla="*/ 5980880 h 9618595"/>
              <a:gd name="connsiteX11" fmla="*/ 1125390 w 9624709"/>
              <a:gd name="connsiteY11" fmla="*/ 5923706 h 9618595"/>
              <a:gd name="connsiteX12" fmla="*/ 1031634 w 9624709"/>
              <a:gd name="connsiteY12" fmla="*/ 5832314 h 9618595"/>
              <a:gd name="connsiteX13" fmla="*/ 1084935 w 9624709"/>
              <a:gd name="connsiteY13" fmla="*/ 5815854 h 9618595"/>
              <a:gd name="connsiteX14" fmla="*/ 1073852 w 9624709"/>
              <a:gd name="connsiteY14" fmla="*/ 5779956 h 9618595"/>
              <a:gd name="connsiteX15" fmla="*/ 801901 w 9624709"/>
              <a:gd name="connsiteY15" fmla="*/ 5863934 h 9618595"/>
              <a:gd name="connsiteX16" fmla="*/ 812987 w 9624709"/>
              <a:gd name="connsiteY16" fmla="*/ 5899831 h 9618595"/>
              <a:gd name="connsiteX17" fmla="*/ 866288 w 9624709"/>
              <a:gd name="connsiteY17" fmla="*/ 5883372 h 9618595"/>
              <a:gd name="connsiteX18" fmla="*/ 840385 w 9624709"/>
              <a:gd name="connsiteY18" fmla="*/ 6011715 h 9618595"/>
              <a:gd name="connsiteX19" fmla="*/ 912457 w 9624709"/>
              <a:gd name="connsiteY19" fmla="*/ 6098483 h 9618595"/>
              <a:gd name="connsiteX20" fmla="*/ 1026218 w 9624709"/>
              <a:gd name="connsiteY20" fmla="*/ 6108038 h 9618595"/>
              <a:gd name="connsiteX21" fmla="*/ 1114787 w 9624709"/>
              <a:gd name="connsiteY21" fmla="*/ 6036006 h 9618595"/>
              <a:gd name="connsiteX22" fmla="*/ 1131724 w 9624709"/>
              <a:gd name="connsiteY22" fmla="*/ 5980880 h 9618595"/>
              <a:gd name="connsiteX23" fmla="*/ 1214499 w 9624709"/>
              <a:gd name="connsiteY23" fmla="*/ 6286108 h 9618595"/>
              <a:gd name="connsiteX24" fmla="*/ 1205881 w 9624709"/>
              <a:gd name="connsiteY24" fmla="*/ 6328822 h 9618595"/>
              <a:gd name="connsiteX25" fmla="*/ 1144185 w 9624709"/>
              <a:gd name="connsiteY25" fmla="*/ 6389558 h 9618595"/>
              <a:gd name="connsiteX26" fmla="*/ 1058142 w 9624709"/>
              <a:gd name="connsiteY26" fmla="*/ 6390138 h 9618595"/>
              <a:gd name="connsiteX27" fmla="*/ 997099 w 9624709"/>
              <a:gd name="connsiteY27" fmla="*/ 6329190 h 9618595"/>
              <a:gd name="connsiteX28" fmla="*/ 997044 w 9624709"/>
              <a:gd name="connsiteY28" fmla="*/ 6242928 h 9618595"/>
              <a:gd name="connsiteX29" fmla="*/ 1058211 w 9624709"/>
              <a:gd name="connsiteY29" fmla="*/ 6182410 h 9618595"/>
              <a:gd name="connsiteX30" fmla="*/ 1144780 w 9624709"/>
              <a:gd name="connsiteY30" fmla="*/ 6181611 h 9618595"/>
              <a:gd name="connsiteX31" fmla="*/ 1205298 w 9624709"/>
              <a:gd name="connsiteY31" fmla="*/ 6242778 h 9618595"/>
              <a:gd name="connsiteX32" fmla="*/ 1214499 w 9624709"/>
              <a:gd name="connsiteY32" fmla="*/ 6286108 h 9618595"/>
              <a:gd name="connsiteX33" fmla="*/ 1298397 w 9624709"/>
              <a:gd name="connsiteY33" fmla="*/ 3378337 h 9618595"/>
              <a:gd name="connsiteX34" fmla="*/ 1292791 w 9624709"/>
              <a:gd name="connsiteY34" fmla="*/ 3409004 h 9618595"/>
              <a:gd name="connsiteX35" fmla="*/ 1253307 w 9624709"/>
              <a:gd name="connsiteY35" fmla="*/ 3509695 h 9618595"/>
              <a:gd name="connsiteX36" fmla="*/ 1100680 w 9624709"/>
              <a:gd name="connsiteY36" fmla="*/ 3449845 h 9618595"/>
              <a:gd name="connsiteX37" fmla="*/ 1140166 w 9624709"/>
              <a:gd name="connsiteY37" fmla="*/ 3349152 h 9618595"/>
              <a:gd name="connsiteX38" fmla="*/ 1183527 w 9624709"/>
              <a:gd name="connsiteY38" fmla="*/ 3305624 h 9618595"/>
              <a:gd name="connsiteX39" fmla="*/ 1245573 w 9624709"/>
              <a:gd name="connsiteY39" fmla="*/ 3304885 h 9618595"/>
              <a:gd name="connsiteX40" fmla="*/ 1291107 w 9624709"/>
              <a:gd name="connsiteY40" fmla="*/ 3347810 h 9618595"/>
              <a:gd name="connsiteX41" fmla="*/ 1298397 w 9624709"/>
              <a:gd name="connsiteY41" fmla="*/ 3378337 h 9618595"/>
              <a:gd name="connsiteX42" fmla="*/ 1336416 w 9624709"/>
              <a:gd name="connsiteY42" fmla="*/ 3376889 h 9618595"/>
              <a:gd name="connsiteX43" fmla="*/ 1326198 w 9624709"/>
              <a:gd name="connsiteY43" fmla="*/ 3331609 h 9618595"/>
              <a:gd name="connsiteX44" fmla="*/ 1260120 w 9624709"/>
              <a:gd name="connsiteY44" fmla="*/ 3267789 h 9618595"/>
              <a:gd name="connsiteX45" fmla="*/ 1168803 w 9624709"/>
              <a:gd name="connsiteY45" fmla="*/ 3269888 h 9618595"/>
              <a:gd name="connsiteX46" fmla="*/ 1105187 w 9624709"/>
              <a:gd name="connsiteY46" fmla="*/ 3335436 h 9618595"/>
              <a:gd name="connsiteX47" fmla="*/ 1065704 w 9624709"/>
              <a:gd name="connsiteY47" fmla="*/ 3436126 h 9618595"/>
              <a:gd name="connsiteX48" fmla="*/ 952294 w 9624709"/>
              <a:gd name="connsiteY48" fmla="*/ 3391656 h 9618595"/>
              <a:gd name="connsiteX49" fmla="*/ 1022951 w 9624709"/>
              <a:gd name="connsiteY49" fmla="*/ 3211473 h 9618595"/>
              <a:gd name="connsiteX50" fmla="*/ 987975 w 9624709"/>
              <a:gd name="connsiteY50" fmla="*/ 3197755 h 9618595"/>
              <a:gd name="connsiteX51" fmla="*/ 902770 w 9624709"/>
              <a:gd name="connsiteY51" fmla="*/ 3415035 h 9618595"/>
              <a:gd name="connsiteX52" fmla="*/ 1273736 w 9624709"/>
              <a:gd name="connsiteY52" fmla="*/ 3560506 h 9618595"/>
              <a:gd name="connsiteX53" fmla="*/ 1327767 w 9624709"/>
              <a:gd name="connsiteY53" fmla="*/ 3422720 h 9618595"/>
              <a:gd name="connsiteX54" fmla="*/ 1336416 w 9624709"/>
              <a:gd name="connsiteY54" fmla="*/ 3376889 h 9618595"/>
              <a:gd name="connsiteX55" fmla="*/ 1349508 w 9624709"/>
              <a:gd name="connsiteY55" fmla="*/ 2991090 h 9618595"/>
              <a:gd name="connsiteX56" fmla="*/ 1255855 w 9624709"/>
              <a:gd name="connsiteY56" fmla="*/ 3181646 h 9618595"/>
              <a:gd name="connsiteX57" fmla="*/ 1209730 w 9624709"/>
              <a:gd name="connsiteY57" fmla="*/ 3119336 h 9618595"/>
              <a:gd name="connsiteX58" fmla="*/ 1218996 w 9624709"/>
              <a:gd name="connsiteY58" fmla="*/ 3041116 h 9618595"/>
              <a:gd name="connsiteX59" fmla="*/ 1271353 w 9624709"/>
              <a:gd name="connsiteY59" fmla="*/ 2991371 h 9618595"/>
              <a:gd name="connsiteX60" fmla="*/ 1349508 w 9624709"/>
              <a:gd name="connsiteY60" fmla="*/ 2991090 h 9618595"/>
              <a:gd name="connsiteX61" fmla="*/ 1395180 w 9624709"/>
              <a:gd name="connsiteY61" fmla="*/ 6326066 h 9618595"/>
              <a:gd name="connsiteX62" fmla="*/ 1380777 w 9624709"/>
              <a:gd name="connsiteY62" fmla="*/ 6291366 h 9618595"/>
              <a:gd name="connsiteX63" fmla="*/ 1224101 w 9624709"/>
              <a:gd name="connsiteY63" fmla="*/ 6356390 h 9618595"/>
              <a:gd name="connsiteX64" fmla="*/ 1237856 w 9624709"/>
              <a:gd name="connsiteY64" fmla="*/ 6226184 h 9618595"/>
              <a:gd name="connsiteX65" fmla="*/ 1158185 w 9624709"/>
              <a:gd name="connsiteY65" fmla="*/ 6147080 h 9618595"/>
              <a:gd name="connsiteX66" fmla="*/ 1043811 w 9624709"/>
              <a:gd name="connsiteY66" fmla="*/ 6147710 h 9618595"/>
              <a:gd name="connsiteX67" fmla="*/ 962603 w 9624709"/>
              <a:gd name="connsiteY67" fmla="*/ 6228254 h 9618595"/>
              <a:gd name="connsiteX68" fmla="*/ 950745 w 9624709"/>
              <a:gd name="connsiteY68" fmla="*/ 6284331 h 9618595"/>
              <a:gd name="connsiteX69" fmla="*/ 962359 w 9624709"/>
              <a:gd name="connsiteY69" fmla="*/ 6340526 h 9618595"/>
              <a:gd name="connsiteX70" fmla="*/ 1064270 w 9624709"/>
              <a:gd name="connsiteY70" fmla="*/ 6422727 h 9618595"/>
              <a:gd name="connsiteX71" fmla="*/ 1012747 w 9624709"/>
              <a:gd name="connsiteY71" fmla="*/ 6444110 h 9618595"/>
              <a:gd name="connsiteX72" fmla="*/ 1027147 w 9624709"/>
              <a:gd name="connsiteY72" fmla="*/ 6478810 h 9618595"/>
              <a:gd name="connsiteX73" fmla="*/ 1472189 w 9624709"/>
              <a:gd name="connsiteY73" fmla="*/ 3080241 h 9618595"/>
              <a:gd name="connsiteX74" fmla="*/ 1451743 w 9624709"/>
              <a:gd name="connsiteY74" fmla="*/ 3012791 h 9618595"/>
              <a:gd name="connsiteX75" fmla="*/ 1419809 w 9624709"/>
              <a:gd name="connsiteY75" fmla="*/ 3033885 h 9618595"/>
              <a:gd name="connsiteX76" fmla="*/ 1422810 w 9624709"/>
              <a:gd name="connsiteY76" fmla="*/ 3137479 h 9618595"/>
              <a:gd name="connsiteX77" fmla="*/ 1365926 w 9624709"/>
              <a:gd name="connsiteY77" fmla="*/ 3195148 h 9618595"/>
              <a:gd name="connsiteX78" fmla="*/ 1288553 w 9624709"/>
              <a:gd name="connsiteY78" fmla="*/ 3197715 h 9618595"/>
              <a:gd name="connsiteX79" fmla="*/ 1398775 w 9624709"/>
              <a:gd name="connsiteY79" fmla="*/ 2973440 h 9618595"/>
              <a:gd name="connsiteX80" fmla="*/ 1383439 w 9624709"/>
              <a:gd name="connsiteY80" fmla="*/ 2964634 h 9618595"/>
              <a:gd name="connsiteX81" fmla="*/ 1271602 w 9624709"/>
              <a:gd name="connsiteY81" fmla="*/ 2953436 h 9618595"/>
              <a:gd name="connsiteX82" fmla="*/ 1186301 w 9624709"/>
              <a:gd name="connsiteY82" fmla="*/ 3025047 h 9618595"/>
              <a:gd name="connsiteX83" fmla="*/ 1169642 w 9624709"/>
              <a:gd name="connsiteY83" fmla="*/ 3083142 h 9618595"/>
              <a:gd name="connsiteX84" fmla="*/ 1177413 w 9624709"/>
              <a:gd name="connsiteY84" fmla="*/ 3139924 h 9618595"/>
              <a:gd name="connsiteX85" fmla="*/ 1254620 w 9624709"/>
              <a:gd name="connsiteY85" fmla="*/ 3224170 h 9618595"/>
              <a:gd name="connsiteX86" fmla="*/ 1369245 w 9624709"/>
              <a:gd name="connsiteY86" fmla="*/ 3233568 h 9618595"/>
              <a:gd name="connsiteX87" fmla="*/ 1455256 w 9624709"/>
              <a:gd name="connsiteY87" fmla="*/ 3154058 h 9618595"/>
              <a:gd name="connsiteX88" fmla="*/ 1472189 w 9624709"/>
              <a:gd name="connsiteY88" fmla="*/ 3080241 h 9618595"/>
              <a:gd name="connsiteX89" fmla="*/ 1514823 w 9624709"/>
              <a:gd name="connsiteY89" fmla="*/ 6775119 h 9618595"/>
              <a:gd name="connsiteX90" fmla="*/ 1495330 w 9624709"/>
              <a:gd name="connsiteY90" fmla="*/ 6743002 h 9618595"/>
              <a:gd name="connsiteX91" fmla="*/ 1283161 w 9624709"/>
              <a:gd name="connsiteY91" fmla="*/ 6871773 h 9618595"/>
              <a:gd name="connsiteX92" fmla="*/ 1230884 w 9624709"/>
              <a:gd name="connsiteY92" fmla="*/ 6785640 h 9618595"/>
              <a:gd name="connsiteX93" fmla="*/ 1199740 w 9624709"/>
              <a:gd name="connsiteY93" fmla="*/ 6804542 h 9618595"/>
              <a:gd name="connsiteX94" fmla="*/ 1323785 w 9624709"/>
              <a:gd name="connsiteY94" fmla="*/ 7008926 h 9618595"/>
              <a:gd name="connsiteX95" fmla="*/ 1354929 w 9624709"/>
              <a:gd name="connsiteY95" fmla="*/ 6990024 h 9618595"/>
              <a:gd name="connsiteX96" fmla="*/ 1302654 w 9624709"/>
              <a:gd name="connsiteY96" fmla="*/ 6903890 h 9618595"/>
              <a:gd name="connsiteX97" fmla="*/ 1515209 w 9624709"/>
              <a:gd name="connsiteY97" fmla="*/ 6555446 h 9618595"/>
              <a:gd name="connsiteX98" fmla="*/ 1465780 w 9624709"/>
              <a:gd name="connsiteY98" fmla="*/ 6505060 h 9618595"/>
              <a:gd name="connsiteX99" fmla="*/ 1384537 w 9624709"/>
              <a:gd name="connsiteY99" fmla="*/ 6493544 h 9618595"/>
              <a:gd name="connsiteX100" fmla="*/ 1052497 w 9624709"/>
              <a:gd name="connsiteY100" fmla="*/ 6528019 h 9618595"/>
              <a:gd name="connsiteX101" fmla="*/ 1070791 w 9624709"/>
              <a:gd name="connsiteY101" fmla="*/ 6563419 h 9618595"/>
              <a:gd name="connsiteX102" fmla="*/ 1325018 w 9624709"/>
              <a:gd name="connsiteY102" fmla="*/ 6535836 h 9618595"/>
              <a:gd name="connsiteX103" fmla="*/ 1162264 w 9624709"/>
              <a:gd name="connsiteY103" fmla="*/ 6740414 h 9618595"/>
              <a:gd name="connsiteX104" fmla="*/ 1180559 w 9624709"/>
              <a:gd name="connsiteY104" fmla="*/ 6775814 h 9618595"/>
              <a:gd name="connsiteX105" fmla="*/ 1376382 w 9624709"/>
              <a:gd name="connsiteY105" fmla="*/ 6531077 h 9618595"/>
              <a:gd name="connsiteX106" fmla="*/ 1395456 w 9624709"/>
              <a:gd name="connsiteY106" fmla="*/ 6529548 h 9618595"/>
              <a:gd name="connsiteX107" fmla="*/ 1483855 w 9624709"/>
              <a:gd name="connsiteY107" fmla="*/ 6571648 h 9618595"/>
              <a:gd name="connsiteX108" fmla="*/ 1603849 w 9624709"/>
              <a:gd name="connsiteY108" fmla="*/ 2833323 h 9618595"/>
              <a:gd name="connsiteX109" fmla="*/ 1565925 w 9624709"/>
              <a:gd name="connsiteY109" fmla="*/ 2778729 h 9618595"/>
              <a:gd name="connsiteX110" fmla="*/ 1481945 w 9624709"/>
              <a:gd name="connsiteY110" fmla="*/ 2786870 h 9618595"/>
              <a:gd name="connsiteX111" fmla="*/ 1445109 w 9624709"/>
              <a:gd name="connsiteY111" fmla="*/ 2723673 h 9618595"/>
              <a:gd name="connsiteX112" fmla="*/ 1381982 w 9624709"/>
              <a:gd name="connsiteY112" fmla="*/ 2717649 h 9618595"/>
              <a:gd name="connsiteX113" fmla="*/ 1325060 w 9624709"/>
              <a:gd name="connsiteY113" fmla="*/ 2767409 h 9618595"/>
              <a:gd name="connsiteX114" fmla="*/ 1306504 w 9624709"/>
              <a:gd name="connsiteY114" fmla="*/ 2829120 h 9618595"/>
              <a:gd name="connsiteX115" fmla="*/ 1325735 w 9624709"/>
              <a:gd name="connsiteY115" fmla="*/ 2886606 h 9618595"/>
              <a:gd name="connsiteX116" fmla="*/ 1357290 w 9624709"/>
              <a:gd name="connsiteY116" fmla="*/ 2868824 h 9618595"/>
              <a:gd name="connsiteX117" fmla="*/ 1356483 w 9624709"/>
              <a:gd name="connsiteY117" fmla="*/ 2785846 h 9618595"/>
              <a:gd name="connsiteX118" fmla="*/ 1390346 w 9624709"/>
              <a:gd name="connsiteY118" fmla="*/ 2754568 h 9618595"/>
              <a:gd name="connsiteX119" fmla="*/ 1428057 w 9624709"/>
              <a:gd name="connsiteY119" fmla="*/ 2757227 h 9618595"/>
              <a:gd name="connsiteX120" fmla="*/ 1450211 w 9624709"/>
              <a:gd name="connsiteY120" fmla="*/ 2786396 h 9618595"/>
              <a:gd name="connsiteX121" fmla="*/ 1441319 w 9624709"/>
              <a:gd name="connsiteY121" fmla="*/ 2825730 h 9618595"/>
              <a:gd name="connsiteX122" fmla="*/ 1426050 w 9624709"/>
              <a:gd name="connsiteY122" fmla="*/ 2851752 h 9618595"/>
              <a:gd name="connsiteX123" fmla="*/ 1457473 w 9624709"/>
              <a:gd name="connsiteY123" fmla="*/ 2870189 h 9618595"/>
              <a:gd name="connsiteX124" fmla="*/ 1478501 w 9624709"/>
              <a:gd name="connsiteY124" fmla="*/ 2834351 h 9618595"/>
              <a:gd name="connsiteX125" fmla="*/ 1509225 w 9624709"/>
              <a:gd name="connsiteY125" fmla="*/ 2806178 h 9618595"/>
              <a:gd name="connsiteX126" fmla="*/ 1544945 w 9624709"/>
              <a:gd name="connsiteY126" fmla="*/ 2809978 h 9618595"/>
              <a:gd name="connsiteX127" fmla="*/ 1567394 w 9624709"/>
              <a:gd name="connsiteY127" fmla="*/ 2844272 h 9618595"/>
              <a:gd name="connsiteX128" fmla="*/ 1553780 w 9624709"/>
              <a:gd name="connsiteY128" fmla="*/ 2895026 h 9618595"/>
              <a:gd name="connsiteX129" fmla="*/ 1469176 w 9624709"/>
              <a:gd name="connsiteY129" fmla="*/ 2939098 h 9618595"/>
              <a:gd name="connsiteX130" fmla="*/ 1469243 w 9624709"/>
              <a:gd name="connsiteY130" fmla="*/ 2976099 h 9618595"/>
              <a:gd name="connsiteX131" fmla="*/ 1585201 w 9624709"/>
              <a:gd name="connsiteY131" fmla="*/ 2913462 h 9618595"/>
              <a:gd name="connsiteX132" fmla="*/ 1603849 w 9624709"/>
              <a:gd name="connsiteY132" fmla="*/ 2833323 h 9618595"/>
              <a:gd name="connsiteX133" fmla="*/ 1708706 w 9624709"/>
              <a:gd name="connsiteY133" fmla="*/ 7059728 h 9618595"/>
              <a:gd name="connsiteX134" fmla="*/ 1687099 w 9624709"/>
              <a:gd name="connsiteY134" fmla="*/ 7028992 h 9618595"/>
              <a:gd name="connsiteX135" fmla="*/ 1574864 w 9624709"/>
              <a:gd name="connsiteY135" fmla="*/ 7107884 h 9618595"/>
              <a:gd name="connsiteX136" fmla="*/ 1605261 w 9624709"/>
              <a:gd name="connsiteY136" fmla="*/ 6912566 h 9618595"/>
              <a:gd name="connsiteX137" fmla="*/ 1576456 w 9624709"/>
              <a:gd name="connsiteY137" fmla="*/ 6871584 h 9618595"/>
              <a:gd name="connsiteX138" fmla="*/ 1543103 w 9624709"/>
              <a:gd name="connsiteY138" fmla="*/ 7081504 h 9618595"/>
              <a:gd name="connsiteX139" fmla="*/ 1346879 w 9624709"/>
              <a:gd name="connsiteY139" fmla="*/ 7039916 h 9618595"/>
              <a:gd name="connsiteX140" fmla="*/ 1376339 w 9624709"/>
              <a:gd name="connsiteY140" fmla="*/ 7081830 h 9618595"/>
              <a:gd name="connsiteX141" fmla="*/ 1557170 w 9624709"/>
              <a:gd name="connsiteY141" fmla="*/ 7120322 h 9618595"/>
              <a:gd name="connsiteX142" fmla="*/ 1454248 w 9624709"/>
              <a:gd name="connsiteY142" fmla="*/ 7192668 h 9618595"/>
              <a:gd name="connsiteX143" fmla="*/ 1475855 w 9624709"/>
              <a:gd name="connsiteY143" fmla="*/ 7223403 h 9618595"/>
              <a:gd name="connsiteX144" fmla="*/ 1730223 w 9624709"/>
              <a:gd name="connsiteY144" fmla="*/ 2565112 h 9618595"/>
              <a:gd name="connsiteX145" fmla="*/ 1711453 w 9624709"/>
              <a:gd name="connsiteY145" fmla="*/ 2649086 h 9618595"/>
              <a:gd name="connsiteX146" fmla="*/ 1639363 w 9624709"/>
              <a:gd name="connsiteY146" fmla="*/ 2696067 h 9618595"/>
              <a:gd name="connsiteX147" fmla="*/ 1554923 w 9624709"/>
              <a:gd name="connsiteY147" fmla="*/ 2676970 h 9618595"/>
              <a:gd name="connsiteX148" fmla="*/ 1507942 w 9624709"/>
              <a:gd name="connsiteY148" fmla="*/ 2604884 h 9618595"/>
              <a:gd name="connsiteX149" fmla="*/ 1526245 w 9624709"/>
              <a:gd name="connsiteY149" fmla="*/ 2520586 h 9618595"/>
              <a:gd name="connsiteX150" fmla="*/ 1598799 w 9624709"/>
              <a:gd name="connsiteY150" fmla="*/ 2473928 h 9618595"/>
              <a:gd name="connsiteX151" fmla="*/ 1682774 w 9624709"/>
              <a:gd name="connsiteY151" fmla="*/ 2492699 h 9618595"/>
              <a:gd name="connsiteX152" fmla="*/ 1730223 w 9624709"/>
              <a:gd name="connsiteY152" fmla="*/ 2565112 h 9618595"/>
              <a:gd name="connsiteX153" fmla="*/ 1766663 w 9624709"/>
              <a:gd name="connsiteY153" fmla="*/ 2558525 h 9618595"/>
              <a:gd name="connsiteX154" fmla="*/ 1704191 w 9624709"/>
              <a:gd name="connsiteY154" fmla="*/ 2461832 h 9618595"/>
              <a:gd name="connsiteX155" fmla="*/ 1592213 w 9624709"/>
              <a:gd name="connsiteY155" fmla="*/ 2437488 h 9618595"/>
              <a:gd name="connsiteX156" fmla="*/ 1496313 w 9624709"/>
              <a:gd name="connsiteY156" fmla="*/ 2499818 h 9618595"/>
              <a:gd name="connsiteX157" fmla="*/ 1471176 w 9624709"/>
              <a:gd name="connsiteY157" fmla="*/ 2611938 h 9618595"/>
              <a:gd name="connsiteX158" fmla="*/ 1533506 w 9624709"/>
              <a:gd name="connsiteY158" fmla="*/ 2707840 h 9618595"/>
              <a:gd name="connsiteX159" fmla="*/ 1645626 w 9624709"/>
              <a:gd name="connsiteY159" fmla="*/ 2732976 h 9618595"/>
              <a:gd name="connsiteX160" fmla="*/ 1741384 w 9624709"/>
              <a:gd name="connsiteY160" fmla="*/ 2669854 h 9618595"/>
              <a:gd name="connsiteX161" fmla="*/ 1766663 w 9624709"/>
              <a:gd name="connsiteY161" fmla="*/ 2558525 h 9618595"/>
              <a:gd name="connsiteX162" fmla="*/ 1967365 w 9624709"/>
              <a:gd name="connsiteY162" fmla="*/ 7196400 h 9618595"/>
              <a:gd name="connsiteX163" fmla="*/ 1908615 w 9624709"/>
              <a:gd name="connsiteY163" fmla="*/ 7157283 h 9618595"/>
              <a:gd name="connsiteX164" fmla="*/ 1826743 w 9624709"/>
              <a:gd name="connsiteY164" fmla="*/ 7162756 h 9618595"/>
              <a:gd name="connsiteX165" fmla="*/ 1508936 w 9624709"/>
              <a:gd name="connsiteY165" fmla="*/ 7264926 h 9618595"/>
              <a:gd name="connsiteX166" fmla="*/ 1534133 w 9624709"/>
              <a:gd name="connsiteY166" fmla="*/ 7295794 h 9618595"/>
              <a:gd name="connsiteX167" fmla="*/ 1777217 w 9624709"/>
              <a:gd name="connsiteY167" fmla="*/ 7216408 h 9618595"/>
              <a:gd name="connsiteX168" fmla="*/ 1660119 w 9624709"/>
              <a:gd name="connsiteY168" fmla="*/ 7450139 h 9618595"/>
              <a:gd name="connsiteX169" fmla="*/ 1685316 w 9624709"/>
              <a:gd name="connsiteY169" fmla="*/ 7481006 h 9618595"/>
              <a:gd name="connsiteX170" fmla="*/ 1826499 w 9624709"/>
              <a:gd name="connsiteY170" fmla="*/ 7201166 h 9618595"/>
              <a:gd name="connsiteX171" fmla="*/ 1844848 w 9624709"/>
              <a:gd name="connsiteY171" fmla="*/ 7195740 h 9618595"/>
              <a:gd name="connsiteX172" fmla="*/ 1940026 w 9624709"/>
              <a:gd name="connsiteY172" fmla="*/ 7218720 h 9618595"/>
              <a:gd name="connsiteX173" fmla="*/ 2010569 w 9624709"/>
              <a:gd name="connsiteY173" fmla="*/ 2313896 h 9618595"/>
              <a:gd name="connsiteX174" fmla="*/ 1791263 w 9624709"/>
              <a:gd name="connsiteY174" fmla="*/ 2132470 h 9618595"/>
              <a:gd name="connsiteX175" fmla="*/ 1638868 w 9624709"/>
              <a:gd name="connsiteY175" fmla="*/ 2316687 h 9618595"/>
              <a:gd name="connsiteX176" fmla="*/ 1858173 w 9624709"/>
              <a:gd name="connsiteY176" fmla="*/ 2498110 h 9618595"/>
              <a:gd name="connsiteX177" fmla="*/ 1882121 w 9624709"/>
              <a:gd name="connsiteY177" fmla="*/ 2469162 h 9618595"/>
              <a:gd name="connsiteX178" fmla="*/ 1690887 w 9624709"/>
              <a:gd name="connsiteY178" fmla="*/ 2310960 h 9618595"/>
              <a:gd name="connsiteX179" fmla="*/ 1795387 w 9624709"/>
              <a:gd name="connsiteY179" fmla="*/ 2184641 h 9618595"/>
              <a:gd name="connsiteX180" fmla="*/ 1986621 w 9624709"/>
              <a:gd name="connsiteY180" fmla="*/ 2342844 h 9618595"/>
              <a:gd name="connsiteX181" fmla="*/ 2030950 w 9624709"/>
              <a:gd name="connsiteY181" fmla="*/ 7518550 h 9618595"/>
              <a:gd name="connsiteX182" fmla="*/ 1995658 w 9624709"/>
              <a:gd name="connsiteY182" fmla="*/ 7597602 h 9618595"/>
              <a:gd name="connsiteX183" fmla="*/ 1915752 w 9624709"/>
              <a:gd name="connsiteY183" fmla="*/ 7629524 h 9618595"/>
              <a:gd name="connsiteX184" fmla="*/ 1836686 w 9624709"/>
              <a:gd name="connsiteY184" fmla="*/ 7595036 h 9618595"/>
              <a:gd name="connsiteX185" fmla="*/ 1805173 w 9624709"/>
              <a:gd name="connsiteY185" fmla="*/ 7514738 h 9618595"/>
              <a:gd name="connsiteX186" fmla="*/ 1840055 w 9624709"/>
              <a:gd name="connsiteY186" fmla="*/ 7436080 h 9618595"/>
              <a:gd name="connsiteX187" fmla="*/ 1920369 w 9624709"/>
              <a:gd name="connsiteY187" fmla="*/ 7403760 h 9618595"/>
              <a:gd name="connsiteX188" fmla="*/ 1999029 w 9624709"/>
              <a:gd name="connsiteY188" fmla="*/ 7438644 h 9618595"/>
              <a:gd name="connsiteX189" fmla="*/ 2030950 w 9624709"/>
              <a:gd name="connsiteY189" fmla="*/ 7518550 h 9618595"/>
              <a:gd name="connsiteX190" fmla="*/ 2151507 w 9624709"/>
              <a:gd name="connsiteY190" fmla="*/ 2079500 h 9618595"/>
              <a:gd name="connsiteX191" fmla="*/ 2118665 w 9624709"/>
              <a:gd name="connsiteY191" fmla="*/ 2159030 h 9618595"/>
              <a:gd name="connsiteX192" fmla="*/ 2039611 w 9624709"/>
              <a:gd name="connsiteY192" fmla="*/ 2193005 h 9618595"/>
              <a:gd name="connsiteX193" fmla="*/ 1959673 w 9624709"/>
              <a:gd name="connsiteY193" fmla="*/ 2159762 h 9618595"/>
              <a:gd name="connsiteX194" fmla="*/ 1925700 w 9624709"/>
              <a:gd name="connsiteY194" fmla="*/ 2080708 h 9618595"/>
              <a:gd name="connsiteX195" fmla="*/ 1958136 w 9624709"/>
              <a:gd name="connsiteY195" fmla="*/ 2000775 h 9618595"/>
              <a:gd name="connsiteX196" fmla="*/ 2037596 w 9624709"/>
              <a:gd name="connsiteY196" fmla="*/ 1967204 h 9618595"/>
              <a:gd name="connsiteX197" fmla="*/ 2117128 w 9624709"/>
              <a:gd name="connsiteY197" fmla="*/ 2000046 h 9618595"/>
              <a:gd name="connsiteX198" fmla="*/ 2151507 w 9624709"/>
              <a:gd name="connsiteY198" fmla="*/ 2079500 h 9618595"/>
              <a:gd name="connsiteX199" fmla="*/ 2206205 w 9624709"/>
              <a:gd name="connsiteY199" fmla="*/ 7446939 h 9618595"/>
              <a:gd name="connsiteX200" fmla="*/ 2180138 w 9624709"/>
              <a:gd name="connsiteY200" fmla="*/ 7419882 h 9618595"/>
              <a:gd name="connsiteX201" fmla="*/ 2057973 w 9624709"/>
              <a:gd name="connsiteY201" fmla="*/ 7537572 h 9618595"/>
              <a:gd name="connsiteX202" fmla="*/ 2023291 w 9624709"/>
              <a:gd name="connsiteY202" fmla="*/ 7411318 h 9618595"/>
              <a:gd name="connsiteX203" fmla="*/ 1920257 w 9624709"/>
              <a:gd name="connsiteY203" fmla="*/ 7366720 h 9618595"/>
              <a:gd name="connsiteX204" fmla="*/ 1813988 w 9624709"/>
              <a:gd name="connsiteY204" fmla="*/ 7409022 h 9618595"/>
              <a:gd name="connsiteX205" fmla="*/ 1767752 w 9624709"/>
              <a:gd name="connsiteY205" fmla="*/ 7513637 h 9618595"/>
              <a:gd name="connsiteX206" fmla="*/ 1808473 w 9624709"/>
              <a:gd name="connsiteY206" fmla="*/ 7618262 h 9618595"/>
              <a:gd name="connsiteX207" fmla="*/ 1933345 w 9624709"/>
              <a:gd name="connsiteY207" fmla="*/ 7657630 h 9618595"/>
              <a:gd name="connsiteX208" fmla="*/ 1893169 w 9624709"/>
              <a:gd name="connsiteY208" fmla="*/ 7696334 h 9618595"/>
              <a:gd name="connsiteX209" fmla="*/ 1919236 w 9624709"/>
              <a:gd name="connsiteY209" fmla="*/ 7723392 h 9618595"/>
              <a:gd name="connsiteX210" fmla="*/ 2244849 w 9624709"/>
              <a:gd name="connsiteY210" fmla="*/ 2073198 h 9618595"/>
              <a:gd name="connsiteX211" fmla="*/ 2042161 w 9624709"/>
              <a:gd name="connsiteY211" fmla="*/ 1873381 h 9618595"/>
              <a:gd name="connsiteX212" fmla="*/ 2015785 w 9624709"/>
              <a:gd name="connsiteY212" fmla="*/ 1900137 h 9618595"/>
              <a:gd name="connsiteX213" fmla="*/ 2055510 w 9624709"/>
              <a:gd name="connsiteY213" fmla="*/ 1939302 h 9618595"/>
              <a:gd name="connsiteX214" fmla="*/ 1930195 w 9624709"/>
              <a:gd name="connsiteY214" fmla="*/ 1977226 h 9618595"/>
              <a:gd name="connsiteX215" fmla="*/ 1887870 w 9624709"/>
              <a:gd name="connsiteY215" fmla="*/ 2081782 h 9618595"/>
              <a:gd name="connsiteX216" fmla="*/ 1933297 w 9624709"/>
              <a:gd name="connsiteY216" fmla="*/ 2186518 h 9618595"/>
              <a:gd name="connsiteX217" fmla="*/ 2038669 w 9624709"/>
              <a:gd name="connsiteY217" fmla="*/ 2230447 h 9618595"/>
              <a:gd name="connsiteX218" fmla="*/ 2142610 w 9624709"/>
              <a:gd name="connsiteY218" fmla="*/ 2186636 h 9618595"/>
              <a:gd name="connsiteX219" fmla="*/ 2178746 w 9624709"/>
              <a:gd name="connsiteY219" fmla="*/ 2060790 h 9618595"/>
              <a:gd name="connsiteX220" fmla="*/ 2218471 w 9624709"/>
              <a:gd name="connsiteY220" fmla="*/ 2099954 h 9618595"/>
              <a:gd name="connsiteX221" fmla="*/ 2264778 w 9624709"/>
              <a:gd name="connsiteY221" fmla="*/ 7648866 h 9618595"/>
              <a:gd name="connsiteX222" fmla="*/ 2236707 w 9624709"/>
              <a:gd name="connsiteY222" fmla="*/ 7623894 h 9618595"/>
              <a:gd name="connsiteX223" fmla="*/ 2071748 w 9624709"/>
              <a:gd name="connsiteY223" fmla="*/ 7809329 h 9618595"/>
              <a:gd name="connsiteX224" fmla="*/ 1996467 w 9624709"/>
              <a:gd name="connsiteY224" fmla="*/ 7742362 h 9618595"/>
              <a:gd name="connsiteX225" fmla="*/ 1972253 w 9624709"/>
              <a:gd name="connsiteY225" fmla="*/ 7769582 h 9618595"/>
              <a:gd name="connsiteX226" fmla="*/ 2150884 w 9624709"/>
              <a:gd name="connsiteY226" fmla="*/ 7928489 h 9618595"/>
              <a:gd name="connsiteX227" fmla="*/ 2175098 w 9624709"/>
              <a:gd name="connsiteY227" fmla="*/ 7901270 h 9618595"/>
              <a:gd name="connsiteX228" fmla="*/ 2099817 w 9624709"/>
              <a:gd name="connsiteY228" fmla="*/ 7834300 h 9618595"/>
              <a:gd name="connsiteX229" fmla="*/ 2445784 w 9624709"/>
              <a:gd name="connsiteY229" fmla="*/ 1852131 h 9618595"/>
              <a:gd name="connsiteX230" fmla="*/ 2442480 w 9624709"/>
              <a:gd name="connsiteY230" fmla="*/ 1814723 h 9618595"/>
              <a:gd name="connsiteX231" fmla="*/ 2406841 w 9624709"/>
              <a:gd name="connsiteY231" fmla="*/ 1821195 h 9618595"/>
              <a:gd name="connsiteX232" fmla="*/ 2403358 w 9624709"/>
              <a:gd name="connsiteY232" fmla="*/ 1878052 h 9618595"/>
              <a:gd name="connsiteX233" fmla="*/ 2369885 w 9624709"/>
              <a:gd name="connsiteY233" fmla="*/ 1926082 h 9618595"/>
              <a:gd name="connsiteX234" fmla="*/ 2288207 w 9624709"/>
              <a:gd name="connsiteY234" fmla="*/ 1953139 h 9618595"/>
              <a:gd name="connsiteX235" fmla="*/ 2211419 w 9624709"/>
              <a:gd name="connsiteY235" fmla="*/ 1913155 h 9618595"/>
              <a:gd name="connsiteX236" fmla="*/ 2184359 w 9624709"/>
              <a:gd name="connsiteY236" fmla="*/ 1831474 h 9618595"/>
              <a:gd name="connsiteX237" fmla="*/ 2223541 w 9624709"/>
              <a:gd name="connsiteY237" fmla="*/ 1754624 h 9618595"/>
              <a:gd name="connsiteX238" fmla="*/ 2276847 w 9624709"/>
              <a:gd name="connsiteY238" fmla="*/ 1728959 h 9618595"/>
              <a:gd name="connsiteX239" fmla="*/ 2331199 w 9624709"/>
              <a:gd name="connsiteY239" fmla="*/ 1736078 h 9618595"/>
              <a:gd name="connsiteX240" fmla="*/ 2343122 w 9624709"/>
              <a:gd name="connsiteY240" fmla="*/ 1702700 h 9618595"/>
              <a:gd name="connsiteX241" fmla="*/ 2270595 w 9624709"/>
              <a:gd name="connsiteY241" fmla="*/ 1693133 h 9618595"/>
              <a:gd name="connsiteX242" fmla="*/ 2199890 w 9624709"/>
              <a:gd name="connsiteY242" fmla="*/ 1726914 h 9618595"/>
              <a:gd name="connsiteX243" fmla="*/ 2146579 w 9624709"/>
              <a:gd name="connsiteY243" fmla="*/ 1829298 h 9618595"/>
              <a:gd name="connsiteX244" fmla="*/ 2182843 w 9624709"/>
              <a:gd name="connsiteY244" fmla="*/ 1937546 h 9618595"/>
              <a:gd name="connsiteX245" fmla="*/ 2284422 w 9624709"/>
              <a:gd name="connsiteY245" fmla="*/ 1990795 h 9618595"/>
              <a:gd name="connsiteX246" fmla="*/ 2393539 w 9624709"/>
              <a:gd name="connsiteY246" fmla="*/ 1953792 h 9618595"/>
              <a:gd name="connsiteX247" fmla="*/ 2438190 w 9624709"/>
              <a:gd name="connsiteY247" fmla="*/ 1889484 h 9618595"/>
              <a:gd name="connsiteX248" fmla="*/ 2445784 w 9624709"/>
              <a:gd name="connsiteY248" fmla="*/ 1852131 h 9618595"/>
              <a:gd name="connsiteX249" fmla="*/ 2510391 w 9624709"/>
              <a:gd name="connsiteY249" fmla="*/ 7890437 h 9618595"/>
              <a:gd name="connsiteX250" fmla="*/ 2451681 w 9624709"/>
              <a:gd name="connsiteY250" fmla="*/ 7791298 h 9618595"/>
              <a:gd name="connsiteX251" fmla="*/ 2379550 w 9624709"/>
              <a:gd name="connsiteY251" fmla="*/ 7760866 h 9618595"/>
              <a:gd name="connsiteX252" fmla="*/ 2305511 w 9624709"/>
              <a:gd name="connsiteY252" fmla="*/ 7772084 h 9618595"/>
              <a:gd name="connsiteX253" fmla="*/ 2319192 w 9624709"/>
              <a:gd name="connsiteY253" fmla="*/ 7805621 h 9618595"/>
              <a:gd name="connsiteX254" fmla="*/ 2375546 w 9624709"/>
              <a:gd name="connsiteY254" fmla="*/ 7797306 h 9618595"/>
              <a:gd name="connsiteX255" fmla="*/ 2429444 w 9624709"/>
              <a:gd name="connsiteY255" fmla="*/ 7820156 h 9618595"/>
              <a:gd name="connsiteX256" fmla="*/ 2472765 w 9624709"/>
              <a:gd name="connsiteY256" fmla="*/ 7894501 h 9618595"/>
              <a:gd name="connsiteX257" fmla="*/ 2449473 w 9624709"/>
              <a:gd name="connsiteY257" fmla="*/ 7977883 h 9618595"/>
              <a:gd name="connsiteX258" fmla="*/ 2375127 w 9624709"/>
              <a:gd name="connsiteY258" fmla="*/ 8021204 h 9618595"/>
              <a:gd name="connsiteX259" fmla="*/ 2291850 w 9624709"/>
              <a:gd name="connsiteY259" fmla="*/ 7998710 h 9618595"/>
              <a:gd name="connsiteX260" fmla="*/ 2255743 w 9624709"/>
              <a:gd name="connsiteY260" fmla="*/ 7951841 h 9618595"/>
              <a:gd name="connsiteX261" fmla="*/ 2251503 w 9624709"/>
              <a:gd name="connsiteY261" fmla="*/ 7897190 h 9618595"/>
              <a:gd name="connsiteX262" fmla="*/ 2216382 w 9624709"/>
              <a:gd name="connsiteY262" fmla="*/ 7892407 h 9618595"/>
              <a:gd name="connsiteX263" fmla="*/ 2221977 w 9624709"/>
              <a:gd name="connsiteY263" fmla="*/ 7965348 h 9618595"/>
              <a:gd name="connsiteX264" fmla="*/ 2269613 w 9624709"/>
              <a:gd name="connsiteY264" fmla="*/ 8027568 h 9618595"/>
              <a:gd name="connsiteX265" fmla="*/ 2380787 w 9624709"/>
              <a:gd name="connsiteY265" fmla="*/ 8058622 h 9618595"/>
              <a:gd name="connsiteX266" fmla="*/ 2479232 w 9624709"/>
              <a:gd name="connsiteY266" fmla="*/ 8000814 h 9618595"/>
              <a:gd name="connsiteX267" fmla="*/ 2510391 w 9624709"/>
              <a:gd name="connsiteY267" fmla="*/ 7890437 h 9618595"/>
              <a:gd name="connsiteX268" fmla="*/ 2706762 w 9624709"/>
              <a:gd name="connsiteY268" fmla="*/ 1705477 h 9618595"/>
              <a:gd name="connsiteX269" fmla="*/ 2539936 w 9624709"/>
              <a:gd name="connsiteY269" fmla="*/ 1474872 h 9618595"/>
              <a:gd name="connsiteX270" fmla="*/ 2509497 w 9624709"/>
              <a:gd name="connsiteY270" fmla="*/ 1496892 h 9618595"/>
              <a:gd name="connsiteX271" fmla="*/ 2582233 w 9624709"/>
              <a:gd name="connsiteY271" fmla="*/ 1597435 h 9618595"/>
              <a:gd name="connsiteX272" fmla="*/ 2449403 w 9624709"/>
              <a:gd name="connsiteY272" fmla="*/ 1693527 h 9618595"/>
              <a:gd name="connsiteX273" fmla="*/ 2376669 w 9624709"/>
              <a:gd name="connsiteY273" fmla="*/ 1592983 h 9618595"/>
              <a:gd name="connsiteX274" fmla="*/ 2346229 w 9624709"/>
              <a:gd name="connsiteY274" fmla="*/ 1615003 h 9618595"/>
              <a:gd name="connsiteX275" fmla="*/ 2513053 w 9624709"/>
              <a:gd name="connsiteY275" fmla="*/ 1845608 h 9618595"/>
              <a:gd name="connsiteX276" fmla="*/ 2543492 w 9624709"/>
              <a:gd name="connsiteY276" fmla="*/ 1823588 h 9618595"/>
              <a:gd name="connsiteX277" fmla="*/ 2470758 w 9624709"/>
              <a:gd name="connsiteY277" fmla="*/ 1723044 h 9618595"/>
              <a:gd name="connsiteX278" fmla="*/ 2603586 w 9624709"/>
              <a:gd name="connsiteY278" fmla="*/ 1626953 h 9618595"/>
              <a:gd name="connsiteX279" fmla="*/ 2676323 w 9624709"/>
              <a:gd name="connsiteY279" fmla="*/ 1727497 h 9618595"/>
              <a:gd name="connsiteX280" fmla="*/ 2766499 w 9624709"/>
              <a:gd name="connsiteY280" fmla="*/ 8134210 h 9618595"/>
              <a:gd name="connsiteX281" fmla="*/ 2749835 w 9624709"/>
              <a:gd name="connsiteY281" fmla="*/ 8175100 h 9618595"/>
              <a:gd name="connsiteX282" fmla="*/ 2679427 w 9624709"/>
              <a:gd name="connsiteY282" fmla="*/ 8224564 h 9618595"/>
              <a:gd name="connsiteX283" fmla="*/ 2594544 w 9624709"/>
              <a:gd name="connsiteY283" fmla="*/ 8209210 h 9618595"/>
              <a:gd name="connsiteX284" fmla="*/ 2545389 w 9624709"/>
              <a:gd name="connsiteY284" fmla="*/ 8138322 h 9618595"/>
              <a:gd name="connsiteX285" fmla="*/ 2561224 w 9624709"/>
              <a:gd name="connsiteY285" fmla="*/ 8053747 h 9618595"/>
              <a:gd name="connsiteX286" fmla="*/ 2631939 w 9624709"/>
              <a:gd name="connsiteY286" fmla="*/ 8003802 h 9618595"/>
              <a:gd name="connsiteX287" fmla="*/ 2716516 w 9624709"/>
              <a:gd name="connsiteY287" fmla="*/ 8019637 h 9618595"/>
              <a:gd name="connsiteX288" fmla="*/ 2765979 w 9624709"/>
              <a:gd name="connsiteY288" fmla="*/ 8090046 h 9618595"/>
              <a:gd name="connsiteX289" fmla="*/ 2766499 w 9624709"/>
              <a:gd name="connsiteY289" fmla="*/ 8134210 h 9618595"/>
              <a:gd name="connsiteX290" fmla="*/ 2803718 w 9624709"/>
              <a:gd name="connsiteY290" fmla="*/ 8141066 h 9618595"/>
              <a:gd name="connsiteX291" fmla="*/ 2802818 w 9624709"/>
              <a:gd name="connsiteY291" fmla="*/ 8083290 h 9618595"/>
              <a:gd name="connsiteX292" fmla="*/ 2738623 w 9624709"/>
              <a:gd name="connsiteY292" fmla="*/ 7990540 h 9618595"/>
              <a:gd name="connsiteX293" fmla="*/ 2608041 w 9624709"/>
              <a:gd name="connsiteY293" fmla="*/ 7980980 h 9618595"/>
              <a:gd name="connsiteX294" fmla="*/ 2638226 w 9624709"/>
              <a:gd name="connsiteY294" fmla="*/ 7934066 h 9618595"/>
              <a:gd name="connsiteX295" fmla="*/ 2606632 w 9624709"/>
              <a:gd name="connsiteY295" fmla="*/ 7913740 h 9618595"/>
              <a:gd name="connsiteX296" fmla="*/ 2452624 w 9624709"/>
              <a:gd name="connsiteY296" fmla="*/ 8153096 h 9618595"/>
              <a:gd name="connsiteX297" fmla="*/ 2484221 w 9624709"/>
              <a:gd name="connsiteY297" fmla="*/ 8173424 h 9618595"/>
              <a:gd name="connsiteX298" fmla="*/ 2514405 w 9624709"/>
              <a:gd name="connsiteY298" fmla="*/ 8126511 h 9618595"/>
              <a:gd name="connsiteX299" fmla="*/ 2577225 w 9624709"/>
              <a:gd name="connsiteY299" fmla="*/ 8241388 h 9618595"/>
              <a:gd name="connsiteX300" fmla="*/ 2688237 w 9624709"/>
              <a:gd name="connsiteY300" fmla="*/ 8261371 h 9618595"/>
              <a:gd name="connsiteX301" fmla="*/ 2781430 w 9624709"/>
              <a:gd name="connsiteY301" fmla="*/ 8195430 h 9618595"/>
              <a:gd name="connsiteX302" fmla="*/ 2803718 w 9624709"/>
              <a:gd name="connsiteY302" fmla="*/ 8141066 h 9618595"/>
              <a:gd name="connsiteX303" fmla="*/ 2902801 w 9624709"/>
              <a:gd name="connsiteY303" fmla="*/ 1467665 h 9618595"/>
              <a:gd name="connsiteX304" fmla="*/ 2900971 w 9624709"/>
              <a:gd name="connsiteY304" fmla="*/ 1511795 h 9618595"/>
              <a:gd name="connsiteX305" fmla="*/ 2849443 w 9624709"/>
              <a:gd name="connsiteY305" fmla="*/ 1580704 h 9618595"/>
              <a:gd name="connsiteX306" fmla="*/ 2764433 w 9624709"/>
              <a:gd name="connsiteY306" fmla="*/ 1594026 h 9618595"/>
              <a:gd name="connsiteX307" fmla="*/ 2695230 w 9624709"/>
              <a:gd name="connsiteY307" fmla="*/ 1542010 h 9618595"/>
              <a:gd name="connsiteX308" fmla="*/ 2681908 w 9624709"/>
              <a:gd name="connsiteY308" fmla="*/ 1457002 h 9618595"/>
              <a:gd name="connsiteX309" fmla="*/ 2733142 w 9624709"/>
              <a:gd name="connsiteY309" fmla="*/ 1387603 h 9618595"/>
              <a:gd name="connsiteX310" fmla="*/ 2818446 w 9624709"/>
              <a:gd name="connsiteY310" fmla="*/ 1374769 h 9618595"/>
              <a:gd name="connsiteX311" fmla="*/ 2887355 w 9624709"/>
              <a:gd name="connsiteY311" fmla="*/ 1426299 h 9618595"/>
              <a:gd name="connsiteX312" fmla="*/ 2902801 w 9624709"/>
              <a:gd name="connsiteY312" fmla="*/ 1467665 h 9618595"/>
              <a:gd name="connsiteX313" fmla="*/ 2940035 w 9624709"/>
              <a:gd name="connsiteY313" fmla="*/ 1462185 h 9618595"/>
              <a:gd name="connsiteX314" fmla="*/ 2919540 w 9624709"/>
              <a:gd name="connsiteY314" fmla="*/ 1406916 h 9618595"/>
              <a:gd name="connsiteX315" fmla="*/ 2827366 w 9624709"/>
              <a:gd name="connsiteY315" fmla="*/ 1338829 h 9618595"/>
              <a:gd name="connsiteX316" fmla="*/ 2714347 w 9624709"/>
              <a:gd name="connsiteY316" fmla="*/ 1356394 h 9618595"/>
              <a:gd name="connsiteX317" fmla="*/ 2645480 w 9624709"/>
              <a:gd name="connsiteY317" fmla="*/ 1448374 h 9618595"/>
              <a:gd name="connsiteX318" fmla="*/ 2642355 w 9624709"/>
              <a:gd name="connsiteY318" fmla="*/ 1506075 h 9618595"/>
              <a:gd name="connsiteX319" fmla="*/ 2663045 w 9624709"/>
              <a:gd name="connsiteY319" fmla="*/ 1561393 h 9618595"/>
              <a:gd name="connsiteX320" fmla="*/ 2755025 w 9624709"/>
              <a:gd name="connsiteY320" fmla="*/ 1630260 h 9618595"/>
              <a:gd name="connsiteX321" fmla="*/ 2868239 w 9624709"/>
              <a:gd name="connsiteY321" fmla="*/ 1611913 h 9618595"/>
              <a:gd name="connsiteX322" fmla="*/ 2936911 w 9624709"/>
              <a:gd name="connsiteY322" fmla="*/ 1520715 h 9618595"/>
              <a:gd name="connsiteX323" fmla="*/ 2940035 w 9624709"/>
              <a:gd name="connsiteY323" fmla="*/ 1462185 h 9618595"/>
              <a:gd name="connsiteX324" fmla="*/ 3064919 w 9624709"/>
              <a:gd name="connsiteY324" fmla="*/ 8293974 h 9618595"/>
              <a:gd name="connsiteX325" fmla="*/ 3052044 w 9624709"/>
              <a:gd name="connsiteY325" fmla="*/ 8336212 h 9618595"/>
              <a:gd name="connsiteX326" fmla="*/ 2986429 w 9624709"/>
              <a:gd name="connsiteY326" fmla="*/ 8391877 h 9618595"/>
              <a:gd name="connsiteX327" fmla="*/ 2900500 w 9624709"/>
              <a:gd name="connsiteY327" fmla="*/ 8384306 h 9618595"/>
              <a:gd name="connsiteX328" fmla="*/ 2845097 w 9624709"/>
              <a:gd name="connsiteY328" fmla="*/ 8318186 h 9618595"/>
              <a:gd name="connsiteX329" fmla="*/ 2853173 w 9624709"/>
              <a:gd name="connsiteY329" fmla="*/ 8232518 h 9618595"/>
              <a:gd name="connsiteX330" fmla="*/ 2919051 w 9624709"/>
              <a:gd name="connsiteY330" fmla="*/ 8176350 h 9618595"/>
              <a:gd name="connsiteX331" fmla="*/ 3004719 w 9624709"/>
              <a:gd name="connsiteY331" fmla="*/ 8184424 h 9618595"/>
              <a:gd name="connsiteX332" fmla="*/ 3060381 w 9624709"/>
              <a:gd name="connsiteY332" fmla="*/ 8250041 h 9618595"/>
              <a:gd name="connsiteX333" fmla="*/ 3064919 w 9624709"/>
              <a:gd name="connsiteY333" fmla="*/ 8293974 h 9618595"/>
              <a:gd name="connsiteX334" fmla="*/ 3203790 w 9624709"/>
              <a:gd name="connsiteY334" fmla="*/ 8126444 h 9618595"/>
              <a:gd name="connsiteX335" fmla="*/ 3170477 w 9624709"/>
              <a:gd name="connsiteY335" fmla="*/ 8109075 h 9618595"/>
              <a:gd name="connsiteX336" fmla="*/ 3092048 w 9624709"/>
              <a:gd name="connsiteY336" fmla="*/ 8259491 h 9618595"/>
              <a:gd name="connsiteX337" fmla="*/ 3019037 w 9624709"/>
              <a:gd name="connsiteY337" fmla="*/ 8150804 h 9618595"/>
              <a:gd name="connsiteX338" fmla="*/ 2907171 w 9624709"/>
              <a:gd name="connsiteY338" fmla="*/ 8141268 h 9618595"/>
              <a:gd name="connsiteX339" fmla="*/ 2819860 w 9624709"/>
              <a:gd name="connsiteY339" fmla="*/ 8215149 h 9618595"/>
              <a:gd name="connsiteX340" fmla="*/ 2802738 w 9624709"/>
              <a:gd name="connsiteY340" fmla="*/ 8271381 h 9618595"/>
              <a:gd name="connsiteX341" fmla="*/ 2809269 w 9624709"/>
              <a:gd name="connsiteY341" fmla="*/ 8329035 h 9618595"/>
              <a:gd name="connsiteX342" fmla="*/ 2881132 w 9624709"/>
              <a:gd name="connsiteY342" fmla="*/ 8415293 h 9618595"/>
              <a:gd name="connsiteX343" fmla="*/ 3012040 w 9624709"/>
              <a:gd name="connsiteY343" fmla="*/ 8412935 h 9618595"/>
              <a:gd name="connsiteX344" fmla="*/ 2986250 w 9624709"/>
              <a:gd name="connsiteY344" fmla="*/ 8462399 h 9618595"/>
              <a:gd name="connsiteX345" fmla="*/ 3019563 w 9624709"/>
              <a:gd name="connsiteY345" fmla="*/ 8479771 h 9618595"/>
              <a:gd name="connsiteX346" fmla="*/ 3247965 w 9624709"/>
              <a:gd name="connsiteY346" fmla="*/ 1325838 h 9618595"/>
              <a:gd name="connsiteX347" fmla="*/ 3211828 w 9624709"/>
              <a:gd name="connsiteY347" fmla="*/ 1323377 h 9618595"/>
              <a:gd name="connsiteX348" fmla="*/ 3194514 w 9624709"/>
              <a:gd name="connsiteY348" fmla="*/ 1377647 h 9618595"/>
              <a:gd name="connsiteX349" fmla="*/ 3150292 w 9624709"/>
              <a:gd name="connsiteY349" fmla="*/ 1416008 h 9618595"/>
              <a:gd name="connsiteX350" fmla="*/ 3064470 w 9624709"/>
              <a:gd name="connsiteY350" fmla="*/ 1422220 h 9618595"/>
              <a:gd name="connsiteX351" fmla="*/ 2999827 w 9624709"/>
              <a:gd name="connsiteY351" fmla="*/ 1364636 h 9618595"/>
              <a:gd name="connsiteX352" fmla="*/ 2993611 w 9624709"/>
              <a:gd name="connsiteY352" fmla="*/ 1278814 h 9618595"/>
              <a:gd name="connsiteX353" fmla="*/ 3050433 w 9624709"/>
              <a:gd name="connsiteY353" fmla="*/ 1213912 h 9618595"/>
              <a:gd name="connsiteX354" fmla="*/ 3108406 w 9624709"/>
              <a:gd name="connsiteY354" fmla="*/ 1202094 h 9618595"/>
              <a:gd name="connsiteX355" fmla="*/ 3159354 w 9624709"/>
              <a:gd name="connsiteY355" fmla="*/ 1222318 h 9618595"/>
              <a:gd name="connsiteX356" fmla="*/ 3179093 w 9624709"/>
              <a:gd name="connsiteY356" fmla="*/ 1192880 h 9618595"/>
              <a:gd name="connsiteX357" fmla="*/ 3111123 w 9624709"/>
              <a:gd name="connsiteY357" fmla="*/ 1165828 h 9618595"/>
              <a:gd name="connsiteX358" fmla="*/ 3034295 w 9624709"/>
              <a:gd name="connsiteY358" fmla="*/ 1181249 h 9618595"/>
              <a:gd name="connsiteX359" fmla="*/ 2957517 w 9624709"/>
              <a:gd name="connsiteY359" fmla="*/ 1267442 h 9618595"/>
              <a:gd name="connsiteX360" fmla="*/ 2949992 w 9624709"/>
              <a:gd name="connsiteY360" fmla="*/ 1324496 h 9618595"/>
              <a:gd name="connsiteX361" fmla="*/ 2966143 w 9624709"/>
              <a:gd name="connsiteY361" fmla="*/ 1381278 h 9618595"/>
              <a:gd name="connsiteX362" fmla="*/ 3051574 w 9624709"/>
              <a:gd name="connsiteY362" fmla="*/ 1457799 h 9618595"/>
              <a:gd name="connsiteX363" fmla="*/ 3166431 w 9624709"/>
              <a:gd name="connsiteY363" fmla="*/ 1448668 h 9618595"/>
              <a:gd name="connsiteX364" fmla="*/ 3225479 w 9624709"/>
              <a:gd name="connsiteY364" fmla="*/ 1397269 h 9618595"/>
              <a:gd name="connsiteX365" fmla="*/ 3247965 w 9624709"/>
              <a:gd name="connsiteY365" fmla="*/ 1325838 h 9618595"/>
              <a:gd name="connsiteX366" fmla="*/ 3324745 w 9624709"/>
              <a:gd name="connsiteY366" fmla="*/ 8333448 h 9618595"/>
              <a:gd name="connsiteX367" fmla="*/ 3240357 w 9624709"/>
              <a:gd name="connsiteY367" fmla="*/ 8540019 h 9618595"/>
              <a:gd name="connsiteX368" fmla="*/ 3178826 w 9624709"/>
              <a:gd name="connsiteY368" fmla="*/ 8476143 h 9618595"/>
              <a:gd name="connsiteX369" fmla="*/ 3179264 w 9624709"/>
              <a:gd name="connsiteY369" fmla="*/ 8394539 h 9618595"/>
              <a:gd name="connsiteX370" fmla="*/ 3236091 w 9624709"/>
              <a:gd name="connsiteY370" fmla="*/ 8335970 h 9618595"/>
              <a:gd name="connsiteX371" fmla="*/ 3324745 w 9624709"/>
              <a:gd name="connsiteY371" fmla="*/ 8333448 h 9618595"/>
              <a:gd name="connsiteX372" fmla="*/ 3407056 w 9624709"/>
              <a:gd name="connsiteY372" fmla="*/ 1333692 h 9618595"/>
              <a:gd name="connsiteX373" fmla="*/ 3313223 w 9624709"/>
              <a:gd name="connsiteY373" fmla="*/ 1103923 h 9618595"/>
              <a:gd name="connsiteX374" fmla="*/ 3406501 w 9624709"/>
              <a:gd name="connsiteY374" fmla="*/ 1065832 h 9618595"/>
              <a:gd name="connsiteX375" fmla="*/ 3392726 w 9624709"/>
              <a:gd name="connsiteY375" fmla="*/ 1032103 h 9618595"/>
              <a:gd name="connsiteX376" fmla="*/ 3171391 w 9624709"/>
              <a:gd name="connsiteY376" fmla="*/ 1122494 h 9618595"/>
              <a:gd name="connsiteX377" fmla="*/ 3185164 w 9624709"/>
              <a:gd name="connsiteY377" fmla="*/ 1156221 h 9618595"/>
              <a:gd name="connsiteX378" fmla="*/ 3278441 w 9624709"/>
              <a:gd name="connsiteY378" fmla="*/ 1118129 h 9618595"/>
              <a:gd name="connsiteX379" fmla="*/ 3372274 w 9624709"/>
              <a:gd name="connsiteY379" fmla="*/ 1347895 h 9618595"/>
              <a:gd name="connsiteX380" fmla="*/ 3429228 w 9624709"/>
              <a:gd name="connsiteY380" fmla="*/ 8451922 h 9618595"/>
              <a:gd name="connsiteX381" fmla="*/ 3420614 w 9624709"/>
              <a:gd name="connsiteY381" fmla="*/ 8493137 h 9618595"/>
              <a:gd name="connsiteX382" fmla="*/ 3363790 w 9624709"/>
              <a:gd name="connsiteY382" fmla="*/ 8551705 h 9618595"/>
              <a:gd name="connsiteX383" fmla="*/ 3275136 w 9624709"/>
              <a:gd name="connsiteY383" fmla="*/ 8554227 h 9618595"/>
              <a:gd name="connsiteX384" fmla="*/ 3359524 w 9624709"/>
              <a:gd name="connsiteY384" fmla="*/ 8347656 h 9618595"/>
              <a:gd name="connsiteX385" fmla="*/ 3421055 w 9624709"/>
              <a:gd name="connsiteY385" fmla="*/ 8411533 h 9618595"/>
              <a:gd name="connsiteX386" fmla="*/ 3429228 w 9624709"/>
              <a:gd name="connsiteY386" fmla="*/ 8451922 h 9618595"/>
              <a:gd name="connsiteX387" fmla="*/ 3466683 w 9624709"/>
              <a:gd name="connsiteY387" fmla="*/ 8452618 h 9618595"/>
              <a:gd name="connsiteX388" fmla="*/ 3455772 w 9624709"/>
              <a:gd name="connsiteY388" fmla="*/ 8398047 h 9618595"/>
              <a:gd name="connsiteX389" fmla="*/ 3373519 w 9624709"/>
              <a:gd name="connsiteY389" fmla="*/ 8313404 h 9618595"/>
              <a:gd name="connsiteX390" fmla="*/ 3414205 w 9624709"/>
              <a:gd name="connsiteY390" fmla="*/ 8213807 h 9618595"/>
              <a:gd name="connsiteX391" fmla="*/ 3379425 w 9624709"/>
              <a:gd name="connsiteY391" fmla="*/ 8199598 h 9618595"/>
              <a:gd name="connsiteX392" fmla="*/ 3338739 w 9624709"/>
              <a:gd name="connsiteY392" fmla="*/ 8299196 h 9618595"/>
              <a:gd name="connsiteX393" fmla="*/ 3220747 w 9624709"/>
              <a:gd name="connsiteY393" fmla="*/ 8302032 h 9618595"/>
              <a:gd name="connsiteX394" fmla="*/ 3144485 w 9624709"/>
              <a:gd name="connsiteY394" fmla="*/ 8380332 h 9618595"/>
              <a:gd name="connsiteX395" fmla="*/ 3133197 w 9624709"/>
              <a:gd name="connsiteY395" fmla="*/ 8435057 h 9618595"/>
              <a:gd name="connsiteX396" fmla="*/ 3144109 w 9624709"/>
              <a:gd name="connsiteY396" fmla="*/ 8489631 h 9618595"/>
              <a:gd name="connsiteX397" fmla="*/ 3226362 w 9624709"/>
              <a:gd name="connsiteY397" fmla="*/ 8574273 h 9618595"/>
              <a:gd name="connsiteX398" fmla="*/ 3185674 w 9624709"/>
              <a:gd name="connsiteY398" fmla="*/ 8673869 h 9618595"/>
              <a:gd name="connsiteX399" fmla="*/ 3220453 w 9624709"/>
              <a:gd name="connsiteY399" fmla="*/ 8688077 h 9618595"/>
              <a:gd name="connsiteX400" fmla="*/ 3261142 w 9624709"/>
              <a:gd name="connsiteY400" fmla="*/ 8588481 h 9618595"/>
              <a:gd name="connsiteX401" fmla="*/ 3379134 w 9624709"/>
              <a:gd name="connsiteY401" fmla="*/ 8585645 h 9618595"/>
              <a:gd name="connsiteX402" fmla="*/ 3455394 w 9624709"/>
              <a:gd name="connsiteY402" fmla="*/ 8507347 h 9618595"/>
              <a:gd name="connsiteX403" fmla="*/ 3466683 w 9624709"/>
              <a:gd name="connsiteY403" fmla="*/ 8452618 h 9618595"/>
              <a:gd name="connsiteX404" fmla="*/ 3680784 w 9624709"/>
              <a:gd name="connsiteY404" fmla="*/ 1163459 h 9618595"/>
              <a:gd name="connsiteX405" fmla="*/ 3674284 w 9624709"/>
              <a:gd name="connsiteY405" fmla="*/ 1183102 h 9618595"/>
              <a:gd name="connsiteX406" fmla="*/ 3639995 w 9624709"/>
              <a:gd name="connsiteY406" fmla="*/ 1209838 h 9618595"/>
              <a:gd name="connsiteX407" fmla="*/ 3566013 w 9624709"/>
              <a:gd name="connsiteY407" fmla="*/ 1234510 h 9618595"/>
              <a:gd name="connsiteX408" fmla="*/ 3533241 w 9624709"/>
              <a:gd name="connsiteY408" fmla="*/ 1136228 h 9618595"/>
              <a:gd name="connsiteX409" fmla="*/ 3607222 w 9624709"/>
              <a:gd name="connsiteY409" fmla="*/ 1111558 h 9618595"/>
              <a:gd name="connsiteX410" fmla="*/ 3650695 w 9624709"/>
              <a:gd name="connsiteY410" fmla="*/ 1112362 h 9618595"/>
              <a:gd name="connsiteX411" fmla="*/ 3678148 w 9624709"/>
              <a:gd name="connsiteY411" fmla="*/ 1142510 h 9618595"/>
              <a:gd name="connsiteX412" fmla="*/ 3680784 w 9624709"/>
              <a:gd name="connsiteY412" fmla="*/ 1163459 h 9618595"/>
              <a:gd name="connsiteX413" fmla="*/ 3718429 w 9624709"/>
              <a:gd name="connsiteY413" fmla="*/ 1166582 h 9618595"/>
              <a:gd name="connsiteX414" fmla="*/ 3713789 w 9624709"/>
              <a:gd name="connsiteY414" fmla="*/ 1130625 h 9618595"/>
              <a:gd name="connsiteX415" fmla="*/ 3667341 w 9624709"/>
              <a:gd name="connsiteY415" fmla="*/ 1079508 h 9618595"/>
              <a:gd name="connsiteX416" fmla="*/ 3595695 w 9624709"/>
              <a:gd name="connsiteY416" fmla="*/ 1076997 h 9618595"/>
              <a:gd name="connsiteX417" fmla="*/ 3521716 w 9624709"/>
              <a:gd name="connsiteY417" fmla="*/ 1101667 h 9618595"/>
              <a:gd name="connsiteX418" fmla="*/ 3487500 w 9624709"/>
              <a:gd name="connsiteY418" fmla="*/ 999067 h 9618595"/>
              <a:gd name="connsiteX419" fmla="*/ 3451861 w 9624709"/>
              <a:gd name="connsiteY419" fmla="*/ 1010952 h 9618595"/>
              <a:gd name="connsiteX420" fmla="*/ 3541899 w 9624709"/>
              <a:gd name="connsiteY420" fmla="*/ 1280956 h 9618595"/>
              <a:gd name="connsiteX421" fmla="*/ 3651521 w 9624709"/>
              <a:gd name="connsiteY421" fmla="*/ 1244398 h 9618595"/>
              <a:gd name="connsiteX422" fmla="*/ 3707497 w 9624709"/>
              <a:gd name="connsiteY422" fmla="*/ 1199930 h 9618595"/>
              <a:gd name="connsiteX423" fmla="*/ 3718429 w 9624709"/>
              <a:gd name="connsiteY423" fmla="*/ 1166582 h 9618595"/>
              <a:gd name="connsiteX424" fmla="*/ 3779453 w 9624709"/>
              <a:gd name="connsiteY424" fmla="*/ 8458057 h 9618595"/>
              <a:gd name="connsiteX425" fmla="*/ 3743576 w 9624709"/>
              <a:gd name="connsiteY425" fmla="*/ 8446911 h 9618595"/>
              <a:gd name="connsiteX426" fmla="*/ 3706759 w 9624709"/>
              <a:gd name="connsiteY426" fmla="*/ 8565419 h 9618595"/>
              <a:gd name="connsiteX427" fmla="*/ 3550198 w 9624709"/>
              <a:gd name="connsiteY427" fmla="*/ 8516781 h 9618595"/>
              <a:gd name="connsiteX428" fmla="*/ 3587014 w 9624709"/>
              <a:gd name="connsiteY428" fmla="*/ 8398273 h 9618595"/>
              <a:gd name="connsiteX429" fmla="*/ 3551134 w 9624709"/>
              <a:gd name="connsiteY429" fmla="*/ 8387127 h 9618595"/>
              <a:gd name="connsiteX430" fmla="*/ 3466697 w 9624709"/>
              <a:gd name="connsiteY430" fmla="*/ 8658935 h 9618595"/>
              <a:gd name="connsiteX431" fmla="*/ 3502574 w 9624709"/>
              <a:gd name="connsiteY431" fmla="*/ 8670081 h 9618595"/>
              <a:gd name="connsiteX432" fmla="*/ 3539391 w 9624709"/>
              <a:gd name="connsiteY432" fmla="*/ 8551573 h 9618595"/>
              <a:gd name="connsiteX433" fmla="*/ 3695950 w 9624709"/>
              <a:gd name="connsiteY433" fmla="*/ 8600211 h 9618595"/>
              <a:gd name="connsiteX434" fmla="*/ 3659136 w 9624709"/>
              <a:gd name="connsiteY434" fmla="*/ 8718717 h 9618595"/>
              <a:gd name="connsiteX435" fmla="*/ 3695013 w 9624709"/>
              <a:gd name="connsiteY435" fmla="*/ 8729863 h 9618595"/>
              <a:gd name="connsiteX436" fmla="*/ 4135501 w 9624709"/>
              <a:gd name="connsiteY436" fmla="*/ 8539539 h 9618595"/>
              <a:gd name="connsiteX437" fmla="*/ 4102131 w 9624709"/>
              <a:gd name="connsiteY437" fmla="*/ 8532267 h 9618595"/>
              <a:gd name="connsiteX438" fmla="*/ 3816135 w 9624709"/>
              <a:gd name="connsiteY438" fmla="*/ 8802029 h 9618595"/>
              <a:gd name="connsiteX439" fmla="*/ 3885216 w 9624709"/>
              <a:gd name="connsiteY439" fmla="*/ 8485003 h 9618595"/>
              <a:gd name="connsiteX440" fmla="*/ 3846283 w 9624709"/>
              <a:gd name="connsiteY440" fmla="*/ 8476519 h 9618595"/>
              <a:gd name="connsiteX441" fmla="*/ 3761447 w 9624709"/>
              <a:gd name="connsiteY441" fmla="*/ 8865851 h 9618595"/>
              <a:gd name="connsiteX442" fmla="*/ 3794820 w 9624709"/>
              <a:gd name="connsiteY442" fmla="*/ 8873123 h 9618595"/>
              <a:gd name="connsiteX443" fmla="*/ 4080813 w 9624709"/>
              <a:gd name="connsiteY443" fmla="*/ 8603361 h 9618595"/>
              <a:gd name="connsiteX444" fmla="*/ 4011735 w 9624709"/>
              <a:gd name="connsiteY444" fmla="*/ 8920387 h 9618595"/>
              <a:gd name="connsiteX445" fmla="*/ 4050668 w 9624709"/>
              <a:gd name="connsiteY445" fmla="*/ 8928871 h 9618595"/>
              <a:gd name="connsiteX446" fmla="*/ 4691712 w 9624709"/>
              <a:gd name="connsiteY446" fmla="*/ 7657716 h 9618595"/>
              <a:gd name="connsiteX447" fmla="*/ 4691712 w 9624709"/>
              <a:gd name="connsiteY447" fmla="*/ 9618595 h 9618595"/>
              <a:gd name="connsiteX448" fmla="*/ 0 w 9624709"/>
              <a:gd name="connsiteY448" fmla="*/ 4926883 h 9618595"/>
              <a:gd name="connsiteX449" fmla="*/ 1940147 w 9624709"/>
              <a:gd name="connsiteY449" fmla="*/ 4926883 h 9618595"/>
              <a:gd name="connsiteX450" fmla="*/ 1946544 w 9624709"/>
              <a:gd name="connsiteY450" fmla="*/ 5013466 h 9618595"/>
              <a:gd name="connsiteX451" fmla="*/ 4649054 w 9624709"/>
              <a:gd name="connsiteY451" fmla="*/ 7656606 h 9618595"/>
              <a:gd name="connsiteX452" fmla="*/ 4691715 w 9624709"/>
              <a:gd name="connsiteY452" fmla="*/ 0 h 9618595"/>
              <a:gd name="connsiteX453" fmla="*/ 4691715 w 9624709"/>
              <a:gd name="connsiteY453" fmla="*/ 1766294 h 9618595"/>
              <a:gd name="connsiteX454" fmla="*/ 4649055 w 9624709"/>
              <a:gd name="connsiteY454" fmla="*/ 1767405 h 9618595"/>
              <a:gd name="connsiteX455" fmla="*/ 1935482 w 9624709"/>
              <a:gd name="connsiteY455" fmla="*/ 4560279 h 9618595"/>
              <a:gd name="connsiteX456" fmla="*/ 1932253 w 9624709"/>
              <a:gd name="connsiteY456" fmla="*/ 4691711 h 9618595"/>
              <a:gd name="connsiteX457" fmla="*/ 4 w 9624709"/>
              <a:gd name="connsiteY457" fmla="*/ 4691711 h 9618595"/>
              <a:gd name="connsiteX458" fmla="*/ 4691715 w 9624709"/>
              <a:gd name="connsiteY458" fmla="*/ 0 h 9618595"/>
              <a:gd name="connsiteX459" fmla="*/ 6417770 w 9624709"/>
              <a:gd name="connsiteY459" fmla="*/ 8392251 h 9618595"/>
              <a:gd name="connsiteX460" fmla="*/ 6406988 w 9624709"/>
              <a:gd name="connsiteY460" fmla="*/ 8429275 h 9618595"/>
              <a:gd name="connsiteX461" fmla="*/ 6347872 w 9624709"/>
              <a:gd name="connsiteY461" fmla="*/ 8481327 h 9618595"/>
              <a:gd name="connsiteX462" fmla="*/ 6275681 w 9624709"/>
              <a:gd name="connsiteY462" fmla="*/ 8483411 h 9618595"/>
              <a:gd name="connsiteX463" fmla="*/ 6217305 w 9624709"/>
              <a:gd name="connsiteY463" fmla="*/ 8431445 h 9618595"/>
              <a:gd name="connsiteX464" fmla="*/ 6414247 w 9624709"/>
              <a:gd name="connsiteY464" fmla="*/ 8352092 h 9618595"/>
              <a:gd name="connsiteX465" fmla="*/ 6417770 w 9624709"/>
              <a:gd name="connsiteY465" fmla="*/ 8392251 h 9618595"/>
              <a:gd name="connsiteX466" fmla="*/ 6455884 w 9624709"/>
              <a:gd name="connsiteY466" fmla="*/ 8379655 h 9618595"/>
              <a:gd name="connsiteX467" fmla="*/ 6443555 w 9624709"/>
              <a:gd name="connsiteY467" fmla="*/ 8321257 h 9618595"/>
              <a:gd name="connsiteX468" fmla="*/ 6364489 w 9624709"/>
              <a:gd name="connsiteY468" fmla="*/ 8237738 h 9618595"/>
              <a:gd name="connsiteX469" fmla="*/ 6247371 w 9624709"/>
              <a:gd name="connsiteY469" fmla="*/ 8239512 h 9618595"/>
              <a:gd name="connsiteX470" fmla="*/ 6185484 w 9624709"/>
              <a:gd name="connsiteY470" fmla="*/ 8283167 h 9618595"/>
              <a:gd name="connsiteX471" fmla="*/ 6155677 w 9624709"/>
              <a:gd name="connsiteY471" fmla="*/ 8347034 h 9618595"/>
              <a:gd name="connsiteX472" fmla="*/ 6193535 w 9624709"/>
              <a:gd name="connsiteY472" fmla="*/ 8352646 h 9618595"/>
              <a:gd name="connsiteX473" fmla="*/ 6260459 w 9624709"/>
              <a:gd name="connsiteY473" fmla="*/ 8273515 h 9618595"/>
              <a:gd name="connsiteX474" fmla="*/ 6341311 w 9624709"/>
              <a:gd name="connsiteY474" fmla="*/ 8268555 h 9618595"/>
              <a:gd name="connsiteX475" fmla="*/ 6400631 w 9624709"/>
              <a:gd name="connsiteY475" fmla="*/ 8318301 h 9618595"/>
              <a:gd name="connsiteX476" fmla="*/ 6168843 w 9624709"/>
              <a:gd name="connsiteY476" fmla="*/ 8411695 h 9618595"/>
              <a:gd name="connsiteX477" fmla="*/ 6174381 w 9624709"/>
              <a:gd name="connsiteY477" fmla="*/ 8428487 h 9618595"/>
              <a:gd name="connsiteX478" fmla="*/ 6250170 w 9624709"/>
              <a:gd name="connsiteY478" fmla="*/ 8511487 h 9618595"/>
              <a:gd name="connsiteX479" fmla="*/ 6361488 w 9624709"/>
              <a:gd name="connsiteY479" fmla="*/ 8515117 h 9618595"/>
              <a:gd name="connsiteX480" fmla="*/ 6444795 w 9624709"/>
              <a:gd name="connsiteY480" fmla="*/ 8435523 h 9618595"/>
              <a:gd name="connsiteX481" fmla="*/ 6455884 w 9624709"/>
              <a:gd name="connsiteY481" fmla="*/ 8379655 h 9618595"/>
              <a:gd name="connsiteX482" fmla="*/ 6763937 w 9624709"/>
              <a:gd name="connsiteY482" fmla="*/ 8316779 h 9618595"/>
              <a:gd name="connsiteX483" fmla="*/ 6636107 w 9624709"/>
              <a:gd name="connsiteY483" fmla="*/ 8062481 h 9618595"/>
              <a:gd name="connsiteX484" fmla="*/ 6607624 w 9624709"/>
              <a:gd name="connsiteY484" fmla="*/ 8076797 h 9618595"/>
              <a:gd name="connsiteX485" fmla="*/ 6554490 w 9624709"/>
              <a:gd name="connsiteY485" fmla="*/ 8348795 h 9618595"/>
              <a:gd name="connsiteX486" fmla="*/ 6456061 w 9624709"/>
              <a:gd name="connsiteY486" fmla="*/ 8152985 h 9618595"/>
              <a:gd name="connsiteX487" fmla="*/ 6422494 w 9624709"/>
              <a:gd name="connsiteY487" fmla="*/ 8169857 h 9618595"/>
              <a:gd name="connsiteX488" fmla="*/ 6550324 w 9624709"/>
              <a:gd name="connsiteY488" fmla="*/ 8424157 h 9618595"/>
              <a:gd name="connsiteX489" fmla="*/ 6578806 w 9624709"/>
              <a:gd name="connsiteY489" fmla="*/ 8409841 h 9618595"/>
              <a:gd name="connsiteX490" fmla="*/ 6631941 w 9624709"/>
              <a:gd name="connsiteY490" fmla="*/ 8137842 h 9618595"/>
              <a:gd name="connsiteX491" fmla="*/ 6730368 w 9624709"/>
              <a:gd name="connsiteY491" fmla="*/ 8333653 h 9618595"/>
              <a:gd name="connsiteX492" fmla="*/ 7034900 w 9624709"/>
              <a:gd name="connsiteY492" fmla="*/ 8152551 h 9618595"/>
              <a:gd name="connsiteX493" fmla="*/ 6886844 w 9624709"/>
              <a:gd name="connsiteY493" fmla="*/ 7909471 h 9618595"/>
              <a:gd name="connsiteX494" fmla="*/ 6854759 w 9624709"/>
              <a:gd name="connsiteY494" fmla="*/ 7929013 h 9618595"/>
              <a:gd name="connsiteX495" fmla="*/ 6919311 w 9624709"/>
              <a:gd name="connsiteY495" fmla="*/ 8034997 h 9618595"/>
              <a:gd name="connsiteX496" fmla="*/ 6779294 w 9624709"/>
              <a:gd name="connsiteY496" fmla="*/ 8120274 h 9618595"/>
              <a:gd name="connsiteX497" fmla="*/ 6714742 w 9624709"/>
              <a:gd name="connsiteY497" fmla="*/ 8014292 h 9618595"/>
              <a:gd name="connsiteX498" fmla="*/ 6682657 w 9624709"/>
              <a:gd name="connsiteY498" fmla="*/ 8033835 h 9618595"/>
              <a:gd name="connsiteX499" fmla="*/ 6830710 w 9624709"/>
              <a:gd name="connsiteY499" fmla="*/ 8276917 h 9618595"/>
              <a:gd name="connsiteX500" fmla="*/ 6862797 w 9624709"/>
              <a:gd name="connsiteY500" fmla="*/ 8257375 h 9618595"/>
              <a:gd name="connsiteX501" fmla="*/ 6798246 w 9624709"/>
              <a:gd name="connsiteY501" fmla="*/ 8151391 h 9618595"/>
              <a:gd name="connsiteX502" fmla="*/ 6938260 w 9624709"/>
              <a:gd name="connsiteY502" fmla="*/ 8066111 h 9618595"/>
              <a:gd name="connsiteX503" fmla="*/ 7002812 w 9624709"/>
              <a:gd name="connsiteY503" fmla="*/ 8172096 h 9618595"/>
              <a:gd name="connsiteX504" fmla="*/ 7094436 w 9624709"/>
              <a:gd name="connsiteY504" fmla="*/ 1356156 h 9618595"/>
              <a:gd name="connsiteX505" fmla="*/ 7051920 w 9624709"/>
              <a:gd name="connsiteY505" fmla="*/ 1330764 h 9618595"/>
              <a:gd name="connsiteX506" fmla="*/ 6824218 w 9624709"/>
              <a:gd name="connsiteY506" fmla="*/ 1453358 h 9618595"/>
              <a:gd name="connsiteX507" fmla="*/ 6824176 w 9624709"/>
              <a:gd name="connsiteY507" fmla="*/ 1194751 h 9618595"/>
              <a:gd name="connsiteX508" fmla="*/ 6781657 w 9624709"/>
              <a:gd name="connsiteY508" fmla="*/ 1169359 h 9618595"/>
              <a:gd name="connsiteX509" fmla="*/ 6577348 w 9624709"/>
              <a:gd name="connsiteY509" fmla="*/ 1511462 h 9618595"/>
              <a:gd name="connsiteX510" fmla="*/ 6611557 w 9624709"/>
              <a:gd name="connsiteY510" fmla="*/ 1531894 h 9618595"/>
              <a:gd name="connsiteX511" fmla="*/ 6784929 w 9624709"/>
              <a:gd name="connsiteY511" fmla="*/ 1241595 h 9618595"/>
              <a:gd name="connsiteX512" fmla="*/ 6784999 w 9624709"/>
              <a:gd name="connsiteY512" fmla="*/ 1513479 h 9618595"/>
              <a:gd name="connsiteX513" fmla="*/ 6789884 w 9624709"/>
              <a:gd name="connsiteY513" fmla="*/ 1516398 h 9618595"/>
              <a:gd name="connsiteX514" fmla="*/ 7029290 w 9624709"/>
              <a:gd name="connsiteY514" fmla="*/ 1387529 h 9618595"/>
              <a:gd name="connsiteX515" fmla="*/ 6855918 w 9624709"/>
              <a:gd name="connsiteY515" fmla="*/ 1677830 h 9618595"/>
              <a:gd name="connsiteX516" fmla="*/ 6890127 w 9624709"/>
              <a:gd name="connsiteY516" fmla="*/ 1698261 h 9618595"/>
              <a:gd name="connsiteX517" fmla="*/ 7233621 w 9624709"/>
              <a:gd name="connsiteY517" fmla="*/ 7903528 h 9618595"/>
              <a:gd name="connsiteX518" fmla="*/ 7232217 w 9624709"/>
              <a:gd name="connsiteY518" fmla="*/ 7942063 h 9618595"/>
              <a:gd name="connsiteX519" fmla="*/ 7187614 w 9624709"/>
              <a:gd name="connsiteY519" fmla="*/ 8006986 h 9618595"/>
              <a:gd name="connsiteX520" fmla="*/ 7118122 w 9624709"/>
              <a:gd name="connsiteY520" fmla="*/ 8026651 h 9618595"/>
              <a:gd name="connsiteX521" fmla="*/ 7048814 w 9624709"/>
              <a:gd name="connsiteY521" fmla="*/ 7990529 h 9618595"/>
              <a:gd name="connsiteX522" fmla="*/ 7220389 w 9624709"/>
              <a:gd name="connsiteY522" fmla="*/ 7865447 h 9618595"/>
              <a:gd name="connsiteX523" fmla="*/ 7233621 w 9624709"/>
              <a:gd name="connsiteY523" fmla="*/ 7903528 h 9618595"/>
              <a:gd name="connsiteX524" fmla="*/ 7245174 w 9624709"/>
              <a:gd name="connsiteY524" fmla="*/ 1711549 h 9618595"/>
              <a:gd name="connsiteX525" fmla="*/ 7230619 w 9624709"/>
              <a:gd name="connsiteY525" fmla="*/ 1750915 h 9618595"/>
              <a:gd name="connsiteX526" fmla="*/ 7060242 w 9624709"/>
              <a:gd name="connsiteY526" fmla="*/ 1624208 h 9618595"/>
              <a:gd name="connsiteX527" fmla="*/ 7129893 w 9624709"/>
              <a:gd name="connsiteY527" fmla="*/ 1590170 h 9618595"/>
              <a:gd name="connsiteX528" fmla="*/ 7205127 w 9624709"/>
              <a:gd name="connsiteY528" fmla="*/ 1613488 h 9618595"/>
              <a:gd name="connsiteX529" fmla="*/ 7244538 w 9624709"/>
              <a:gd name="connsiteY529" fmla="*/ 1674010 h 9618595"/>
              <a:gd name="connsiteX530" fmla="*/ 7245174 w 9624709"/>
              <a:gd name="connsiteY530" fmla="*/ 1711549 h 9618595"/>
              <a:gd name="connsiteX531" fmla="*/ 7270403 w 9624709"/>
              <a:gd name="connsiteY531" fmla="*/ 7938881 h 9618595"/>
              <a:gd name="connsiteX532" fmla="*/ 7241273 w 9624709"/>
              <a:gd name="connsiteY532" fmla="*/ 7828385 h 9618595"/>
              <a:gd name="connsiteX533" fmla="*/ 7144191 w 9624709"/>
              <a:gd name="connsiteY533" fmla="*/ 7766724 h 9618595"/>
              <a:gd name="connsiteX534" fmla="*/ 7031060 w 9624709"/>
              <a:gd name="connsiteY534" fmla="*/ 7797069 h 9618595"/>
              <a:gd name="connsiteX535" fmla="*/ 6981718 w 9624709"/>
              <a:gd name="connsiteY535" fmla="*/ 7854525 h 9618595"/>
              <a:gd name="connsiteX536" fmla="*/ 6968426 w 9624709"/>
              <a:gd name="connsiteY536" fmla="*/ 7923741 h 9618595"/>
              <a:gd name="connsiteX537" fmla="*/ 7006507 w 9624709"/>
              <a:gd name="connsiteY537" fmla="*/ 7919931 h 9618595"/>
              <a:gd name="connsiteX538" fmla="*/ 7052059 w 9624709"/>
              <a:gd name="connsiteY538" fmla="*/ 7826843 h 9618595"/>
              <a:gd name="connsiteX539" fmla="*/ 7129248 w 9624709"/>
              <a:gd name="connsiteY539" fmla="*/ 7802273 h 9618595"/>
              <a:gd name="connsiteX540" fmla="*/ 7198929 w 9624709"/>
              <a:gd name="connsiteY540" fmla="*/ 7836009 h 9618595"/>
              <a:gd name="connsiteX541" fmla="*/ 6996995 w 9624709"/>
              <a:gd name="connsiteY541" fmla="*/ 7983223 h 9618595"/>
              <a:gd name="connsiteX542" fmla="*/ 7006470 w 9624709"/>
              <a:gd name="connsiteY542" fmla="*/ 7998153 h 9618595"/>
              <a:gd name="connsiteX543" fmla="*/ 7100248 w 9624709"/>
              <a:gd name="connsiteY543" fmla="*/ 8060110 h 9618595"/>
              <a:gd name="connsiteX544" fmla="*/ 7209076 w 9624709"/>
              <a:gd name="connsiteY544" fmla="*/ 8036424 h 9618595"/>
              <a:gd name="connsiteX545" fmla="*/ 7270403 w 9624709"/>
              <a:gd name="connsiteY545" fmla="*/ 7938881 h 9618595"/>
              <a:gd name="connsiteX546" fmla="*/ 7281795 w 9624709"/>
              <a:gd name="connsiteY546" fmla="*/ 1681144 h 9618595"/>
              <a:gd name="connsiteX547" fmla="*/ 7226869 w 9624709"/>
              <a:gd name="connsiteY547" fmla="*/ 1584254 h 9618595"/>
              <a:gd name="connsiteX548" fmla="*/ 7115518 w 9624709"/>
              <a:gd name="connsiteY548" fmla="*/ 1554651 h 9618595"/>
              <a:gd name="connsiteX549" fmla="*/ 7018650 w 9624709"/>
              <a:gd name="connsiteY549" fmla="*/ 1615268 h 9618595"/>
              <a:gd name="connsiteX550" fmla="*/ 6988589 w 9624709"/>
              <a:gd name="connsiteY550" fmla="*/ 1726280 h 9618595"/>
              <a:gd name="connsiteX551" fmla="*/ 7051151 w 9624709"/>
              <a:gd name="connsiteY551" fmla="*/ 1825302 h 9618595"/>
              <a:gd name="connsiteX552" fmla="*/ 7120665 w 9624709"/>
              <a:gd name="connsiteY552" fmla="*/ 1855363 h 9618595"/>
              <a:gd name="connsiteX553" fmla="*/ 7190707 w 9624709"/>
              <a:gd name="connsiteY553" fmla="*/ 1847507 h 9618595"/>
              <a:gd name="connsiteX554" fmla="*/ 7175764 w 9624709"/>
              <a:gd name="connsiteY554" fmla="*/ 1812274 h 9618595"/>
              <a:gd name="connsiteX555" fmla="*/ 7073350 w 9624709"/>
              <a:gd name="connsiteY555" fmla="*/ 1796409 h 9618595"/>
              <a:gd name="connsiteX556" fmla="*/ 7026972 w 9624709"/>
              <a:gd name="connsiteY556" fmla="*/ 1729995 h 9618595"/>
              <a:gd name="connsiteX557" fmla="*/ 7038501 w 9624709"/>
              <a:gd name="connsiteY557" fmla="*/ 1653442 h 9618595"/>
              <a:gd name="connsiteX558" fmla="*/ 7239025 w 9624709"/>
              <a:gd name="connsiteY558" fmla="*/ 1802568 h 9618595"/>
              <a:gd name="connsiteX559" fmla="*/ 7250470 w 9624709"/>
              <a:gd name="connsiteY559" fmla="*/ 1789089 h 9618595"/>
              <a:gd name="connsiteX560" fmla="*/ 7281795 w 9624709"/>
              <a:gd name="connsiteY560" fmla="*/ 1681144 h 9618595"/>
              <a:gd name="connsiteX561" fmla="*/ 7520797 w 9624709"/>
              <a:gd name="connsiteY561" fmla="*/ 1882949 h 9618595"/>
              <a:gd name="connsiteX562" fmla="*/ 7380187 w 9624709"/>
              <a:gd name="connsiteY562" fmla="*/ 2041283 h 9618595"/>
              <a:gd name="connsiteX563" fmla="*/ 7268244 w 9624709"/>
              <a:gd name="connsiteY563" fmla="*/ 1941875 h 9618595"/>
              <a:gd name="connsiteX564" fmla="*/ 7355431 w 9624709"/>
              <a:gd name="connsiteY564" fmla="*/ 1875414 h 9618595"/>
              <a:gd name="connsiteX565" fmla="*/ 7424601 w 9624709"/>
              <a:gd name="connsiteY565" fmla="*/ 1797523 h 9618595"/>
              <a:gd name="connsiteX566" fmla="*/ 7529642 w 9624709"/>
              <a:gd name="connsiteY566" fmla="*/ 7766697 h 9618595"/>
              <a:gd name="connsiteX567" fmla="*/ 7422905 w 9624709"/>
              <a:gd name="connsiteY567" fmla="*/ 7643012 h 9618595"/>
              <a:gd name="connsiteX568" fmla="*/ 7388796 w 9624709"/>
              <a:gd name="connsiteY568" fmla="*/ 7579965 h 9618595"/>
              <a:gd name="connsiteX569" fmla="*/ 7415014 w 9624709"/>
              <a:gd name="connsiteY569" fmla="*/ 7536285 h 9618595"/>
              <a:gd name="connsiteX570" fmla="*/ 7391956 w 9624709"/>
              <a:gd name="connsiteY570" fmla="*/ 7509567 h 9618595"/>
              <a:gd name="connsiteX571" fmla="*/ 7351180 w 9624709"/>
              <a:gd name="connsiteY571" fmla="*/ 7575582 h 9618595"/>
              <a:gd name="connsiteX572" fmla="*/ 7394461 w 9624709"/>
              <a:gd name="connsiteY572" fmla="*/ 7667560 h 9618595"/>
              <a:gd name="connsiteX573" fmla="*/ 7477397 w 9624709"/>
              <a:gd name="connsiteY573" fmla="*/ 7763661 h 9618595"/>
              <a:gd name="connsiteX574" fmla="*/ 7380001 w 9624709"/>
              <a:gd name="connsiteY574" fmla="*/ 7847713 h 9618595"/>
              <a:gd name="connsiteX575" fmla="*/ 7217849 w 9624709"/>
              <a:gd name="connsiteY575" fmla="*/ 7659815 h 9618595"/>
              <a:gd name="connsiteX576" fmla="*/ 7189407 w 9624709"/>
              <a:gd name="connsiteY576" fmla="*/ 7684363 h 9618595"/>
              <a:gd name="connsiteX577" fmla="*/ 7375359 w 9624709"/>
              <a:gd name="connsiteY577" fmla="*/ 7899841 h 9618595"/>
              <a:gd name="connsiteX578" fmla="*/ 7573080 w 9624709"/>
              <a:gd name="connsiteY578" fmla="*/ 1880653 h 9618595"/>
              <a:gd name="connsiteX579" fmla="*/ 7420702 w 9624709"/>
              <a:gd name="connsiteY579" fmla="*/ 1745337 h 9618595"/>
              <a:gd name="connsiteX580" fmla="*/ 7327340 w 9624709"/>
              <a:gd name="connsiteY580" fmla="*/ 1850468 h 9618595"/>
              <a:gd name="connsiteX581" fmla="*/ 7234194 w 9624709"/>
              <a:gd name="connsiteY581" fmla="*/ 1911635 h 9618595"/>
              <a:gd name="connsiteX582" fmla="*/ 7208230 w 9624709"/>
              <a:gd name="connsiteY582" fmla="*/ 1888579 h 9618595"/>
              <a:gd name="connsiteX583" fmla="*/ 7133389 w 9624709"/>
              <a:gd name="connsiteY583" fmla="*/ 1972855 h 9618595"/>
              <a:gd name="connsiteX584" fmla="*/ 7161480 w 9624709"/>
              <a:gd name="connsiteY584" fmla="*/ 1997801 h 9618595"/>
              <a:gd name="connsiteX585" fmla="*/ 7212132 w 9624709"/>
              <a:gd name="connsiteY585" fmla="*/ 1940767 h 9618595"/>
              <a:gd name="connsiteX586" fmla="*/ 7385790 w 9624709"/>
              <a:gd name="connsiteY586" fmla="*/ 2094983 h 9618595"/>
              <a:gd name="connsiteX587" fmla="*/ 7335141 w 9624709"/>
              <a:gd name="connsiteY587" fmla="*/ 2152019 h 9618595"/>
              <a:gd name="connsiteX588" fmla="*/ 7363232 w 9624709"/>
              <a:gd name="connsiteY588" fmla="*/ 2176965 h 9618595"/>
              <a:gd name="connsiteX589" fmla="*/ 7438073 w 9624709"/>
              <a:gd name="connsiteY589" fmla="*/ 2092689 h 9618595"/>
              <a:gd name="connsiteX590" fmla="*/ 7408278 w 9624709"/>
              <a:gd name="connsiteY590" fmla="*/ 2066232 h 9618595"/>
              <a:gd name="connsiteX591" fmla="*/ 7619824 w 9624709"/>
              <a:gd name="connsiteY591" fmla="*/ 7455035 h 9618595"/>
              <a:gd name="connsiteX592" fmla="*/ 7548774 w 9624709"/>
              <a:gd name="connsiteY592" fmla="*/ 7526475 h 9618595"/>
              <a:gd name="connsiteX593" fmla="*/ 7513608 w 9624709"/>
              <a:gd name="connsiteY593" fmla="*/ 7545691 h 9618595"/>
              <a:gd name="connsiteX594" fmla="*/ 7481573 w 9624709"/>
              <a:gd name="connsiteY594" fmla="*/ 7532697 h 9618595"/>
              <a:gd name="connsiteX595" fmla="*/ 7467192 w 9624709"/>
              <a:gd name="connsiteY595" fmla="*/ 7499529 h 9618595"/>
              <a:gd name="connsiteX596" fmla="*/ 7485811 w 9624709"/>
              <a:gd name="connsiteY596" fmla="*/ 7463855 h 9618595"/>
              <a:gd name="connsiteX597" fmla="*/ 7556862 w 9624709"/>
              <a:gd name="connsiteY597" fmla="*/ 7392417 h 9618595"/>
              <a:gd name="connsiteX598" fmla="*/ 7707006 w 9624709"/>
              <a:gd name="connsiteY598" fmla="*/ 7541741 h 9618595"/>
              <a:gd name="connsiteX599" fmla="*/ 7643983 w 9624709"/>
              <a:gd name="connsiteY599" fmla="*/ 7605107 h 9618595"/>
              <a:gd name="connsiteX600" fmla="*/ 7610222 w 9624709"/>
              <a:gd name="connsiteY600" fmla="*/ 7623313 h 9618595"/>
              <a:gd name="connsiteX601" fmla="*/ 7579193 w 9624709"/>
              <a:gd name="connsiteY601" fmla="*/ 7610519 h 9618595"/>
              <a:gd name="connsiteX602" fmla="*/ 7564314 w 9624709"/>
              <a:gd name="connsiteY602" fmla="*/ 7578257 h 9618595"/>
              <a:gd name="connsiteX603" fmla="*/ 7582634 w 9624709"/>
              <a:gd name="connsiteY603" fmla="*/ 7544095 h 9618595"/>
              <a:gd name="connsiteX604" fmla="*/ 7645657 w 9624709"/>
              <a:gd name="connsiteY604" fmla="*/ 7480726 h 9618595"/>
              <a:gd name="connsiteX605" fmla="*/ 7759331 w 9624709"/>
              <a:gd name="connsiteY605" fmla="*/ 7540793 h 9618595"/>
              <a:gd name="connsiteX606" fmla="*/ 7557524 w 9624709"/>
              <a:gd name="connsiteY606" fmla="*/ 7340087 h 9618595"/>
              <a:gd name="connsiteX607" fmla="*/ 7459981 w 9624709"/>
              <a:gd name="connsiteY607" fmla="*/ 7438165 h 9618595"/>
              <a:gd name="connsiteX608" fmla="*/ 7429357 w 9624709"/>
              <a:gd name="connsiteY608" fmla="*/ 7500438 h 9618595"/>
              <a:gd name="connsiteX609" fmla="*/ 7453464 w 9624709"/>
              <a:gd name="connsiteY609" fmla="*/ 7557731 h 9618595"/>
              <a:gd name="connsiteX610" fmla="*/ 7533601 w 9624709"/>
              <a:gd name="connsiteY610" fmla="*/ 7571598 h 9618595"/>
              <a:gd name="connsiteX611" fmla="*/ 7554314 w 9624709"/>
              <a:gd name="connsiteY611" fmla="*/ 7638761 h 9618595"/>
              <a:gd name="connsiteX612" fmla="*/ 7609722 w 9624709"/>
              <a:gd name="connsiteY612" fmla="*/ 7661352 h 9618595"/>
              <a:gd name="connsiteX613" fmla="*/ 7669813 w 9624709"/>
              <a:gd name="connsiteY613" fmla="*/ 7630798 h 9618595"/>
              <a:gd name="connsiteX614" fmla="*/ 7816412 w 9624709"/>
              <a:gd name="connsiteY614" fmla="*/ 2129057 h 9618595"/>
              <a:gd name="connsiteX615" fmla="*/ 7794474 w 9624709"/>
              <a:gd name="connsiteY615" fmla="*/ 2105932 h 9618595"/>
              <a:gd name="connsiteX616" fmla="*/ 7518728 w 9624709"/>
              <a:gd name="connsiteY616" fmla="*/ 2133701 h 9618595"/>
              <a:gd name="connsiteX617" fmla="*/ 7677722 w 9624709"/>
              <a:gd name="connsiteY617" fmla="*/ 1982867 h 9618595"/>
              <a:gd name="connsiteX618" fmla="*/ 7651865 w 9624709"/>
              <a:gd name="connsiteY618" fmla="*/ 1955611 h 9618595"/>
              <a:gd name="connsiteX619" fmla="*/ 7445379 w 9624709"/>
              <a:gd name="connsiteY619" fmla="*/ 2151501 h 9618595"/>
              <a:gd name="connsiteX620" fmla="*/ 7467319 w 9624709"/>
              <a:gd name="connsiteY620" fmla="*/ 2174627 h 9618595"/>
              <a:gd name="connsiteX621" fmla="*/ 7743063 w 9624709"/>
              <a:gd name="connsiteY621" fmla="*/ 2146857 h 9618595"/>
              <a:gd name="connsiteX622" fmla="*/ 7584072 w 9624709"/>
              <a:gd name="connsiteY622" fmla="*/ 2297693 h 9618595"/>
              <a:gd name="connsiteX623" fmla="*/ 7609929 w 9624709"/>
              <a:gd name="connsiteY623" fmla="*/ 2324948 h 9618595"/>
              <a:gd name="connsiteX624" fmla="*/ 7914769 w 9624709"/>
              <a:gd name="connsiteY624" fmla="*/ 7264683 h 9618595"/>
              <a:gd name="connsiteX625" fmla="*/ 7888685 w 9624709"/>
              <a:gd name="connsiteY625" fmla="*/ 7346907 h 9618595"/>
              <a:gd name="connsiteX626" fmla="*/ 7812094 w 9624709"/>
              <a:gd name="connsiteY626" fmla="*/ 7386595 h 9618595"/>
              <a:gd name="connsiteX627" fmla="*/ 7730236 w 9624709"/>
              <a:gd name="connsiteY627" fmla="*/ 7360075 h 9618595"/>
              <a:gd name="connsiteX628" fmla="*/ 7689749 w 9624709"/>
              <a:gd name="connsiteY628" fmla="*/ 7283551 h 9618595"/>
              <a:gd name="connsiteX629" fmla="*/ 7716269 w 9624709"/>
              <a:gd name="connsiteY629" fmla="*/ 7201695 h 9618595"/>
              <a:gd name="connsiteX630" fmla="*/ 7792425 w 9624709"/>
              <a:gd name="connsiteY630" fmla="*/ 7161641 h 9618595"/>
              <a:gd name="connsiteX631" fmla="*/ 7874716 w 9624709"/>
              <a:gd name="connsiteY631" fmla="*/ 7188527 h 9618595"/>
              <a:gd name="connsiteX632" fmla="*/ 7914769 w 9624709"/>
              <a:gd name="connsiteY632" fmla="*/ 7264683 h 9618595"/>
              <a:gd name="connsiteX633" fmla="*/ 7952400 w 9624709"/>
              <a:gd name="connsiteY633" fmla="*/ 7260654 h 9618595"/>
              <a:gd name="connsiteX634" fmla="*/ 7898920 w 9624709"/>
              <a:gd name="connsiteY634" fmla="*/ 7159791 h 9618595"/>
              <a:gd name="connsiteX635" fmla="*/ 7790432 w 9624709"/>
              <a:gd name="connsiteY635" fmla="*/ 7124240 h 9618595"/>
              <a:gd name="connsiteX636" fmla="*/ 7690237 w 9624709"/>
              <a:gd name="connsiteY636" fmla="*/ 7176049 h 9618595"/>
              <a:gd name="connsiteX637" fmla="*/ 7664056 w 9624709"/>
              <a:gd name="connsiteY637" fmla="*/ 7304335 h 9618595"/>
              <a:gd name="connsiteX638" fmla="*/ 7621388 w 9624709"/>
              <a:gd name="connsiteY638" fmla="*/ 7268399 h 9618595"/>
              <a:gd name="connsiteX639" fmla="*/ 7597187 w 9624709"/>
              <a:gd name="connsiteY639" fmla="*/ 7297135 h 9618595"/>
              <a:gd name="connsiteX640" fmla="*/ 7814883 w 9624709"/>
              <a:gd name="connsiteY640" fmla="*/ 7480485 h 9618595"/>
              <a:gd name="connsiteX641" fmla="*/ 7839085 w 9624709"/>
              <a:gd name="connsiteY641" fmla="*/ 7451749 h 9618595"/>
              <a:gd name="connsiteX642" fmla="*/ 7796416 w 9624709"/>
              <a:gd name="connsiteY642" fmla="*/ 7415811 h 9618595"/>
              <a:gd name="connsiteX643" fmla="*/ 7918382 w 9624709"/>
              <a:gd name="connsiteY643" fmla="*/ 7368200 h 9618595"/>
              <a:gd name="connsiteX644" fmla="*/ 7952400 w 9624709"/>
              <a:gd name="connsiteY644" fmla="*/ 7260654 h 9618595"/>
              <a:gd name="connsiteX645" fmla="*/ 8019013 w 9624709"/>
              <a:gd name="connsiteY645" fmla="*/ 2374593 h 9618595"/>
              <a:gd name="connsiteX646" fmla="*/ 7995581 w 9624709"/>
              <a:gd name="connsiteY646" fmla="*/ 2345227 h 9618595"/>
              <a:gd name="connsiteX647" fmla="*/ 7801581 w 9624709"/>
              <a:gd name="connsiteY647" fmla="*/ 2500021 h 9618595"/>
              <a:gd name="connsiteX648" fmla="*/ 7702880 w 9624709"/>
              <a:gd name="connsiteY648" fmla="*/ 2376321 h 9618595"/>
              <a:gd name="connsiteX649" fmla="*/ 7896883 w 9624709"/>
              <a:gd name="connsiteY649" fmla="*/ 2221528 h 9618595"/>
              <a:gd name="connsiteX650" fmla="*/ 7873451 w 9624709"/>
              <a:gd name="connsiteY650" fmla="*/ 2192160 h 9618595"/>
              <a:gd name="connsiteX651" fmla="*/ 7650971 w 9624709"/>
              <a:gd name="connsiteY651" fmla="*/ 2369675 h 9618595"/>
              <a:gd name="connsiteX652" fmla="*/ 7801506 w 9624709"/>
              <a:gd name="connsiteY652" fmla="*/ 2558339 h 9618595"/>
              <a:gd name="connsiteX653" fmla="*/ 7741881 w 9624709"/>
              <a:gd name="connsiteY653" fmla="*/ 2605913 h 9618595"/>
              <a:gd name="connsiteX654" fmla="*/ 7765313 w 9624709"/>
              <a:gd name="connsiteY654" fmla="*/ 2635282 h 9618595"/>
              <a:gd name="connsiteX655" fmla="*/ 7853415 w 9624709"/>
              <a:gd name="connsiteY655" fmla="*/ 2564983 h 9618595"/>
              <a:gd name="connsiteX656" fmla="*/ 7825013 w 9624709"/>
              <a:gd name="connsiteY656" fmla="*/ 2529387 h 9618595"/>
              <a:gd name="connsiteX657" fmla="*/ 8116412 w 9624709"/>
              <a:gd name="connsiteY657" fmla="*/ 6987945 h 9618595"/>
              <a:gd name="connsiteX658" fmla="*/ 8098045 w 9624709"/>
              <a:gd name="connsiteY658" fmla="*/ 7072229 h 9618595"/>
              <a:gd name="connsiteX659" fmla="*/ 8025453 w 9624709"/>
              <a:gd name="connsiteY659" fmla="*/ 7118829 h 9618595"/>
              <a:gd name="connsiteX660" fmla="*/ 7941493 w 9624709"/>
              <a:gd name="connsiteY660" fmla="*/ 7099991 h 9618595"/>
              <a:gd name="connsiteX661" fmla="*/ 7894101 w 9624709"/>
              <a:gd name="connsiteY661" fmla="*/ 7027543 h 9618595"/>
              <a:gd name="connsiteX662" fmla="*/ 7912937 w 9624709"/>
              <a:gd name="connsiteY662" fmla="*/ 6943584 h 9618595"/>
              <a:gd name="connsiteX663" fmla="*/ 7985063 w 9624709"/>
              <a:gd name="connsiteY663" fmla="*/ 6896661 h 9618595"/>
              <a:gd name="connsiteX664" fmla="*/ 8069488 w 9624709"/>
              <a:gd name="connsiteY664" fmla="*/ 6915819 h 9618595"/>
              <a:gd name="connsiteX665" fmla="*/ 8116412 w 9624709"/>
              <a:gd name="connsiteY665" fmla="*/ 6987945 h 9618595"/>
              <a:gd name="connsiteX666" fmla="*/ 8207789 w 9624709"/>
              <a:gd name="connsiteY666" fmla="*/ 6966185 h 9618595"/>
              <a:gd name="connsiteX667" fmla="*/ 7880580 w 9624709"/>
              <a:gd name="connsiteY667" fmla="*/ 6738781 h 9618595"/>
              <a:gd name="connsiteX668" fmla="*/ 7859140 w 9624709"/>
              <a:gd name="connsiteY668" fmla="*/ 6769632 h 9618595"/>
              <a:gd name="connsiteX669" fmla="*/ 7998437 w 9624709"/>
              <a:gd name="connsiteY669" fmla="*/ 6866443 h 9618595"/>
              <a:gd name="connsiteX670" fmla="*/ 7881397 w 9624709"/>
              <a:gd name="connsiteY670" fmla="*/ 6925130 h 9618595"/>
              <a:gd name="connsiteX671" fmla="*/ 7857798 w 9624709"/>
              <a:gd name="connsiteY671" fmla="*/ 7034895 h 9618595"/>
              <a:gd name="connsiteX672" fmla="*/ 7920053 w 9624709"/>
              <a:gd name="connsiteY672" fmla="*/ 7130844 h 9618595"/>
              <a:gd name="connsiteX673" fmla="*/ 8031685 w 9624709"/>
              <a:gd name="connsiteY673" fmla="*/ 7155743 h 9618595"/>
              <a:gd name="connsiteX674" fmla="*/ 8126335 w 9624709"/>
              <a:gd name="connsiteY674" fmla="*/ 7095357 h 9618595"/>
              <a:gd name="connsiteX675" fmla="*/ 8140539 w 9624709"/>
              <a:gd name="connsiteY675" fmla="*/ 6965199 h 9618595"/>
              <a:gd name="connsiteX676" fmla="*/ 8186349 w 9624709"/>
              <a:gd name="connsiteY676" fmla="*/ 6997035 h 9618595"/>
              <a:gd name="connsiteX677" fmla="*/ 8221110 w 9624709"/>
              <a:gd name="connsiteY677" fmla="*/ 2664449 h 9618595"/>
              <a:gd name="connsiteX678" fmla="*/ 8203429 w 9624709"/>
              <a:gd name="connsiteY678" fmla="*/ 2637924 h 9618595"/>
              <a:gd name="connsiteX679" fmla="*/ 7926983 w 9624709"/>
              <a:gd name="connsiteY679" fmla="*/ 2618331 h 9618595"/>
              <a:gd name="connsiteX680" fmla="*/ 8109340 w 9624709"/>
              <a:gd name="connsiteY680" fmla="*/ 2496774 h 9618595"/>
              <a:gd name="connsiteX681" fmla="*/ 8088503 w 9624709"/>
              <a:gd name="connsiteY681" fmla="*/ 2465513 h 9618595"/>
              <a:gd name="connsiteX682" fmla="*/ 7851675 w 9624709"/>
              <a:gd name="connsiteY682" fmla="*/ 2623379 h 9618595"/>
              <a:gd name="connsiteX683" fmla="*/ 7869355 w 9624709"/>
              <a:gd name="connsiteY683" fmla="*/ 2649904 h 9618595"/>
              <a:gd name="connsiteX684" fmla="*/ 8145800 w 9624709"/>
              <a:gd name="connsiteY684" fmla="*/ 2669496 h 9618595"/>
              <a:gd name="connsiteX685" fmla="*/ 7963444 w 9624709"/>
              <a:gd name="connsiteY685" fmla="*/ 2791054 h 9618595"/>
              <a:gd name="connsiteX686" fmla="*/ 7984281 w 9624709"/>
              <a:gd name="connsiteY686" fmla="*/ 2822315 h 9618595"/>
              <a:gd name="connsiteX687" fmla="*/ 8367870 w 9624709"/>
              <a:gd name="connsiteY687" fmla="*/ 6692207 h 9618595"/>
              <a:gd name="connsiteX688" fmla="*/ 8120984 w 9624709"/>
              <a:gd name="connsiteY688" fmla="*/ 6550583 h 9618595"/>
              <a:gd name="connsiteX689" fmla="*/ 8102290 w 9624709"/>
              <a:gd name="connsiteY689" fmla="*/ 6583171 h 9618595"/>
              <a:gd name="connsiteX690" fmla="*/ 8317574 w 9624709"/>
              <a:gd name="connsiteY690" fmla="*/ 6706667 h 9618595"/>
              <a:gd name="connsiteX691" fmla="*/ 8235998 w 9624709"/>
              <a:gd name="connsiteY691" fmla="*/ 6848873 h 9618595"/>
              <a:gd name="connsiteX692" fmla="*/ 8020715 w 9624709"/>
              <a:gd name="connsiteY692" fmla="*/ 6725377 h 9618595"/>
              <a:gd name="connsiteX693" fmla="*/ 8002021 w 9624709"/>
              <a:gd name="connsiteY693" fmla="*/ 6757965 h 9618595"/>
              <a:gd name="connsiteX694" fmla="*/ 8248906 w 9624709"/>
              <a:gd name="connsiteY694" fmla="*/ 6899589 h 9618595"/>
              <a:gd name="connsiteX695" fmla="*/ 8382825 w 9624709"/>
              <a:gd name="connsiteY695" fmla="*/ 2944699 h 9618595"/>
              <a:gd name="connsiteX696" fmla="*/ 8364660 w 9624709"/>
              <a:gd name="connsiteY696" fmla="*/ 2911815 h 9618595"/>
              <a:gd name="connsiteX697" fmla="*/ 8256036 w 9624709"/>
              <a:gd name="connsiteY697" fmla="*/ 2971815 h 9618595"/>
              <a:gd name="connsiteX698" fmla="*/ 8176768 w 9624709"/>
              <a:gd name="connsiteY698" fmla="*/ 2828311 h 9618595"/>
              <a:gd name="connsiteX699" fmla="*/ 8285392 w 9624709"/>
              <a:gd name="connsiteY699" fmla="*/ 2768309 h 9618595"/>
              <a:gd name="connsiteX700" fmla="*/ 8267226 w 9624709"/>
              <a:gd name="connsiteY700" fmla="*/ 2735422 h 9618595"/>
              <a:gd name="connsiteX701" fmla="*/ 8018087 w 9624709"/>
              <a:gd name="connsiteY701" fmla="*/ 2873041 h 9618595"/>
              <a:gd name="connsiteX702" fmla="*/ 8036252 w 9624709"/>
              <a:gd name="connsiteY702" fmla="*/ 2905928 h 9618595"/>
              <a:gd name="connsiteX703" fmla="*/ 8144877 w 9624709"/>
              <a:gd name="connsiteY703" fmla="*/ 2845926 h 9618595"/>
              <a:gd name="connsiteX704" fmla="*/ 8224145 w 9624709"/>
              <a:gd name="connsiteY704" fmla="*/ 2989429 h 9618595"/>
              <a:gd name="connsiteX705" fmla="*/ 8115520 w 9624709"/>
              <a:gd name="connsiteY705" fmla="*/ 3049431 h 9618595"/>
              <a:gd name="connsiteX706" fmla="*/ 8133686 w 9624709"/>
              <a:gd name="connsiteY706" fmla="*/ 3082319 h 9618595"/>
              <a:gd name="connsiteX707" fmla="*/ 8461649 w 9624709"/>
              <a:gd name="connsiteY707" fmla="*/ 3195801 h 9618595"/>
              <a:gd name="connsiteX708" fmla="*/ 8453602 w 9624709"/>
              <a:gd name="connsiteY708" fmla="*/ 3238870 h 9618595"/>
              <a:gd name="connsiteX709" fmla="*/ 8393809 w 9624709"/>
              <a:gd name="connsiteY709" fmla="*/ 3300749 h 9618595"/>
              <a:gd name="connsiteX710" fmla="*/ 8307280 w 9624709"/>
              <a:gd name="connsiteY710" fmla="*/ 3303496 h 9618595"/>
              <a:gd name="connsiteX711" fmla="*/ 8245400 w 9624709"/>
              <a:gd name="connsiteY711" fmla="*/ 3243703 h 9618595"/>
              <a:gd name="connsiteX712" fmla="*/ 8242885 w 9624709"/>
              <a:gd name="connsiteY712" fmla="*/ 3157695 h 9618595"/>
              <a:gd name="connsiteX713" fmla="*/ 8303196 w 9624709"/>
              <a:gd name="connsiteY713" fmla="*/ 3095589 h 9618595"/>
              <a:gd name="connsiteX714" fmla="*/ 8389205 w 9624709"/>
              <a:gd name="connsiteY714" fmla="*/ 3093071 h 9618595"/>
              <a:gd name="connsiteX715" fmla="*/ 8451605 w 9624709"/>
              <a:gd name="connsiteY715" fmla="*/ 3152632 h 9618595"/>
              <a:gd name="connsiteX716" fmla="*/ 8461649 w 9624709"/>
              <a:gd name="connsiteY716" fmla="*/ 3195801 h 9618595"/>
              <a:gd name="connsiteX717" fmla="*/ 8539168 w 9624709"/>
              <a:gd name="connsiteY717" fmla="*/ 3277621 h 9618595"/>
              <a:gd name="connsiteX718" fmla="*/ 8523988 w 9624709"/>
              <a:gd name="connsiteY718" fmla="*/ 3243253 h 9618595"/>
              <a:gd name="connsiteX719" fmla="*/ 8472958 w 9624709"/>
              <a:gd name="connsiteY719" fmla="*/ 3265791 h 9618595"/>
              <a:gd name="connsiteX720" fmla="*/ 8483780 w 9624709"/>
              <a:gd name="connsiteY720" fmla="*/ 3135308 h 9618595"/>
              <a:gd name="connsiteX721" fmla="*/ 8402119 w 9624709"/>
              <a:gd name="connsiteY721" fmla="*/ 3057497 h 9618595"/>
              <a:gd name="connsiteX722" fmla="*/ 8345182 w 9624709"/>
              <a:gd name="connsiteY722" fmla="*/ 3047641 h 9618595"/>
              <a:gd name="connsiteX723" fmla="*/ 8288019 w 9624709"/>
              <a:gd name="connsiteY723" fmla="*/ 3061220 h 9618595"/>
              <a:gd name="connsiteX724" fmla="*/ 8208414 w 9624709"/>
              <a:gd name="connsiteY724" fmla="*/ 3143050 h 9618595"/>
              <a:gd name="connsiteX725" fmla="*/ 8197993 w 9624709"/>
              <a:gd name="connsiteY725" fmla="*/ 3199768 h 9618595"/>
              <a:gd name="connsiteX726" fmla="*/ 8210924 w 9624709"/>
              <a:gd name="connsiteY726" fmla="*/ 3255820 h 9618595"/>
              <a:gd name="connsiteX727" fmla="*/ 8314660 w 9624709"/>
              <a:gd name="connsiteY727" fmla="*/ 3335706 h 9618595"/>
              <a:gd name="connsiteX728" fmla="*/ 8263630 w 9624709"/>
              <a:gd name="connsiteY728" fmla="*/ 3358244 h 9618595"/>
              <a:gd name="connsiteX729" fmla="*/ 8278811 w 9624709"/>
              <a:gd name="connsiteY729" fmla="*/ 3392613 h 9618595"/>
              <a:gd name="connsiteX730" fmla="*/ 8629430 w 9624709"/>
              <a:gd name="connsiteY730" fmla="*/ 6413967 h 9618595"/>
              <a:gd name="connsiteX731" fmla="*/ 8309364 w 9624709"/>
              <a:gd name="connsiteY731" fmla="*/ 6414871 h 9618595"/>
              <a:gd name="connsiteX732" fmla="*/ 8295765 w 9624709"/>
              <a:gd name="connsiteY732" fmla="*/ 6399659 h 9618595"/>
              <a:gd name="connsiteX733" fmla="*/ 8270013 w 9624709"/>
              <a:gd name="connsiteY733" fmla="*/ 6349463 h 9618595"/>
              <a:gd name="connsiteX734" fmla="*/ 8283950 w 9624709"/>
              <a:gd name="connsiteY734" fmla="*/ 6297826 h 9618595"/>
              <a:gd name="connsiteX735" fmla="*/ 8250991 w 9624709"/>
              <a:gd name="connsiteY735" fmla="*/ 6282303 h 9618595"/>
              <a:gd name="connsiteX736" fmla="*/ 8234970 w 9624709"/>
              <a:gd name="connsiteY736" fmla="*/ 6359073 h 9618595"/>
              <a:gd name="connsiteX737" fmla="*/ 8275698 w 9624709"/>
              <a:gd name="connsiteY737" fmla="*/ 6434252 h 9618595"/>
              <a:gd name="connsiteX738" fmla="*/ 8500887 w 9624709"/>
              <a:gd name="connsiteY738" fmla="*/ 6686913 h 9618595"/>
              <a:gd name="connsiteX739" fmla="*/ 8518348 w 9624709"/>
              <a:gd name="connsiteY739" fmla="*/ 6649832 h 9618595"/>
              <a:gd name="connsiteX740" fmla="*/ 8341529 w 9624709"/>
              <a:gd name="connsiteY740" fmla="*/ 6450784 h 9618595"/>
              <a:gd name="connsiteX741" fmla="*/ 8611966 w 9624709"/>
              <a:gd name="connsiteY741" fmla="*/ 6451048 h 9618595"/>
              <a:gd name="connsiteX742" fmla="*/ 9621937 w 9624709"/>
              <a:gd name="connsiteY742" fmla="*/ 4703632 h 9618595"/>
              <a:gd name="connsiteX743" fmla="*/ 7660986 w 9624709"/>
              <a:gd name="connsiteY743" fmla="*/ 4703632 h 9618595"/>
              <a:gd name="connsiteX744" fmla="*/ 7657464 w 9624709"/>
              <a:gd name="connsiteY744" fmla="*/ 4560280 h 9618595"/>
              <a:gd name="connsiteX745" fmla="*/ 4943891 w 9624709"/>
              <a:gd name="connsiteY745" fmla="*/ 1767405 h 9618595"/>
              <a:gd name="connsiteX746" fmla="*/ 4930226 w 9624709"/>
              <a:gd name="connsiteY746" fmla="*/ 1767049 h 9618595"/>
              <a:gd name="connsiteX747" fmla="*/ 4930226 w 9624709"/>
              <a:gd name="connsiteY747" fmla="*/ 11920 h 9618595"/>
              <a:gd name="connsiteX748" fmla="*/ 9621937 w 9624709"/>
              <a:gd name="connsiteY748" fmla="*/ 4703632 h 9618595"/>
              <a:gd name="connsiteX749" fmla="*/ 9624709 w 9624709"/>
              <a:gd name="connsiteY749" fmla="*/ 4900909 h 9618595"/>
              <a:gd name="connsiteX750" fmla="*/ 4932997 w 9624709"/>
              <a:gd name="connsiteY750" fmla="*/ 9592621 h 9618595"/>
              <a:gd name="connsiteX751" fmla="*/ 4932997 w 9624709"/>
              <a:gd name="connsiteY751" fmla="*/ 7656889 h 9618595"/>
              <a:gd name="connsiteX752" fmla="*/ 4943890 w 9624709"/>
              <a:gd name="connsiteY752" fmla="*/ 7656606 h 9618595"/>
              <a:gd name="connsiteX753" fmla="*/ 7646401 w 9624709"/>
              <a:gd name="connsiteY753" fmla="*/ 5013467 h 9618595"/>
              <a:gd name="connsiteX754" fmla="*/ 7654717 w 9624709"/>
              <a:gd name="connsiteY754" fmla="*/ 4900909 h 961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9624709" h="9618595">
                <a:moveTo>
                  <a:pt x="1094837" y="5975739"/>
                </a:moveTo>
                <a:cubicBezTo>
                  <a:pt x="1093589" y="5990026"/>
                  <a:pt x="1089394" y="6003932"/>
                  <a:pt x="1082251" y="6017457"/>
                </a:cubicBezTo>
                <a:cubicBezTo>
                  <a:pt x="1067241" y="6044732"/>
                  <a:pt x="1044867" y="6062959"/>
                  <a:pt x="1015135" y="6072140"/>
                </a:cubicBezTo>
                <a:cubicBezTo>
                  <a:pt x="985039" y="6081433"/>
                  <a:pt x="956465" y="6078938"/>
                  <a:pt x="929415" y="6064652"/>
                </a:cubicBezTo>
                <a:cubicBezTo>
                  <a:pt x="902001" y="6050476"/>
                  <a:pt x="883649" y="6028342"/>
                  <a:pt x="874356" y="5998246"/>
                </a:cubicBezTo>
                <a:cubicBezTo>
                  <a:pt x="865062" y="5968150"/>
                  <a:pt x="867739" y="5939521"/>
                  <a:pt x="882389" y="5912359"/>
                </a:cubicBezTo>
                <a:cubicBezTo>
                  <a:pt x="896675" y="5885308"/>
                  <a:pt x="918864" y="5867136"/>
                  <a:pt x="948960" y="5857842"/>
                </a:cubicBezTo>
                <a:cubicBezTo>
                  <a:pt x="978694" y="5848662"/>
                  <a:pt x="1007448" y="5851102"/>
                  <a:pt x="1035225" y="5865164"/>
                </a:cubicBezTo>
                <a:cubicBezTo>
                  <a:pt x="1062275" y="5879450"/>
                  <a:pt x="1080446" y="5901642"/>
                  <a:pt x="1089739" y="5931737"/>
                </a:cubicBezTo>
                <a:cubicBezTo>
                  <a:pt x="1094386" y="5946784"/>
                  <a:pt x="1096085" y="5961452"/>
                  <a:pt x="1094837" y="5975739"/>
                </a:cubicBezTo>
                <a:close/>
                <a:moveTo>
                  <a:pt x="1131724" y="5980880"/>
                </a:moveTo>
                <a:cubicBezTo>
                  <a:pt x="1133492" y="5962164"/>
                  <a:pt x="1131380" y="5943106"/>
                  <a:pt x="1125390" y="5923706"/>
                </a:cubicBezTo>
                <a:cubicBezTo>
                  <a:pt x="1110496" y="5875482"/>
                  <a:pt x="1079245" y="5845016"/>
                  <a:pt x="1031634" y="5832314"/>
                </a:cubicBezTo>
                <a:lnTo>
                  <a:pt x="1084935" y="5815854"/>
                </a:lnTo>
                <a:lnTo>
                  <a:pt x="1073852" y="5779956"/>
                </a:lnTo>
                <a:lnTo>
                  <a:pt x="801901" y="5863934"/>
                </a:lnTo>
                <a:lnTo>
                  <a:pt x="812987" y="5899831"/>
                </a:lnTo>
                <a:lnTo>
                  <a:pt x="866288" y="5883372"/>
                </a:lnTo>
                <a:cubicBezTo>
                  <a:pt x="834128" y="5920708"/>
                  <a:pt x="825494" y="5963488"/>
                  <a:pt x="840385" y="6011715"/>
                </a:cubicBezTo>
                <a:cubicBezTo>
                  <a:pt x="852365" y="6050514"/>
                  <a:pt x="876390" y="6079436"/>
                  <a:pt x="912457" y="6098483"/>
                </a:cubicBezTo>
                <a:cubicBezTo>
                  <a:pt x="948412" y="6117169"/>
                  <a:pt x="986334" y="6120354"/>
                  <a:pt x="1026218" y="6108038"/>
                </a:cubicBezTo>
                <a:cubicBezTo>
                  <a:pt x="1066105" y="6095722"/>
                  <a:pt x="1095628" y="6071710"/>
                  <a:pt x="1114787" y="6036006"/>
                </a:cubicBezTo>
                <a:cubicBezTo>
                  <a:pt x="1124312" y="6017972"/>
                  <a:pt x="1129957" y="5999597"/>
                  <a:pt x="1131724" y="5980880"/>
                </a:cubicBezTo>
                <a:close/>
                <a:moveTo>
                  <a:pt x="1214499" y="6286108"/>
                </a:moveTo>
                <a:cubicBezTo>
                  <a:pt x="1214597" y="6300449"/>
                  <a:pt x="1211724" y="6314687"/>
                  <a:pt x="1205881" y="6328822"/>
                </a:cubicBezTo>
                <a:cubicBezTo>
                  <a:pt x="1193492" y="6357384"/>
                  <a:pt x="1172926" y="6377630"/>
                  <a:pt x="1144185" y="6389558"/>
                </a:cubicBezTo>
                <a:cubicBezTo>
                  <a:pt x="1115093" y="6401633"/>
                  <a:pt x="1086412" y="6401828"/>
                  <a:pt x="1058142" y="6390138"/>
                </a:cubicBezTo>
                <a:cubicBezTo>
                  <a:pt x="1029520" y="6378597"/>
                  <a:pt x="1009173" y="6358282"/>
                  <a:pt x="997099" y="6329190"/>
                </a:cubicBezTo>
                <a:cubicBezTo>
                  <a:pt x="985024" y="6300098"/>
                  <a:pt x="985007" y="6271342"/>
                  <a:pt x="997044" y="6242928"/>
                </a:cubicBezTo>
                <a:cubicBezTo>
                  <a:pt x="1008730" y="6214657"/>
                  <a:pt x="1029119" y="6194484"/>
                  <a:pt x="1058211" y="6182410"/>
                </a:cubicBezTo>
                <a:cubicBezTo>
                  <a:pt x="1086952" y="6170480"/>
                  <a:pt x="1115810" y="6170214"/>
                  <a:pt x="1144780" y="6181611"/>
                </a:cubicBezTo>
                <a:cubicBezTo>
                  <a:pt x="1173053" y="6193297"/>
                  <a:pt x="1193226" y="6213686"/>
                  <a:pt x="1205298" y="6242778"/>
                </a:cubicBezTo>
                <a:cubicBezTo>
                  <a:pt x="1211335" y="6257324"/>
                  <a:pt x="1214402" y="6271768"/>
                  <a:pt x="1214499" y="6286108"/>
                </a:cubicBezTo>
                <a:close/>
                <a:moveTo>
                  <a:pt x="1298397" y="3378337"/>
                </a:moveTo>
                <a:cubicBezTo>
                  <a:pt x="1298677" y="3388536"/>
                  <a:pt x="1296808" y="3398759"/>
                  <a:pt x="1292791" y="3409004"/>
                </a:cubicBezTo>
                <a:lnTo>
                  <a:pt x="1253307" y="3509695"/>
                </a:lnTo>
                <a:lnTo>
                  <a:pt x="1100680" y="3449845"/>
                </a:lnTo>
                <a:lnTo>
                  <a:pt x="1140166" y="3349152"/>
                </a:lnTo>
                <a:cubicBezTo>
                  <a:pt x="1148339" y="3328307"/>
                  <a:pt x="1162794" y="3313799"/>
                  <a:pt x="1183527" y="3305624"/>
                </a:cubicBezTo>
                <a:cubicBezTo>
                  <a:pt x="1204399" y="3297096"/>
                  <a:pt x="1225082" y="3296849"/>
                  <a:pt x="1245573" y="3304885"/>
                </a:cubicBezTo>
                <a:cubicBezTo>
                  <a:pt x="1266418" y="3313060"/>
                  <a:pt x="1281595" y="3327368"/>
                  <a:pt x="1291107" y="3347810"/>
                </a:cubicBezTo>
                <a:cubicBezTo>
                  <a:pt x="1295686" y="3357962"/>
                  <a:pt x="1298116" y="3368138"/>
                  <a:pt x="1298397" y="3378337"/>
                </a:cubicBezTo>
                <a:close/>
                <a:moveTo>
                  <a:pt x="1336416" y="3376889"/>
                </a:moveTo>
                <a:cubicBezTo>
                  <a:pt x="1336155" y="3361704"/>
                  <a:pt x="1332749" y="3346611"/>
                  <a:pt x="1326198" y="3331609"/>
                </a:cubicBezTo>
                <a:cubicBezTo>
                  <a:pt x="1312883" y="3301115"/>
                  <a:pt x="1290856" y="3279842"/>
                  <a:pt x="1260120" y="3267789"/>
                </a:cubicBezTo>
                <a:cubicBezTo>
                  <a:pt x="1229736" y="3255874"/>
                  <a:pt x="1199297" y="3256574"/>
                  <a:pt x="1168803" y="3269888"/>
                </a:cubicBezTo>
                <a:cubicBezTo>
                  <a:pt x="1138309" y="3283203"/>
                  <a:pt x="1117103" y="3305054"/>
                  <a:pt x="1105187" y="3335436"/>
                </a:cubicBezTo>
                <a:lnTo>
                  <a:pt x="1065704" y="3436126"/>
                </a:lnTo>
                <a:lnTo>
                  <a:pt x="952294" y="3391656"/>
                </a:lnTo>
                <a:lnTo>
                  <a:pt x="1022951" y="3211473"/>
                </a:lnTo>
                <a:lnTo>
                  <a:pt x="987975" y="3197755"/>
                </a:lnTo>
                <a:lnTo>
                  <a:pt x="902770" y="3415035"/>
                </a:lnTo>
                <a:lnTo>
                  <a:pt x="1273736" y="3560506"/>
                </a:lnTo>
                <a:lnTo>
                  <a:pt x="1327767" y="3422720"/>
                </a:lnTo>
                <a:cubicBezTo>
                  <a:pt x="1333795" y="3407351"/>
                  <a:pt x="1336678" y="3392074"/>
                  <a:pt x="1336416" y="3376889"/>
                </a:cubicBezTo>
                <a:close/>
                <a:moveTo>
                  <a:pt x="1349508" y="2991090"/>
                </a:moveTo>
                <a:lnTo>
                  <a:pt x="1255855" y="3181646"/>
                </a:lnTo>
                <a:cubicBezTo>
                  <a:pt x="1231985" y="3165687"/>
                  <a:pt x="1216610" y="3144917"/>
                  <a:pt x="1209730" y="3119336"/>
                </a:cubicBezTo>
                <a:cubicBezTo>
                  <a:pt x="1202853" y="3093755"/>
                  <a:pt x="1205940" y="3067683"/>
                  <a:pt x="1218996" y="3041116"/>
                </a:cubicBezTo>
                <a:cubicBezTo>
                  <a:pt x="1230211" y="3018299"/>
                  <a:pt x="1247665" y="3001715"/>
                  <a:pt x="1271353" y="2991371"/>
                </a:cubicBezTo>
                <a:cubicBezTo>
                  <a:pt x="1294367" y="2981537"/>
                  <a:pt x="1320419" y="2981445"/>
                  <a:pt x="1349508" y="2991090"/>
                </a:cubicBezTo>
                <a:close/>
                <a:moveTo>
                  <a:pt x="1395180" y="6326066"/>
                </a:moveTo>
                <a:lnTo>
                  <a:pt x="1380777" y="6291366"/>
                </a:lnTo>
                <a:lnTo>
                  <a:pt x="1224101" y="6356390"/>
                </a:lnTo>
                <a:cubicBezTo>
                  <a:pt x="1252620" y="6316204"/>
                  <a:pt x="1257204" y="6272802"/>
                  <a:pt x="1237856" y="6226184"/>
                </a:cubicBezTo>
                <a:cubicBezTo>
                  <a:pt x="1222290" y="6188680"/>
                  <a:pt x="1195733" y="6162312"/>
                  <a:pt x="1158185" y="6147080"/>
                </a:cubicBezTo>
                <a:cubicBezTo>
                  <a:pt x="1120489" y="6131497"/>
                  <a:pt x="1082366" y="6131709"/>
                  <a:pt x="1043811" y="6147710"/>
                </a:cubicBezTo>
                <a:cubicBezTo>
                  <a:pt x="1005254" y="6163712"/>
                  <a:pt x="978186" y="6190560"/>
                  <a:pt x="962603" y="6228254"/>
                </a:cubicBezTo>
                <a:cubicBezTo>
                  <a:pt x="954739" y="6246926"/>
                  <a:pt x="950787" y="6265618"/>
                  <a:pt x="950745" y="6284331"/>
                </a:cubicBezTo>
                <a:cubicBezTo>
                  <a:pt x="950705" y="6303042"/>
                  <a:pt x="954577" y="6321775"/>
                  <a:pt x="962359" y="6340526"/>
                </a:cubicBezTo>
                <a:cubicBezTo>
                  <a:pt x="981707" y="6387143"/>
                  <a:pt x="1015678" y="6414544"/>
                  <a:pt x="1064270" y="6422727"/>
                </a:cubicBezTo>
                <a:lnTo>
                  <a:pt x="1012747" y="6444110"/>
                </a:lnTo>
                <a:lnTo>
                  <a:pt x="1027147" y="6478810"/>
                </a:lnTo>
                <a:close/>
                <a:moveTo>
                  <a:pt x="1472189" y="3080241"/>
                </a:moveTo>
                <a:cubicBezTo>
                  <a:pt x="1471425" y="3055554"/>
                  <a:pt x="1464609" y="3033070"/>
                  <a:pt x="1451743" y="3012791"/>
                </a:cubicBezTo>
                <a:lnTo>
                  <a:pt x="1419809" y="3033885"/>
                </a:lnTo>
                <a:cubicBezTo>
                  <a:pt x="1440893" y="3064120"/>
                  <a:pt x="1441892" y="3098653"/>
                  <a:pt x="1422810" y="3137479"/>
                </a:cubicBezTo>
                <a:cubicBezTo>
                  <a:pt x="1409254" y="3165067"/>
                  <a:pt x="1390291" y="3184288"/>
                  <a:pt x="1365926" y="3195148"/>
                </a:cubicBezTo>
                <a:cubicBezTo>
                  <a:pt x="1341560" y="3206007"/>
                  <a:pt x="1315770" y="3206864"/>
                  <a:pt x="1288553" y="3197715"/>
                </a:cubicBezTo>
                <a:lnTo>
                  <a:pt x="1398775" y="2973440"/>
                </a:lnTo>
                <a:cubicBezTo>
                  <a:pt x="1390254" y="2968407"/>
                  <a:pt x="1385142" y="2965471"/>
                  <a:pt x="1383439" y="2964634"/>
                </a:cubicBezTo>
                <a:cubicBezTo>
                  <a:pt x="1346998" y="2946726"/>
                  <a:pt x="1309719" y="2942993"/>
                  <a:pt x="1271602" y="2953436"/>
                </a:cubicBezTo>
                <a:cubicBezTo>
                  <a:pt x="1233481" y="2963031"/>
                  <a:pt x="1205049" y="2986904"/>
                  <a:pt x="1186301" y="3025047"/>
                </a:cubicBezTo>
                <a:cubicBezTo>
                  <a:pt x="1176676" y="3044632"/>
                  <a:pt x="1171123" y="3063995"/>
                  <a:pt x="1169642" y="3083142"/>
                </a:cubicBezTo>
                <a:cubicBezTo>
                  <a:pt x="1168160" y="3102288"/>
                  <a:pt x="1170752" y="3121216"/>
                  <a:pt x="1177413" y="3139924"/>
                </a:cubicBezTo>
                <a:cubicBezTo>
                  <a:pt x="1190397" y="3177174"/>
                  <a:pt x="1216132" y="3205255"/>
                  <a:pt x="1254620" y="3224170"/>
                </a:cubicBezTo>
                <a:cubicBezTo>
                  <a:pt x="1293446" y="3243252"/>
                  <a:pt x="1331654" y="3246384"/>
                  <a:pt x="1369245" y="3233568"/>
                </a:cubicBezTo>
                <a:cubicBezTo>
                  <a:pt x="1406833" y="3220751"/>
                  <a:pt x="1435505" y="3194248"/>
                  <a:pt x="1455256" y="3154058"/>
                </a:cubicBezTo>
                <a:cubicBezTo>
                  <a:pt x="1467309" y="3129535"/>
                  <a:pt x="1472951" y="3104930"/>
                  <a:pt x="1472189" y="3080241"/>
                </a:cubicBezTo>
                <a:close/>
                <a:moveTo>
                  <a:pt x="1514823" y="6775119"/>
                </a:moveTo>
                <a:lnTo>
                  <a:pt x="1495330" y="6743002"/>
                </a:lnTo>
                <a:lnTo>
                  <a:pt x="1283161" y="6871773"/>
                </a:lnTo>
                <a:lnTo>
                  <a:pt x="1230884" y="6785640"/>
                </a:lnTo>
                <a:lnTo>
                  <a:pt x="1199740" y="6804542"/>
                </a:lnTo>
                <a:lnTo>
                  <a:pt x="1323785" y="7008926"/>
                </a:lnTo>
                <a:lnTo>
                  <a:pt x="1354929" y="6990024"/>
                </a:lnTo>
                <a:lnTo>
                  <a:pt x="1302654" y="6903890"/>
                </a:lnTo>
                <a:close/>
                <a:moveTo>
                  <a:pt x="1515209" y="6555446"/>
                </a:moveTo>
                <a:cubicBezTo>
                  <a:pt x="1505569" y="6532661"/>
                  <a:pt x="1489092" y="6515865"/>
                  <a:pt x="1465780" y="6505060"/>
                </a:cubicBezTo>
                <a:cubicBezTo>
                  <a:pt x="1442467" y="6494253"/>
                  <a:pt x="1415387" y="6490414"/>
                  <a:pt x="1384537" y="6493544"/>
                </a:cubicBezTo>
                <a:lnTo>
                  <a:pt x="1052497" y="6528019"/>
                </a:lnTo>
                <a:lnTo>
                  <a:pt x="1070791" y="6563419"/>
                </a:lnTo>
                <a:lnTo>
                  <a:pt x="1325018" y="6535836"/>
                </a:lnTo>
                <a:lnTo>
                  <a:pt x="1162264" y="6740414"/>
                </a:lnTo>
                <a:lnTo>
                  <a:pt x="1180559" y="6775814"/>
                </a:lnTo>
                <a:lnTo>
                  <a:pt x="1376382" y="6531077"/>
                </a:lnTo>
                <a:lnTo>
                  <a:pt x="1395456" y="6529548"/>
                </a:lnTo>
                <a:cubicBezTo>
                  <a:pt x="1442417" y="6525357"/>
                  <a:pt x="1471883" y="6539392"/>
                  <a:pt x="1483855" y="6571648"/>
                </a:cubicBezTo>
                <a:close/>
                <a:moveTo>
                  <a:pt x="1603849" y="2833323"/>
                </a:moveTo>
                <a:cubicBezTo>
                  <a:pt x="1599185" y="2809027"/>
                  <a:pt x="1586543" y="2790829"/>
                  <a:pt x="1565925" y="2778729"/>
                </a:cubicBezTo>
                <a:cubicBezTo>
                  <a:pt x="1537448" y="2762018"/>
                  <a:pt x="1509456" y="2764732"/>
                  <a:pt x="1481945" y="2786870"/>
                </a:cubicBezTo>
                <a:cubicBezTo>
                  <a:pt x="1482590" y="2759526"/>
                  <a:pt x="1470311" y="2738462"/>
                  <a:pt x="1445109" y="2723673"/>
                </a:cubicBezTo>
                <a:cubicBezTo>
                  <a:pt x="1425469" y="2712148"/>
                  <a:pt x="1404428" y="2710139"/>
                  <a:pt x="1381982" y="2717649"/>
                </a:cubicBezTo>
                <a:cubicBezTo>
                  <a:pt x="1359399" y="2724636"/>
                  <a:pt x="1340427" y="2741223"/>
                  <a:pt x="1325060" y="2767409"/>
                </a:cubicBezTo>
                <a:cubicBezTo>
                  <a:pt x="1312577" y="2788682"/>
                  <a:pt x="1306392" y="2809253"/>
                  <a:pt x="1306504" y="2829120"/>
                </a:cubicBezTo>
                <a:cubicBezTo>
                  <a:pt x="1306616" y="2848986"/>
                  <a:pt x="1313025" y="2868147"/>
                  <a:pt x="1325735" y="2886606"/>
                </a:cubicBezTo>
                <a:lnTo>
                  <a:pt x="1357290" y="2868824"/>
                </a:lnTo>
                <a:cubicBezTo>
                  <a:pt x="1338890" y="2843946"/>
                  <a:pt x="1338619" y="2816285"/>
                  <a:pt x="1356483" y="2785846"/>
                </a:cubicBezTo>
                <a:cubicBezTo>
                  <a:pt x="1365701" y="2770136"/>
                  <a:pt x="1376989" y="2759710"/>
                  <a:pt x="1390346" y="2754568"/>
                </a:cubicBezTo>
                <a:cubicBezTo>
                  <a:pt x="1403706" y="2749426"/>
                  <a:pt x="1416276" y="2750312"/>
                  <a:pt x="1428057" y="2757227"/>
                </a:cubicBezTo>
                <a:cubicBezTo>
                  <a:pt x="1440495" y="2764526"/>
                  <a:pt x="1447881" y="2774250"/>
                  <a:pt x="1450211" y="2786396"/>
                </a:cubicBezTo>
                <a:cubicBezTo>
                  <a:pt x="1452542" y="2798546"/>
                  <a:pt x="1449579" y="2811656"/>
                  <a:pt x="1441319" y="2825730"/>
                </a:cubicBezTo>
                <a:lnTo>
                  <a:pt x="1426050" y="2851752"/>
                </a:lnTo>
                <a:lnTo>
                  <a:pt x="1457473" y="2870189"/>
                </a:lnTo>
                <a:lnTo>
                  <a:pt x="1478501" y="2834351"/>
                </a:lnTo>
                <a:cubicBezTo>
                  <a:pt x="1486953" y="2819948"/>
                  <a:pt x="1497195" y="2810558"/>
                  <a:pt x="1509225" y="2806178"/>
                </a:cubicBezTo>
                <a:cubicBezTo>
                  <a:pt x="1521257" y="2801798"/>
                  <a:pt x="1533162" y="2803065"/>
                  <a:pt x="1544945" y="2809978"/>
                </a:cubicBezTo>
                <a:cubicBezTo>
                  <a:pt x="1558039" y="2817662"/>
                  <a:pt x="1565521" y="2829092"/>
                  <a:pt x="1567394" y="2844272"/>
                </a:cubicBezTo>
                <a:cubicBezTo>
                  <a:pt x="1569267" y="2859452"/>
                  <a:pt x="1564727" y="2876370"/>
                  <a:pt x="1553780" y="2895026"/>
                </a:cubicBezTo>
                <a:cubicBezTo>
                  <a:pt x="1532652" y="2931028"/>
                  <a:pt x="1504451" y="2945720"/>
                  <a:pt x="1469176" y="2939098"/>
                </a:cubicBezTo>
                <a:lnTo>
                  <a:pt x="1469243" y="2976099"/>
                </a:lnTo>
                <a:cubicBezTo>
                  <a:pt x="1517355" y="2984092"/>
                  <a:pt x="1556007" y="2963212"/>
                  <a:pt x="1585201" y="2913462"/>
                </a:cubicBezTo>
                <a:cubicBezTo>
                  <a:pt x="1602679" y="2883678"/>
                  <a:pt x="1608894" y="2856966"/>
                  <a:pt x="1603849" y="2833323"/>
                </a:cubicBezTo>
                <a:close/>
                <a:moveTo>
                  <a:pt x="1708706" y="7059728"/>
                </a:moveTo>
                <a:lnTo>
                  <a:pt x="1687099" y="7028992"/>
                </a:lnTo>
                <a:lnTo>
                  <a:pt x="1574864" y="7107884"/>
                </a:lnTo>
                <a:lnTo>
                  <a:pt x="1605261" y="6912566"/>
                </a:lnTo>
                <a:lnTo>
                  <a:pt x="1576456" y="6871584"/>
                </a:lnTo>
                <a:lnTo>
                  <a:pt x="1543103" y="7081504"/>
                </a:lnTo>
                <a:lnTo>
                  <a:pt x="1346879" y="7039916"/>
                </a:lnTo>
                <a:lnTo>
                  <a:pt x="1376339" y="7081830"/>
                </a:lnTo>
                <a:lnTo>
                  <a:pt x="1557170" y="7120322"/>
                </a:lnTo>
                <a:lnTo>
                  <a:pt x="1454248" y="7192668"/>
                </a:lnTo>
                <a:lnTo>
                  <a:pt x="1475855" y="7223403"/>
                </a:lnTo>
                <a:close/>
                <a:moveTo>
                  <a:pt x="1730223" y="2565112"/>
                </a:moveTo>
                <a:cubicBezTo>
                  <a:pt x="1735664" y="2595215"/>
                  <a:pt x="1729409" y="2623206"/>
                  <a:pt x="1711453" y="2649086"/>
                </a:cubicBezTo>
                <a:cubicBezTo>
                  <a:pt x="1693496" y="2674966"/>
                  <a:pt x="1669467" y="2690626"/>
                  <a:pt x="1639363" y="2696067"/>
                </a:cubicBezTo>
                <a:cubicBezTo>
                  <a:pt x="1608638" y="2701075"/>
                  <a:pt x="1580489" y="2694710"/>
                  <a:pt x="1554923" y="2676970"/>
                </a:cubicBezTo>
                <a:cubicBezTo>
                  <a:pt x="1529044" y="2659017"/>
                  <a:pt x="1513383" y="2634987"/>
                  <a:pt x="1507942" y="2604884"/>
                </a:cubicBezTo>
                <a:cubicBezTo>
                  <a:pt x="1502188" y="2574564"/>
                  <a:pt x="1508288" y="2546466"/>
                  <a:pt x="1526245" y="2520586"/>
                </a:cubicBezTo>
                <a:cubicBezTo>
                  <a:pt x="1544201" y="2494706"/>
                  <a:pt x="1568385" y="2479155"/>
                  <a:pt x="1598799" y="2473928"/>
                </a:cubicBezTo>
                <a:cubicBezTo>
                  <a:pt x="1628905" y="2468488"/>
                  <a:pt x="1656894" y="2474745"/>
                  <a:pt x="1682774" y="2492699"/>
                </a:cubicBezTo>
                <a:cubicBezTo>
                  <a:pt x="1708342" y="2510438"/>
                  <a:pt x="1724157" y="2534575"/>
                  <a:pt x="1730223" y="2565112"/>
                </a:cubicBezTo>
                <a:close/>
                <a:moveTo>
                  <a:pt x="1766663" y="2558525"/>
                </a:moveTo>
                <a:cubicBezTo>
                  <a:pt x="1759313" y="2517859"/>
                  <a:pt x="1738488" y="2485627"/>
                  <a:pt x="1704191" y="2461832"/>
                </a:cubicBezTo>
                <a:cubicBezTo>
                  <a:pt x="1669581" y="2437819"/>
                  <a:pt x="1632257" y="2429704"/>
                  <a:pt x="1592213" y="2437488"/>
                </a:cubicBezTo>
                <a:cubicBezTo>
                  <a:pt x="1552075" y="2444744"/>
                  <a:pt x="1520109" y="2465519"/>
                  <a:pt x="1496313" y="2499818"/>
                </a:cubicBezTo>
                <a:cubicBezTo>
                  <a:pt x="1472299" y="2534428"/>
                  <a:pt x="1463922" y="2571800"/>
                  <a:pt x="1471176" y="2611938"/>
                </a:cubicBezTo>
                <a:cubicBezTo>
                  <a:pt x="1478121" y="2651860"/>
                  <a:pt x="1498896" y="2683826"/>
                  <a:pt x="1533506" y="2707840"/>
                </a:cubicBezTo>
                <a:cubicBezTo>
                  <a:pt x="1568116" y="2731853"/>
                  <a:pt x="1605490" y="2740230"/>
                  <a:pt x="1645626" y="2732976"/>
                </a:cubicBezTo>
                <a:cubicBezTo>
                  <a:pt x="1685453" y="2725503"/>
                  <a:pt x="1717371" y="2704464"/>
                  <a:pt x="1741384" y="2669854"/>
                </a:cubicBezTo>
                <a:cubicBezTo>
                  <a:pt x="1764965" y="2635868"/>
                  <a:pt x="1773392" y="2598758"/>
                  <a:pt x="1766663" y="2558525"/>
                </a:cubicBezTo>
                <a:close/>
                <a:moveTo>
                  <a:pt x="1967365" y="7196400"/>
                </a:moveTo>
                <a:cubicBezTo>
                  <a:pt x="1953238" y="7176091"/>
                  <a:pt x="1933654" y="7163052"/>
                  <a:pt x="1908615" y="7157283"/>
                </a:cubicBezTo>
                <a:cubicBezTo>
                  <a:pt x="1883575" y="7151514"/>
                  <a:pt x="1856286" y="7153338"/>
                  <a:pt x="1826743" y="7162756"/>
                </a:cubicBezTo>
                <a:lnTo>
                  <a:pt x="1508936" y="7264926"/>
                </a:lnTo>
                <a:lnTo>
                  <a:pt x="1534133" y="7295794"/>
                </a:lnTo>
                <a:lnTo>
                  <a:pt x="1777217" y="7216408"/>
                </a:lnTo>
                <a:lnTo>
                  <a:pt x="1660119" y="7450139"/>
                </a:lnTo>
                <a:lnTo>
                  <a:pt x="1685316" y="7481006"/>
                </a:lnTo>
                <a:lnTo>
                  <a:pt x="1826499" y="7201166"/>
                </a:lnTo>
                <a:lnTo>
                  <a:pt x="1844848" y="7195740"/>
                </a:lnTo>
                <a:cubicBezTo>
                  <a:pt x="1889935" y="7181960"/>
                  <a:pt x="1921661" y="7189620"/>
                  <a:pt x="1940026" y="7218720"/>
                </a:cubicBezTo>
                <a:close/>
                <a:moveTo>
                  <a:pt x="2010569" y="2313896"/>
                </a:moveTo>
                <a:lnTo>
                  <a:pt x="1791263" y="2132470"/>
                </a:lnTo>
                <a:lnTo>
                  <a:pt x="1638868" y="2316687"/>
                </a:lnTo>
                <a:lnTo>
                  <a:pt x="1858173" y="2498110"/>
                </a:lnTo>
                <a:lnTo>
                  <a:pt x="1882121" y="2469162"/>
                </a:lnTo>
                <a:lnTo>
                  <a:pt x="1690887" y="2310960"/>
                </a:lnTo>
                <a:lnTo>
                  <a:pt x="1795387" y="2184641"/>
                </a:lnTo>
                <a:lnTo>
                  <a:pt x="1986621" y="2342844"/>
                </a:lnTo>
                <a:close/>
                <a:moveTo>
                  <a:pt x="2030950" y="7518550"/>
                </a:moveTo>
                <a:cubicBezTo>
                  <a:pt x="2029835" y="7549662"/>
                  <a:pt x="2018069" y="7576012"/>
                  <a:pt x="1995658" y="7597602"/>
                </a:cubicBezTo>
                <a:cubicBezTo>
                  <a:pt x="1972975" y="7619454"/>
                  <a:pt x="1946338" y="7630095"/>
                  <a:pt x="1915752" y="7629524"/>
                </a:cubicBezTo>
                <a:cubicBezTo>
                  <a:pt x="1884895" y="7629218"/>
                  <a:pt x="1858539" y="7617722"/>
                  <a:pt x="1836686" y="7595036"/>
                </a:cubicBezTo>
                <a:cubicBezTo>
                  <a:pt x="1814832" y="7572352"/>
                  <a:pt x="1804329" y="7545585"/>
                  <a:pt x="1805173" y="7514738"/>
                </a:cubicBezTo>
                <a:cubicBezTo>
                  <a:pt x="1805744" y="7484152"/>
                  <a:pt x="1817370" y="7457933"/>
                  <a:pt x="1840055" y="7436080"/>
                </a:cubicBezTo>
                <a:cubicBezTo>
                  <a:pt x="1862466" y="7414490"/>
                  <a:pt x="1889237" y="7403716"/>
                  <a:pt x="1920369" y="7403760"/>
                </a:cubicBezTo>
                <a:cubicBezTo>
                  <a:pt x="1950955" y="7404333"/>
                  <a:pt x="1977176" y="7415960"/>
                  <a:pt x="1999029" y="7438644"/>
                </a:cubicBezTo>
                <a:cubicBezTo>
                  <a:pt x="2020880" y="7461327"/>
                  <a:pt x="2031523" y="7487964"/>
                  <a:pt x="2030950" y="7518550"/>
                </a:cubicBezTo>
                <a:close/>
                <a:moveTo>
                  <a:pt x="2151507" y="2079500"/>
                </a:moveTo>
                <a:cubicBezTo>
                  <a:pt x="2151726" y="2110089"/>
                  <a:pt x="2140777" y="2136602"/>
                  <a:pt x="2118665" y="2159030"/>
                </a:cubicBezTo>
                <a:cubicBezTo>
                  <a:pt x="2096552" y="2181461"/>
                  <a:pt x="2070199" y="2192786"/>
                  <a:pt x="2039611" y="2193005"/>
                </a:cubicBezTo>
                <a:cubicBezTo>
                  <a:pt x="2008479" y="2192689"/>
                  <a:pt x="1981832" y="2181610"/>
                  <a:pt x="1959673" y="2159762"/>
                </a:cubicBezTo>
                <a:cubicBezTo>
                  <a:pt x="1937242" y="2137650"/>
                  <a:pt x="1925917" y="2111297"/>
                  <a:pt x="1925700" y="2080708"/>
                </a:cubicBezTo>
                <a:cubicBezTo>
                  <a:pt x="1925209" y="2049851"/>
                  <a:pt x="1936024" y="2023206"/>
                  <a:pt x="1958136" y="2000775"/>
                </a:cubicBezTo>
                <a:cubicBezTo>
                  <a:pt x="1980249" y="1978344"/>
                  <a:pt x="2006736" y="1967154"/>
                  <a:pt x="2037596" y="1967204"/>
                </a:cubicBezTo>
                <a:cubicBezTo>
                  <a:pt x="2068187" y="1966984"/>
                  <a:pt x="2094697" y="1977931"/>
                  <a:pt x="2117128" y="2000046"/>
                </a:cubicBezTo>
                <a:cubicBezTo>
                  <a:pt x="2139288" y="2021892"/>
                  <a:pt x="2150747" y="2048376"/>
                  <a:pt x="2151507" y="2079500"/>
                </a:cubicBezTo>
                <a:close/>
                <a:moveTo>
                  <a:pt x="2206205" y="7446939"/>
                </a:moveTo>
                <a:lnTo>
                  <a:pt x="2180138" y="7419882"/>
                </a:lnTo>
                <a:lnTo>
                  <a:pt x="2057973" y="7537572"/>
                </a:lnTo>
                <a:cubicBezTo>
                  <a:pt x="2069868" y="7489752"/>
                  <a:pt x="2058309" y="7447668"/>
                  <a:pt x="2023291" y="7411318"/>
                </a:cubicBezTo>
                <a:cubicBezTo>
                  <a:pt x="1995120" y="7382074"/>
                  <a:pt x="1960774" y="7367208"/>
                  <a:pt x="1920257" y="7366720"/>
                </a:cubicBezTo>
                <a:cubicBezTo>
                  <a:pt x="1879476" y="7365960"/>
                  <a:pt x="1844054" y="7380060"/>
                  <a:pt x="1813988" y="7409022"/>
                </a:cubicBezTo>
                <a:cubicBezTo>
                  <a:pt x="1783925" y="7437984"/>
                  <a:pt x="1768514" y="7472854"/>
                  <a:pt x="1767752" y="7513637"/>
                </a:cubicBezTo>
                <a:cubicBezTo>
                  <a:pt x="1766728" y="7554144"/>
                  <a:pt x="1780302" y="7589020"/>
                  <a:pt x="1808473" y="7618262"/>
                </a:cubicBezTo>
                <a:cubicBezTo>
                  <a:pt x="1843491" y="7654612"/>
                  <a:pt x="1885114" y="7667736"/>
                  <a:pt x="1933345" y="7657630"/>
                </a:cubicBezTo>
                <a:lnTo>
                  <a:pt x="1893169" y="7696334"/>
                </a:lnTo>
                <a:lnTo>
                  <a:pt x="1919236" y="7723392"/>
                </a:lnTo>
                <a:close/>
                <a:moveTo>
                  <a:pt x="2244849" y="2073198"/>
                </a:moveTo>
                <a:lnTo>
                  <a:pt x="2042161" y="1873381"/>
                </a:lnTo>
                <a:lnTo>
                  <a:pt x="2015785" y="1900137"/>
                </a:lnTo>
                <a:lnTo>
                  <a:pt x="2055510" y="1939302"/>
                </a:lnTo>
                <a:cubicBezTo>
                  <a:pt x="2007401" y="1928642"/>
                  <a:pt x="1965629" y="1941284"/>
                  <a:pt x="1930195" y="1977226"/>
                </a:cubicBezTo>
                <a:cubicBezTo>
                  <a:pt x="1901688" y="2006144"/>
                  <a:pt x="1887579" y="2040996"/>
                  <a:pt x="1887870" y="2081782"/>
                </a:cubicBezTo>
                <a:cubicBezTo>
                  <a:pt x="1888428" y="2122298"/>
                  <a:pt x="1903570" y="2157210"/>
                  <a:pt x="1933297" y="2186518"/>
                </a:cubicBezTo>
                <a:cubicBezTo>
                  <a:pt x="1963025" y="2215825"/>
                  <a:pt x="1998148" y="2230467"/>
                  <a:pt x="2038669" y="2230447"/>
                </a:cubicBezTo>
                <a:cubicBezTo>
                  <a:pt x="2079455" y="2230156"/>
                  <a:pt x="2114103" y="2215551"/>
                  <a:pt x="2142610" y="2186636"/>
                </a:cubicBezTo>
                <a:cubicBezTo>
                  <a:pt x="2178044" y="2150691"/>
                  <a:pt x="2190089" y="2108742"/>
                  <a:pt x="2178746" y="2060790"/>
                </a:cubicBezTo>
                <a:lnTo>
                  <a:pt x="2218471" y="2099954"/>
                </a:lnTo>
                <a:close/>
                <a:moveTo>
                  <a:pt x="2264778" y="7648866"/>
                </a:moveTo>
                <a:lnTo>
                  <a:pt x="2236707" y="7623894"/>
                </a:lnTo>
                <a:lnTo>
                  <a:pt x="2071748" y="7809329"/>
                </a:lnTo>
                <a:lnTo>
                  <a:pt x="1996467" y="7742362"/>
                </a:lnTo>
                <a:lnTo>
                  <a:pt x="1972253" y="7769582"/>
                </a:lnTo>
                <a:lnTo>
                  <a:pt x="2150884" y="7928489"/>
                </a:lnTo>
                <a:lnTo>
                  <a:pt x="2175098" y="7901270"/>
                </a:lnTo>
                <a:lnTo>
                  <a:pt x="2099817" y="7834300"/>
                </a:lnTo>
                <a:close/>
                <a:moveTo>
                  <a:pt x="2445784" y="1852131"/>
                </a:moveTo>
                <a:cubicBezTo>
                  <a:pt x="2446499" y="1839670"/>
                  <a:pt x="2445397" y="1827201"/>
                  <a:pt x="2442480" y="1814723"/>
                </a:cubicBezTo>
                <a:lnTo>
                  <a:pt x="2406841" y="1821195"/>
                </a:lnTo>
                <a:cubicBezTo>
                  <a:pt x="2410958" y="1840631"/>
                  <a:pt x="2409797" y="1859583"/>
                  <a:pt x="2403358" y="1878052"/>
                </a:cubicBezTo>
                <a:cubicBezTo>
                  <a:pt x="2396918" y="1896521"/>
                  <a:pt x="2385763" y="1912530"/>
                  <a:pt x="2369885" y="1926082"/>
                </a:cubicBezTo>
                <a:cubicBezTo>
                  <a:pt x="2345928" y="1946530"/>
                  <a:pt x="2318701" y="1955550"/>
                  <a:pt x="2288207" y="1953139"/>
                </a:cubicBezTo>
                <a:cubicBezTo>
                  <a:pt x="2257217" y="1950154"/>
                  <a:pt x="2231621" y="1936824"/>
                  <a:pt x="2211419" y="1913155"/>
                </a:cubicBezTo>
                <a:cubicBezTo>
                  <a:pt x="2190970" y="1889198"/>
                  <a:pt x="2181951" y="1861971"/>
                  <a:pt x="2184359" y="1831474"/>
                </a:cubicBezTo>
                <a:cubicBezTo>
                  <a:pt x="2186523" y="1800692"/>
                  <a:pt x="2199584" y="1775073"/>
                  <a:pt x="2223541" y="1754624"/>
                </a:cubicBezTo>
                <a:cubicBezTo>
                  <a:pt x="2239705" y="1740829"/>
                  <a:pt x="2257474" y="1732273"/>
                  <a:pt x="2276847" y="1728959"/>
                </a:cubicBezTo>
                <a:cubicBezTo>
                  <a:pt x="2296223" y="1725644"/>
                  <a:pt x="2314339" y="1728017"/>
                  <a:pt x="2331199" y="1736078"/>
                </a:cubicBezTo>
                <a:lnTo>
                  <a:pt x="2343122" y="1702700"/>
                </a:lnTo>
                <a:cubicBezTo>
                  <a:pt x="2320546" y="1692032"/>
                  <a:pt x="2296370" y="1688845"/>
                  <a:pt x="2270595" y="1693133"/>
                </a:cubicBezTo>
                <a:cubicBezTo>
                  <a:pt x="2244817" y="1697424"/>
                  <a:pt x="2221250" y="1708684"/>
                  <a:pt x="2199890" y="1726914"/>
                </a:cubicBezTo>
                <a:cubicBezTo>
                  <a:pt x="2167272" y="1754754"/>
                  <a:pt x="2149502" y="1788883"/>
                  <a:pt x="2146579" y="1829298"/>
                </a:cubicBezTo>
                <a:cubicBezTo>
                  <a:pt x="2143407" y="1869424"/>
                  <a:pt x="2155496" y="1905506"/>
                  <a:pt x="2182843" y="1937546"/>
                </a:cubicBezTo>
                <a:cubicBezTo>
                  <a:pt x="2209945" y="1969298"/>
                  <a:pt x="2243803" y="1987047"/>
                  <a:pt x="2284422" y="1990795"/>
                </a:cubicBezTo>
                <a:cubicBezTo>
                  <a:pt x="2324551" y="1993965"/>
                  <a:pt x="2360921" y="1981631"/>
                  <a:pt x="2393539" y="1953792"/>
                </a:cubicBezTo>
                <a:cubicBezTo>
                  <a:pt x="2414611" y="1935806"/>
                  <a:pt x="2429494" y="1914371"/>
                  <a:pt x="2438190" y="1889484"/>
                </a:cubicBezTo>
                <a:cubicBezTo>
                  <a:pt x="2442538" y="1877042"/>
                  <a:pt x="2445069" y="1864591"/>
                  <a:pt x="2445784" y="1852131"/>
                </a:cubicBezTo>
                <a:close/>
                <a:moveTo>
                  <a:pt x="2510391" y="7890437"/>
                </a:moveTo>
                <a:cubicBezTo>
                  <a:pt x="2505219" y="7850518"/>
                  <a:pt x="2485649" y="7817472"/>
                  <a:pt x="2451681" y="7791298"/>
                </a:cubicBezTo>
                <a:cubicBezTo>
                  <a:pt x="2429738" y="7774388"/>
                  <a:pt x="2405694" y="7764246"/>
                  <a:pt x="2379550" y="7760866"/>
                </a:cubicBezTo>
                <a:cubicBezTo>
                  <a:pt x="2353409" y="7757490"/>
                  <a:pt x="2328726" y="7761228"/>
                  <a:pt x="2305511" y="7772084"/>
                </a:cubicBezTo>
                <a:lnTo>
                  <a:pt x="2319192" y="7805621"/>
                </a:lnTo>
                <a:cubicBezTo>
                  <a:pt x="2337362" y="7797586"/>
                  <a:pt x="2356145" y="7794814"/>
                  <a:pt x="2375546" y="7797306"/>
                </a:cubicBezTo>
                <a:cubicBezTo>
                  <a:pt x="2394944" y="7799800"/>
                  <a:pt x="2412910" y="7807414"/>
                  <a:pt x="2429444" y="7820156"/>
                </a:cubicBezTo>
                <a:cubicBezTo>
                  <a:pt x="2454393" y="7839380"/>
                  <a:pt x="2468833" y="7864164"/>
                  <a:pt x="2472765" y="7894501"/>
                </a:cubicBezTo>
                <a:cubicBezTo>
                  <a:pt x="2476231" y="7925438"/>
                  <a:pt x="2468467" y="7953233"/>
                  <a:pt x="2449473" y="7977883"/>
                </a:cubicBezTo>
                <a:cubicBezTo>
                  <a:pt x="2430249" y="8002832"/>
                  <a:pt x="2405467" y="8017272"/>
                  <a:pt x="2375127" y="8021204"/>
                </a:cubicBezTo>
                <a:cubicBezTo>
                  <a:pt x="2344559" y="8025434"/>
                  <a:pt x="2316799" y="8017936"/>
                  <a:pt x="2291850" y="7998710"/>
                </a:cubicBezTo>
                <a:cubicBezTo>
                  <a:pt x="2275017" y="7985739"/>
                  <a:pt x="2262980" y="7970116"/>
                  <a:pt x="2255743" y="7951841"/>
                </a:cubicBezTo>
                <a:cubicBezTo>
                  <a:pt x="2248505" y="7933568"/>
                  <a:pt x="2247090" y="7915351"/>
                  <a:pt x="2251503" y="7897190"/>
                </a:cubicBezTo>
                <a:lnTo>
                  <a:pt x="2216382" y="7892407"/>
                </a:lnTo>
                <a:cubicBezTo>
                  <a:pt x="2210600" y="7916698"/>
                  <a:pt x="2212465" y="7941012"/>
                  <a:pt x="2221977" y="7965348"/>
                </a:cubicBezTo>
                <a:cubicBezTo>
                  <a:pt x="2231490" y="7989686"/>
                  <a:pt x="2247369" y="8010426"/>
                  <a:pt x="2269613" y="8027568"/>
                </a:cubicBezTo>
                <a:cubicBezTo>
                  <a:pt x="2303581" y="8053742"/>
                  <a:pt x="2340639" y="8064094"/>
                  <a:pt x="2380787" y="8058622"/>
                </a:cubicBezTo>
                <a:cubicBezTo>
                  <a:pt x="2420707" y="8053450"/>
                  <a:pt x="2453521" y="8034182"/>
                  <a:pt x="2479232" y="8000814"/>
                </a:cubicBezTo>
                <a:cubicBezTo>
                  <a:pt x="2504713" y="7967748"/>
                  <a:pt x="2515100" y="7930956"/>
                  <a:pt x="2510391" y="7890437"/>
                </a:cubicBezTo>
                <a:close/>
                <a:moveTo>
                  <a:pt x="2706762" y="1705477"/>
                </a:moveTo>
                <a:lnTo>
                  <a:pt x="2539936" y="1474872"/>
                </a:lnTo>
                <a:lnTo>
                  <a:pt x="2509497" y="1496892"/>
                </a:lnTo>
                <a:lnTo>
                  <a:pt x="2582233" y="1597435"/>
                </a:lnTo>
                <a:lnTo>
                  <a:pt x="2449403" y="1693527"/>
                </a:lnTo>
                <a:lnTo>
                  <a:pt x="2376669" y="1592983"/>
                </a:lnTo>
                <a:lnTo>
                  <a:pt x="2346229" y="1615003"/>
                </a:lnTo>
                <a:lnTo>
                  <a:pt x="2513053" y="1845608"/>
                </a:lnTo>
                <a:lnTo>
                  <a:pt x="2543492" y="1823588"/>
                </a:lnTo>
                <a:lnTo>
                  <a:pt x="2470758" y="1723044"/>
                </a:lnTo>
                <a:lnTo>
                  <a:pt x="2603586" y="1626953"/>
                </a:lnTo>
                <a:lnTo>
                  <a:pt x="2676323" y="1727497"/>
                </a:lnTo>
                <a:close/>
                <a:moveTo>
                  <a:pt x="2766499" y="8134210"/>
                </a:moveTo>
                <a:cubicBezTo>
                  <a:pt x="2763809" y="8148386"/>
                  <a:pt x="2758254" y="8162016"/>
                  <a:pt x="2749835" y="8175100"/>
                </a:cubicBezTo>
                <a:cubicBezTo>
                  <a:pt x="2732793" y="8201590"/>
                  <a:pt x="2709323" y="8218078"/>
                  <a:pt x="2679427" y="8224564"/>
                </a:cubicBezTo>
                <a:cubicBezTo>
                  <a:pt x="2649326" y="8231370"/>
                  <a:pt x="2621031" y="8226252"/>
                  <a:pt x="2594544" y="8209210"/>
                </a:cubicBezTo>
                <a:cubicBezTo>
                  <a:pt x="2568054" y="8192166"/>
                  <a:pt x="2551669" y="8168536"/>
                  <a:pt x="2545389" y="8138322"/>
                </a:cubicBezTo>
                <a:cubicBezTo>
                  <a:pt x="2538903" y="8108428"/>
                  <a:pt x="2544179" y="8080234"/>
                  <a:pt x="2561224" y="8053747"/>
                </a:cubicBezTo>
                <a:cubicBezTo>
                  <a:pt x="2578060" y="8027576"/>
                  <a:pt x="2601634" y="8010930"/>
                  <a:pt x="2631939" y="8003802"/>
                </a:cubicBezTo>
                <a:cubicBezTo>
                  <a:pt x="2661835" y="7997318"/>
                  <a:pt x="2690026" y="8002595"/>
                  <a:pt x="2716516" y="8019637"/>
                </a:cubicBezTo>
                <a:cubicBezTo>
                  <a:pt x="2743006" y="8036682"/>
                  <a:pt x="2759493" y="8060152"/>
                  <a:pt x="2765979" y="8090046"/>
                </a:cubicBezTo>
                <a:cubicBezTo>
                  <a:pt x="2769017" y="8105313"/>
                  <a:pt x="2769191" y="8120035"/>
                  <a:pt x="2766499" y="8134210"/>
                </a:cubicBezTo>
                <a:close/>
                <a:moveTo>
                  <a:pt x="2803718" y="8141066"/>
                </a:moveTo>
                <a:cubicBezTo>
                  <a:pt x="2807283" y="8122376"/>
                  <a:pt x="2806983" y="8103118"/>
                  <a:pt x="2802818" y="8083290"/>
                </a:cubicBezTo>
                <a:cubicBezTo>
                  <a:pt x="2794168" y="8043428"/>
                  <a:pt x="2772770" y="8012513"/>
                  <a:pt x="2738623" y="7990540"/>
                </a:cubicBezTo>
                <a:cubicBezTo>
                  <a:pt x="2696176" y="7963231"/>
                  <a:pt x="2652649" y="7960044"/>
                  <a:pt x="2608041" y="7980980"/>
                </a:cubicBezTo>
                <a:lnTo>
                  <a:pt x="2638226" y="7934066"/>
                </a:lnTo>
                <a:lnTo>
                  <a:pt x="2606632" y="7913740"/>
                </a:lnTo>
                <a:lnTo>
                  <a:pt x="2452624" y="8153096"/>
                </a:lnTo>
                <a:lnTo>
                  <a:pt x="2484221" y="8173424"/>
                </a:lnTo>
                <a:lnTo>
                  <a:pt x="2514405" y="8126511"/>
                </a:lnTo>
                <a:cubicBezTo>
                  <a:pt x="2513839" y="8175786"/>
                  <a:pt x="2534778" y="8214076"/>
                  <a:pt x="2577225" y="8241388"/>
                </a:cubicBezTo>
                <a:cubicBezTo>
                  <a:pt x="2611372" y="8263358"/>
                  <a:pt x="2648377" y="8270019"/>
                  <a:pt x="2688237" y="8261371"/>
                </a:cubicBezTo>
                <a:cubicBezTo>
                  <a:pt x="2727778" y="8252516"/>
                  <a:pt x="2758842" y="8230536"/>
                  <a:pt x="2781430" y="8195430"/>
                </a:cubicBezTo>
                <a:cubicBezTo>
                  <a:pt x="2792724" y="8177877"/>
                  <a:pt x="2800153" y="8159756"/>
                  <a:pt x="2803718" y="8141066"/>
                </a:cubicBezTo>
                <a:close/>
                <a:moveTo>
                  <a:pt x="2902801" y="1467665"/>
                </a:moveTo>
                <a:cubicBezTo>
                  <a:pt x="2905070" y="1481914"/>
                  <a:pt x="2904460" y="1496624"/>
                  <a:pt x="2900971" y="1511795"/>
                </a:cubicBezTo>
                <a:cubicBezTo>
                  <a:pt x="2893601" y="1541485"/>
                  <a:pt x="2876424" y="1564454"/>
                  <a:pt x="2849443" y="1580704"/>
                </a:cubicBezTo>
                <a:cubicBezTo>
                  <a:pt x="2822460" y="1596955"/>
                  <a:pt x="2794125" y="1601397"/>
                  <a:pt x="2764433" y="1594026"/>
                </a:cubicBezTo>
                <a:cubicBezTo>
                  <a:pt x="2734352" y="1586006"/>
                  <a:pt x="2711284" y="1568667"/>
                  <a:pt x="2695230" y="1542010"/>
                </a:cubicBezTo>
                <a:cubicBezTo>
                  <a:pt x="2678979" y="1515027"/>
                  <a:pt x="2674539" y="1486692"/>
                  <a:pt x="2681908" y="1457002"/>
                </a:cubicBezTo>
                <a:cubicBezTo>
                  <a:pt x="2689082" y="1426986"/>
                  <a:pt x="2706162" y="1403853"/>
                  <a:pt x="2733142" y="1387603"/>
                </a:cubicBezTo>
                <a:cubicBezTo>
                  <a:pt x="2760125" y="1371352"/>
                  <a:pt x="2788560" y="1367074"/>
                  <a:pt x="2818446" y="1374769"/>
                </a:cubicBezTo>
                <a:cubicBezTo>
                  <a:pt x="2848136" y="1382139"/>
                  <a:pt x="2871105" y="1399316"/>
                  <a:pt x="2887355" y="1426299"/>
                </a:cubicBezTo>
                <a:cubicBezTo>
                  <a:pt x="2895383" y="1439628"/>
                  <a:pt x="2900532" y="1453416"/>
                  <a:pt x="2902801" y="1467665"/>
                </a:cubicBezTo>
                <a:close/>
                <a:moveTo>
                  <a:pt x="2940035" y="1462185"/>
                </a:moveTo>
                <a:cubicBezTo>
                  <a:pt x="2937140" y="1443218"/>
                  <a:pt x="2930308" y="1424795"/>
                  <a:pt x="2919540" y="1406916"/>
                </a:cubicBezTo>
                <a:cubicBezTo>
                  <a:pt x="2897807" y="1370829"/>
                  <a:pt x="2867083" y="1348134"/>
                  <a:pt x="2827366" y="1338829"/>
                </a:cubicBezTo>
                <a:cubicBezTo>
                  <a:pt x="2787781" y="1329003"/>
                  <a:pt x="2750107" y="1334857"/>
                  <a:pt x="2714347" y="1356394"/>
                </a:cubicBezTo>
                <a:cubicBezTo>
                  <a:pt x="2678262" y="1378128"/>
                  <a:pt x="2655306" y="1408786"/>
                  <a:pt x="2645480" y="1448374"/>
                </a:cubicBezTo>
                <a:cubicBezTo>
                  <a:pt x="2640470" y="1468004"/>
                  <a:pt x="2639426" y="1487237"/>
                  <a:pt x="2642355" y="1506075"/>
                </a:cubicBezTo>
                <a:cubicBezTo>
                  <a:pt x="2645283" y="1524910"/>
                  <a:pt x="2652178" y="1543352"/>
                  <a:pt x="2663045" y="1561393"/>
                </a:cubicBezTo>
                <a:cubicBezTo>
                  <a:pt x="2684779" y="1597478"/>
                  <a:pt x="2715437" y="1620434"/>
                  <a:pt x="2755025" y="1630260"/>
                </a:cubicBezTo>
                <a:cubicBezTo>
                  <a:pt x="2794417" y="1639762"/>
                  <a:pt x="2832154" y="1633647"/>
                  <a:pt x="2868239" y="1611913"/>
                </a:cubicBezTo>
                <a:cubicBezTo>
                  <a:pt x="2903673" y="1590572"/>
                  <a:pt x="2926565" y="1560173"/>
                  <a:pt x="2936911" y="1520715"/>
                </a:cubicBezTo>
                <a:cubicBezTo>
                  <a:pt x="2941889" y="1500662"/>
                  <a:pt x="2942931" y="1481152"/>
                  <a:pt x="2940035" y="1462185"/>
                </a:cubicBezTo>
                <a:close/>
                <a:moveTo>
                  <a:pt x="3064919" y="8293974"/>
                </a:moveTo>
                <a:cubicBezTo>
                  <a:pt x="3063529" y="8308336"/>
                  <a:pt x="3059238" y="8322415"/>
                  <a:pt x="3052044" y="8336212"/>
                </a:cubicBezTo>
                <a:cubicBezTo>
                  <a:pt x="3037481" y="8364140"/>
                  <a:pt x="3015608" y="8382694"/>
                  <a:pt x="2986429" y="8391877"/>
                </a:cubicBezTo>
                <a:cubicBezTo>
                  <a:pt x="2957070" y="8401391"/>
                  <a:pt x="2928429" y="8398869"/>
                  <a:pt x="2900500" y="8384306"/>
                </a:cubicBezTo>
                <a:cubicBezTo>
                  <a:pt x="2872568" y="8369744"/>
                  <a:pt x="2854101" y="8347704"/>
                  <a:pt x="2845097" y="8318186"/>
                </a:cubicBezTo>
                <a:cubicBezTo>
                  <a:pt x="2835919" y="8289004"/>
                  <a:pt x="2838610" y="8260447"/>
                  <a:pt x="2853173" y="8232518"/>
                </a:cubicBezTo>
                <a:cubicBezTo>
                  <a:pt x="2867561" y="8204924"/>
                  <a:pt x="2889518" y="8186204"/>
                  <a:pt x="2919051" y="8176350"/>
                </a:cubicBezTo>
                <a:cubicBezTo>
                  <a:pt x="2948233" y="8167170"/>
                  <a:pt x="2976790" y="8169862"/>
                  <a:pt x="3004719" y="8184424"/>
                </a:cubicBezTo>
                <a:cubicBezTo>
                  <a:pt x="3032648" y="8198988"/>
                  <a:pt x="3051202" y="8220859"/>
                  <a:pt x="3060381" y="8250041"/>
                </a:cubicBezTo>
                <a:cubicBezTo>
                  <a:pt x="3064796" y="8264968"/>
                  <a:pt x="3066308" y="8279612"/>
                  <a:pt x="3064919" y="8293974"/>
                </a:cubicBezTo>
                <a:close/>
                <a:moveTo>
                  <a:pt x="3203790" y="8126444"/>
                </a:moveTo>
                <a:lnTo>
                  <a:pt x="3170477" y="8109075"/>
                </a:lnTo>
                <a:lnTo>
                  <a:pt x="3092048" y="8259491"/>
                </a:lnTo>
                <a:cubicBezTo>
                  <a:pt x="3088128" y="8210368"/>
                  <a:pt x="3063792" y="8174140"/>
                  <a:pt x="3019037" y="8150804"/>
                </a:cubicBezTo>
                <a:cubicBezTo>
                  <a:pt x="2983032" y="8132032"/>
                  <a:pt x="2945743" y="8128852"/>
                  <a:pt x="2907171" y="8141268"/>
                </a:cubicBezTo>
                <a:cubicBezTo>
                  <a:pt x="2868263" y="8153506"/>
                  <a:pt x="2839158" y="8178134"/>
                  <a:pt x="2819860" y="8215149"/>
                </a:cubicBezTo>
                <a:cubicBezTo>
                  <a:pt x="2810208" y="8233656"/>
                  <a:pt x="2804501" y="8252402"/>
                  <a:pt x="2802738" y="8271381"/>
                </a:cubicBezTo>
                <a:cubicBezTo>
                  <a:pt x="2800972" y="8290364"/>
                  <a:pt x="2803149" y="8309580"/>
                  <a:pt x="2809269" y="8329035"/>
                </a:cubicBezTo>
                <a:cubicBezTo>
                  <a:pt x="2821172" y="8367766"/>
                  <a:pt x="2845127" y="8396521"/>
                  <a:pt x="2881132" y="8415293"/>
                </a:cubicBezTo>
                <a:cubicBezTo>
                  <a:pt x="2925887" y="8438631"/>
                  <a:pt x="2969521" y="8437845"/>
                  <a:pt x="3012040" y="8412935"/>
                </a:cubicBezTo>
                <a:lnTo>
                  <a:pt x="2986250" y="8462399"/>
                </a:lnTo>
                <a:lnTo>
                  <a:pt x="3019563" y="8479771"/>
                </a:lnTo>
                <a:close/>
                <a:moveTo>
                  <a:pt x="3247965" y="1325838"/>
                </a:moveTo>
                <a:lnTo>
                  <a:pt x="3211828" y="1323377"/>
                </a:lnTo>
                <a:cubicBezTo>
                  <a:pt x="3211054" y="1343231"/>
                  <a:pt x="3205284" y="1361319"/>
                  <a:pt x="3194514" y="1377647"/>
                </a:cubicBezTo>
                <a:cubicBezTo>
                  <a:pt x="3183745" y="1393975"/>
                  <a:pt x="3169006" y="1406759"/>
                  <a:pt x="3150292" y="1416008"/>
                </a:cubicBezTo>
                <a:cubicBezTo>
                  <a:pt x="3122052" y="1429960"/>
                  <a:pt x="3093445" y="1432031"/>
                  <a:pt x="3064470" y="1422220"/>
                </a:cubicBezTo>
                <a:cubicBezTo>
                  <a:pt x="3035159" y="1411730"/>
                  <a:pt x="3013609" y="1392533"/>
                  <a:pt x="2999827" y="1364636"/>
                </a:cubicBezTo>
                <a:cubicBezTo>
                  <a:pt x="2985872" y="1336396"/>
                  <a:pt x="2983800" y="1307789"/>
                  <a:pt x="2993611" y="1278814"/>
                </a:cubicBezTo>
                <a:cubicBezTo>
                  <a:pt x="3003256" y="1249498"/>
                  <a:pt x="3022195" y="1227864"/>
                  <a:pt x="3050433" y="1213912"/>
                </a:cubicBezTo>
                <a:cubicBezTo>
                  <a:pt x="3069488" y="1204497"/>
                  <a:pt x="3088811" y="1200557"/>
                  <a:pt x="3108406" y="1202094"/>
                </a:cubicBezTo>
                <a:cubicBezTo>
                  <a:pt x="3128001" y="1203628"/>
                  <a:pt x="3144983" y="1210368"/>
                  <a:pt x="3159354" y="1222318"/>
                </a:cubicBezTo>
                <a:lnTo>
                  <a:pt x="3179093" y="1192880"/>
                </a:lnTo>
                <a:cubicBezTo>
                  <a:pt x="3159822" y="1177006"/>
                  <a:pt x="3137164" y="1167989"/>
                  <a:pt x="3111123" y="1165828"/>
                </a:cubicBezTo>
                <a:cubicBezTo>
                  <a:pt x="3085081" y="1163669"/>
                  <a:pt x="3059472" y="1168808"/>
                  <a:pt x="3034295" y="1181249"/>
                </a:cubicBezTo>
                <a:cubicBezTo>
                  <a:pt x="2995850" y="1200246"/>
                  <a:pt x="2970257" y="1228977"/>
                  <a:pt x="2957517" y="1267442"/>
                </a:cubicBezTo>
                <a:cubicBezTo>
                  <a:pt x="2951063" y="1286504"/>
                  <a:pt x="2948553" y="1305523"/>
                  <a:pt x="2949992" y="1324496"/>
                </a:cubicBezTo>
                <a:cubicBezTo>
                  <a:pt x="2951429" y="1343468"/>
                  <a:pt x="2956812" y="1362395"/>
                  <a:pt x="2966143" y="1381278"/>
                </a:cubicBezTo>
                <a:cubicBezTo>
                  <a:pt x="2984635" y="1418704"/>
                  <a:pt x="3013111" y="1444211"/>
                  <a:pt x="3051574" y="1457799"/>
                </a:cubicBezTo>
                <a:cubicBezTo>
                  <a:pt x="3089700" y="1470708"/>
                  <a:pt x="3127986" y="1467665"/>
                  <a:pt x="3166431" y="1448668"/>
                </a:cubicBezTo>
                <a:cubicBezTo>
                  <a:pt x="3191267" y="1436397"/>
                  <a:pt x="3210949" y="1419262"/>
                  <a:pt x="3225479" y="1397269"/>
                </a:cubicBezTo>
                <a:cubicBezTo>
                  <a:pt x="3240009" y="1375274"/>
                  <a:pt x="3247504" y="1351464"/>
                  <a:pt x="3247965" y="1325838"/>
                </a:cubicBezTo>
                <a:close/>
                <a:moveTo>
                  <a:pt x="3324745" y="8333448"/>
                </a:moveTo>
                <a:lnTo>
                  <a:pt x="3240357" y="8540019"/>
                </a:lnTo>
                <a:cubicBezTo>
                  <a:pt x="3210381" y="8524085"/>
                  <a:pt x="3189870" y="8502791"/>
                  <a:pt x="3178826" y="8476143"/>
                </a:cubicBezTo>
                <a:cubicBezTo>
                  <a:pt x="3167780" y="8449495"/>
                  <a:pt x="3167927" y="8422293"/>
                  <a:pt x="3179264" y="8394539"/>
                </a:cubicBezTo>
                <a:cubicBezTo>
                  <a:pt x="3190604" y="8366785"/>
                  <a:pt x="3209544" y="8347262"/>
                  <a:pt x="3236091" y="8335970"/>
                </a:cubicBezTo>
                <a:cubicBezTo>
                  <a:pt x="3262636" y="8324677"/>
                  <a:pt x="3292186" y="8323838"/>
                  <a:pt x="3324745" y="8333448"/>
                </a:cubicBezTo>
                <a:close/>
                <a:moveTo>
                  <a:pt x="3407056" y="1333692"/>
                </a:moveTo>
                <a:lnTo>
                  <a:pt x="3313223" y="1103923"/>
                </a:lnTo>
                <a:lnTo>
                  <a:pt x="3406501" y="1065832"/>
                </a:lnTo>
                <a:lnTo>
                  <a:pt x="3392726" y="1032103"/>
                </a:lnTo>
                <a:lnTo>
                  <a:pt x="3171391" y="1122494"/>
                </a:lnTo>
                <a:lnTo>
                  <a:pt x="3185164" y="1156221"/>
                </a:lnTo>
                <a:lnTo>
                  <a:pt x="3278441" y="1118129"/>
                </a:lnTo>
                <a:lnTo>
                  <a:pt x="3372274" y="1347895"/>
                </a:lnTo>
                <a:close/>
                <a:moveTo>
                  <a:pt x="3429228" y="8451922"/>
                </a:moveTo>
                <a:cubicBezTo>
                  <a:pt x="3429154" y="8465523"/>
                  <a:pt x="3426283" y="8479261"/>
                  <a:pt x="3420614" y="8493137"/>
                </a:cubicBezTo>
                <a:cubicBezTo>
                  <a:pt x="3409277" y="8520889"/>
                  <a:pt x="3390335" y="8540415"/>
                  <a:pt x="3363790" y="8551705"/>
                </a:cubicBezTo>
                <a:cubicBezTo>
                  <a:pt x="3337245" y="8562997"/>
                  <a:pt x="3307695" y="8563839"/>
                  <a:pt x="3275136" y="8554227"/>
                </a:cubicBezTo>
                <a:lnTo>
                  <a:pt x="3359524" y="8347656"/>
                </a:lnTo>
                <a:cubicBezTo>
                  <a:pt x="3389500" y="8363593"/>
                  <a:pt x="3410009" y="8384884"/>
                  <a:pt x="3421055" y="8411533"/>
                </a:cubicBezTo>
                <a:cubicBezTo>
                  <a:pt x="3426577" y="8424858"/>
                  <a:pt x="3429301" y="8438321"/>
                  <a:pt x="3429228" y="8451922"/>
                </a:cubicBezTo>
                <a:close/>
                <a:moveTo>
                  <a:pt x="3466683" y="8452618"/>
                </a:moveTo>
                <a:cubicBezTo>
                  <a:pt x="3466746" y="8434402"/>
                  <a:pt x="3463109" y="8416211"/>
                  <a:pt x="3455772" y="8398047"/>
                </a:cubicBezTo>
                <a:cubicBezTo>
                  <a:pt x="3441163" y="8362562"/>
                  <a:pt x="3413744" y="8334346"/>
                  <a:pt x="3373519" y="8313404"/>
                </a:cubicBezTo>
                <a:lnTo>
                  <a:pt x="3414205" y="8213807"/>
                </a:lnTo>
                <a:lnTo>
                  <a:pt x="3379425" y="8199598"/>
                </a:lnTo>
                <a:lnTo>
                  <a:pt x="3338739" y="8299196"/>
                </a:lnTo>
                <a:cubicBezTo>
                  <a:pt x="3295354" y="8285980"/>
                  <a:pt x="3256022" y="8286927"/>
                  <a:pt x="3220747" y="8302032"/>
                </a:cubicBezTo>
                <a:cubicBezTo>
                  <a:pt x="3184832" y="8317695"/>
                  <a:pt x="3159411" y="8343794"/>
                  <a:pt x="3144485" y="8380332"/>
                </a:cubicBezTo>
                <a:cubicBezTo>
                  <a:pt x="3137022" y="8398599"/>
                  <a:pt x="3133259" y="8416843"/>
                  <a:pt x="3133197" y="8435057"/>
                </a:cubicBezTo>
                <a:cubicBezTo>
                  <a:pt x="3133135" y="8453275"/>
                  <a:pt x="3136770" y="8471465"/>
                  <a:pt x="3144109" y="8489631"/>
                </a:cubicBezTo>
                <a:cubicBezTo>
                  <a:pt x="3158718" y="8525115"/>
                  <a:pt x="3186135" y="8553329"/>
                  <a:pt x="3226362" y="8574273"/>
                </a:cubicBezTo>
                <a:lnTo>
                  <a:pt x="3185674" y="8673869"/>
                </a:lnTo>
                <a:lnTo>
                  <a:pt x="3220453" y="8688077"/>
                </a:lnTo>
                <a:lnTo>
                  <a:pt x="3261142" y="8588481"/>
                </a:lnTo>
                <a:cubicBezTo>
                  <a:pt x="3304527" y="8601695"/>
                  <a:pt x="3343856" y="8600751"/>
                  <a:pt x="3379134" y="8585645"/>
                </a:cubicBezTo>
                <a:cubicBezTo>
                  <a:pt x="3415049" y="8569983"/>
                  <a:pt x="3440468" y="8543881"/>
                  <a:pt x="3455394" y="8507347"/>
                </a:cubicBezTo>
                <a:cubicBezTo>
                  <a:pt x="3462857" y="8489078"/>
                  <a:pt x="3466620" y="8470835"/>
                  <a:pt x="3466683" y="8452618"/>
                </a:cubicBezTo>
                <a:close/>
                <a:moveTo>
                  <a:pt x="3680784" y="1163459"/>
                </a:moveTo>
                <a:cubicBezTo>
                  <a:pt x="3680140" y="1170224"/>
                  <a:pt x="3677973" y="1176772"/>
                  <a:pt x="3674284" y="1183102"/>
                </a:cubicBezTo>
                <a:cubicBezTo>
                  <a:pt x="3666905" y="1195764"/>
                  <a:pt x="3655476" y="1204676"/>
                  <a:pt x="3639995" y="1209838"/>
                </a:cubicBezTo>
                <a:lnTo>
                  <a:pt x="3566013" y="1234510"/>
                </a:lnTo>
                <a:lnTo>
                  <a:pt x="3533241" y="1136228"/>
                </a:lnTo>
                <a:lnTo>
                  <a:pt x="3607222" y="1111558"/>
                </a:lnTo>
                <a:cubicBezTo>
                  <a:pt x="3622701" y="1106396"/>
                  <a:pt x="3637193" y="1106662"/>
                  <a:pt x="3650695" y="1112362"/>
                </a:cubicBezTo>
                <a:cubicBezTo>
                  <a:pt x="3664196" y="1118060"/>
                  <a:pt x="3673347" y="1128110"/>
                  <a:pt x="3678148" y="1142510"/>
                </a:cubicBezTo>
                <a:cubicBezTo>
                  <a:pt x="3680550" y="1149710"/>
                  <a:pt x="3681428" y="1156693"/>
                  <a:pt x="3680784" y="1163459"/>
                </a:cubicBezTo>
                <a:close/>
                <a:moveTo>
                  <a:pt x="3718429" y="1166582"/>
                </a:moveTo>
                <a:cubicBezTo>
                  <a:pt x="3719478" y="1155031"/>
                  <a:pt x="3717931" y="1143046"/>
                  <a:pt x="3713789" y="1130625"/>
                </a:cubicBezTo>
                <a:cubicBezTo>
                  <a:pt x="3705627" y="1106144"/>
                  <a:pt x="3690143" y="1089104"/>
                  <a:pt x="3667341" y="1079508"/>
                </a:cubicBezTo>
                <a:cubicBezTo>
                  <a:pt x="3644417" y="1069550"/>
                  <a:pt x="3620537" y="1068713"/>
                  <a:pt x="3595695" y="1076997"/>
                </a:cubicBezTo>
                <a:lnTo>
                  <a:pt x="3521716" y="1101667"/>
                </a:lnTo>
                <a:lnTo>
                  <a:pt x="3487500" y="999067"/>
                </a:lnTo>
                <a:lnTo>
                  <a:pt x="3451861" y="1010952"/>
                </a:lnTo>
                <a:lnTo>
                  <a:pt x="3541899" y="1280956"/>
                </a:lnTo>
                <a:lnTo>
                  <a:pt x="3651521" y="1244398"/>
                </a:lnTo>
                <a:cubicBezTo>
                  <a:pt x="3677080" y="1235875"/>
                  <a:pt x="3695741" y="1221051"/>
                  <a:pt x="3707497" y="1199930"/>
                </a:cubicBezTo>
                <a:cubicBezTo>
                  <a:pt x="3713736" y="1189249"/>
                  <a:pt x="3717380" y="1178133"/>
                  <a:pt x="3718429" y="1166582"/>
                </a:cubicBezTo>
                <a:close/>
                <a:moveTo>
                  <a:pt x="3779453" y="8458057"/>
                </a:moveTo>
                <a:lnTo>
                  <a:pt x="3743576" y="8446911"/>
                </a:lnTo>
                <a:lnTo>
                  <a:pt x="3706759" y="8565419"/>
                </a:lnTo>
                <a:lnTo>
                  <a:pt x="3550198" y="8516781"/>
                </a:lnTo>
                <a:lnTo>
                  <a:pt x="3587014" y="8398273"/>
                </a:lnTo>
                <a:lnTo>
                  <a:pt x="3551134" y="8387127"/>
                </a:lnTo>
                <a:lnTo>
                  <a:pt x="3466697" y="8658935"/>
                </a:lnTo>
                <a:lnTo>
                  <a:pt x="3502574" y="8670081"/>
                </a:lnTo>
                <a:lnTo>
                  <a:pt x="3539391" y="8551573"/>
                </a:lnTo>
                <a:lnTo>
                  <a:pt x="3695950" y="8600211"/>
                </a:lnTo>
                <a:lnTo>
                  <a:pt x="3659136" y="8718717"/>
                </a:lnTo>
                <a:lnTo>
                  <a:pt x="3695013" y="8729863"/>
                </a:lnTo>
                <a:close/>
                <a:moveTo>
                  <a:pt x="4135501" y="8539539"/>
                </a:moveTo>
                <a:lnTo>
                  <a:pt x="4102131" y="8532267"/>
                </a:lnTo>
                <a:lnTo>
                  <a:pt x="3816135" y="8802029"/>
                </a:lnTo>
                <a:lnTo>
                  <a:pt x="3885216" y="8485003"/>
                </a:lnTo>
                <a:lnTo>
                  <a:pt x="3846283" y="8476519"/>
                </a:lnTo>
                <a:lnTo>
                  <a:pt x="3761447" y="8865851"/>
                </a:lnTo>
                <a:lnTo>
                  <a:pt x="3794820" y="8873123"/>
                </a:lnTo>
                <a:lnTo>
                  <a:pt x="4080813" y="8603361"/>
                </a:lnTo>
                <a:lnTo>
                  <a:pt x="4011735" y="8920387"/>
                </a:lnTo>
                <a:lnTo>
                  <a:pt x="4050668" y="8928871"/>
                </a:lnTo>
                <a:close/>
                <a:moveTo>
                  <a:pt x="4691712" y="7657716"/>
                </a:moveTo>
                <a:lnTo>
                  <a:pt x="4691712" y="9618595"/>
                </a:lnTo>
                <a:cubicBezTo>
                  <a:pt x="2100551" y="9618595"/>
                  <a:pt x="2" y="7518044"/>
                  <a:pt x="0" y="4926883"/>
                </a:cubicBezTo>
                <a:lnTo>
                  <a:pt x="1940147" y="4926883"/>
                </a:lnTo>
                <a:lnTo>
                  <a:pt x="1946544" y="5013466"/>
                </a:lnTo>
                <a:cubicBezTo>
                  <a:pt x="2088356" y="6450674"/>
                  <a:pt x="3233076" y="7582732"/>
                  <a:pt x="4649054" y="7656606"/>
                </a:cubicBezTo>
                <a:close/>
                <a:moveTo>
                  <a:pt x="4691715" y="0"/>
                </a:moveTo>
                <a:lnTo>
                  <a:pt x="4691715" y="1766294"/>
                </a:lnTo>
                <a:lnTo>
                  <a:pt x="4649055" y="1767405"/>
                </a:lnTo>
                <a:cubicBezTo>
                  <a:pt x="3184250" y="1843826"/>
                  <a:pt x="2009733" y="3052667"/>
                  <a:pt x="1935482" y="4560279"/>
                </a:cubicBezTo>
                <a:lnTo>
                  <a:pt x="1932253" y="4691711"/>
                </a:lnTo>
                <a:lnTo>
                  <a:pt x="4" y="4691711"/>
                </a:lnTo>
                <a:cubicBezTo>
                  <a:pt x="4" y="2100550"/>
                  <a:pt x="2100554" y="0"/>
                  <a:pt x="4691715" y="0"/>
                </a:cubicBezTo>
                <a:close/>
                <a:moveTo>
                  <a:pt x="6417770" y="8392251"/>
                </a:moveTo>
                <a:cubicBezTo>
                  <a:pt x="6416560" y="8405115"/>
                  <a:pt x="6412966" y="8417456"/>
                  <a:pt x="6406988" y="8429275"/>
                </a:cubicBezTo>
                <a:cubicBezTo>
                  <a:pt x="6395033" y="8452913"/>
                  <a:pt x="6375328" y="8470263"/>
                  <a:pt x="6347872" y="8481327"/>
                </a:cubicBezTo>
                <a:cubicBezTo>
                  <a:pt x="6324288" y="8490829"/>
                  <a:pt x="6300224" y="8491523"/>
                  <a:pt x="6275681" y="8483411"/>
                </a:cubicBezTo>
                <a:cubicBezTo>
                  <a:pt x="6251983" y="8475365"/>
                  <a:pt x="6232522" y="8458045"/>
                  <a:pt x="6217305" y="8431445"/>
                </a:cubicBezTo>
                <a:lnTo>
                  <a:pt x="6414247" y="8352092"/>
                </a:lnTo>
                <a:cubicBezTo>
                  <a:pt x="6417805" y="8366001"/>
                  <a:pt x="6418979" y="8379387"/>
                  <a:pt x="6417770" y="8392251"/>
                </a:cubicBezTo>
                <a:close/>
                <a:moveTo>
                  <a:pt x="6455884" y="8379655"/>
                </a:moveTo>
                <a:cubicBezTo>
                  <a:pt x="6455677" y="8360611"/>
                  <a:pt x="6451569" y="8341145"/>
                  <a:pt x="6443555" y="8321257"/>
                </a:cubicBezTo>
                <a:cubicBezTo>
                  <a:pt x="6427387" y="8281131"/>
                  <a:pt x="6401032" y="8253289"/>
                  <a:pt x="6364489" y="8237738"/>
                </a:cubicBezTo>
                <a:cubicBezTo>
                  <a:pt x="6327944" y="8222184"/>
                  <a:pt x="6288906" y="8222776"/>
                  <a:pt x="6247371" y="8239512"/>
                </a:cubicBezTo>
                <a:cubicBezTo>
                  <a:pt x="6222027" y="8249724"/>
                  <a:pt x="6201398" y="8264274"/>
                  <a:pt x="6185484" y="8283167"/>
                </a:cubicBezTo>
                <a:cubicBezTo>
                  <a:pt x="6169570" y="8302057"/>
                  <a:pt x="6159634" y="8323348"/>
                  <a:pt x="6155677" y="8347034"/>
                </a:cubicBezTo>
                <a:lnTo>
                  <a:pt x="6193535" y="8352646"/>
                </a:lnTo>
                <a:cubicBezTo>
                  <a:pt x="6198022" y="8316062"/>
                  <a:pt x="6220331" y="8289684"/>
                  <a:pt x="6260459" y="8273515"/>
                </a:cubicBezTo>
                <a:cubicBezTo>
                  <a:pt x="6288969" y="8262028"/>
                  <a:pt x="6315922" y="8260375"/>
                  <a:pt x="6341311" y="8268555"/>
                </a:cubicBezTo>
                <a:cubicBezTo>
                  <a:pt x="6366700" y="8276739"/>
                  <a:pt x="6386474" y="8293317"/>
                  <a:pt x="6400631" y="8318301"/>
                </a:cubicBezTo>
                <a:lnTo>
                  <a:pt x="6168843" y="8411695"/>
                </a:lnTo>
                <a:cubicBezTo>
                  <a:pt x="6171826" y="8421131"/>
                  <a:pt x="6173673" y="8426729"/>
                  <a:pt x="6174381" y="8428487"/>
                </a:cubicBezTo>
                <a:cubicBezTo>
                  <a:pt x="6189558" y="8466153"/>
                  <a:pt x="6214820" y="8493817"/>
                  <a:pt x="6250170" y="8511487"/>
                </a:cubicBezTo>
                <a:cubicBezTo>
                  <a:pt x="6284959" y="8529793"/>
                  <a:pt x="6322065" y="8531003"/>
                  <a:pt x="6361488" y="8515117"/>
                </a:cubicBezTo>
                <a:cubicBezTo>
                  <a:pt x="6401968" y="8498807"/>
                  <a:pt x="6429735" y="8472275"/>
                  <a:pt x="6444795" y="8435523"/>
                </a:cubicBezTo>
                <a:cubicBezTo>
                  <a:pt x="6452395" y="8417321"/>
                  <a:pt x="6456091" y="8398699"/>
                  <a:pt x="6455884" y="8379655"/>
                </a:cubicBezTo>
                <a:close/>
                <a:moveTo>
                  <a:pt x="6763937" y="8316779"/>
                </a:moveTo>
                <a:lnTo>
                  <a:pt x="6636107" y="8062481"/>
                </a:lnTo>
                <a:lnTo>
                  <a:pt x="6607624" y="8076797"/>
                </a:lnTo>
                <a:lnTo>
                  <a:pt x="6554490" y="8348795"/>
                </a:lnTo>
                <a:lnTo>
                  <a:pt x="6456061" y="8152985"/>
                </a:lnTo>
                <a:lnTo>
                  <a:pt x="6422494" y="8169857"/>
                </a:lnTo>
                <a:lnTo>
                  <a:pt x="6550324" y="8424157"/>
                </a:lnTo>
                <a:lnTo>
                  <a:pt x="6578806" y="8409841"/>
                </a:lnTo>
                <a:lnTo>
                  <a:pt x="6631941" y="8137842"/>
                </a:lnTo>
                <a:lnTo>
                  <a:pt x="6730368" y="8333653"/>
                </a:lnTo>
                <a:close/>
                <a:moveTo>
                  <a:pt x="7034900" y="8152551"/>
                </a:moveTo>
                <a:lnTo>
                  <a:pt x="6886844" y="7909471"/>
                </a:lnTo>
                <a:lnTo>
                  <a:pt x="6854759" y="7929013"/>
                </a:lnTo>
                <a:lnTo>
                  <a:pt x="6919311" y="8034997"/>
                </a:lnTo>
                <a:lnTo>
                  <a:pt x="6779294" y="8120274"/>
                </a:lnTo>
                <a:lnTo>
                  <a:pt x="6714742" y="8014292"/>
                </a:lnTo>
                <a:lnTo>
                  <a:pt x="6682657" y="8033835"/>
                </a:lnTo>
                <a:lnTo>
                  <a:pt x="6830710" y="8276917"/>
                </a:lnTo>
                <a:lnTo>
                  <a:pt x="6862797" y="8257375"/>
                </a:lnTo>
                <a:lnTo>
                  <a:pt x="6798246" y="8151391"/>
                </a:lnTo>
                <a:lnTo>
                  <a:pt x="6938260" y="8066111"/>
                </a:lnTo>
                <a:lnTo>
                  <a:pt x="7002812" y="8172096"/>
                </a:lnTo>
                <a:close/>
                <a:moveTo>
                  <a:pt x="7094436" y="1356156"/>
                </a:moveTo>
                <a:lnTo>
                  <a:pt x="7051920" y="1330764"/>
                </a:lnTo>
                <a:lnTo>
                  <a:pt x="6824218" y="1453358"/>
                </a:lnTo>
                <a:lnTo>
                  <a:pt x="6824176" y="1194751"/>
                </a:lnTo>
                <a:lnTo>
                  <a:pt x="6781657" y="1169359"/>
                </a:lnTo>
                <a:lnTo>
                  <a:pt x="6577348" y="1511462"/>
                </a:lnTo>
                <a:lnTo>
                  <a:pt x="6611557" y="1531894"/>
                </a:lnTo>
                <a:lnTo>
                  <a:pt x="6784929" y="1241595"/>
                </a:lnTo>
                <a:lnTo>
                  <a:pt x="6784999" y="1513479"/>
                </a:lnTo>
                <a:lnTo>
                  <a:pt x="6789884" y="1516398"/>
                </a:lnTo>
                <a:lnTo>
                  <a:pt x="7029290" y="1387529"/>
                </a:lnTo>
                <a:lnTo>
                  <a:pt x="6855918" y="1677830"/>
                </a:lnTo>
                <a:lnTo>
                  <a:pt x="6890127" y="1698261"/>
                </a:lnTo>
                <a:close/>
                <a:moveTo>
                  <a:pt x="7233621" y="7903528"/>
                </a:moveTo>
                <a:cubicBezTo>
                  <a:pt x="7235592" y="7916297"/>
                  <a:pt x="7235124" y="7929142"/>
                  <a:pt x="7232217" y="7942063"/>
                </a:cubicBezTo>
                <a:cubicBezTo>
                  <a:pt x="7226400" y="7967906"/>
                  <a:pt x="7211534" y="7989547"/>
                  <a:pt x="7187614" y="8006986"/>
                </a:cubicBezTo>
                <a:cubicBezTo>
                  <a:pt x="7167068" y="8021964"/>
                  <a:pt x="7143905" y="8028518"/>
                  <a:pt x="7118122" y="8026651"/>
                </a:cubicBezTo>
                <a:cubicBezTo>
                  <a:pt x="7093176" y="8024643"/>
                  <a:pt x="7070073" y="8012601"/>
                  <a:pt x="7048814" y="7990529"/>
                </a:cubicBezTo>
                <a:lnTo>
                  <a:pt x="7220389" y="7865447"/>
                </a:lnTo>
                <a:cubicBezTo>
                  <a:pt x="7227239" y="7878065"/>
                  <a:pt x="7231649" y="7890758"/>
                  <a:pt x="7233621" y="7903528"/>
                </a:cubicBezTo>
                <a:close/>
                <a:moveTo>
                  <a:pt x="7245174" y="1711549"/>
                </a:moveTo>
                <a:cubicBezTo>
                  <a:pt x="7242854" y="1724366"/>
                  <a:pt x="7238002" y="1737488"/>
                  <a:pt x="7230619" y="1750915"/>
                </a:cubicBezTo>
                <a:lnTo>
                  <a:pt x="7060242" y="1624208"/>
                </a:lnTo>
                <a:cubicBezTo>
                  <a:pt x="7080273" y="1603634"/>
                  <a:pt x="7103488" y="1592287"/>
                  <a:pt x="7129893" y="1590170"/>
                </a:cubicBezTo>
                <a:cubicBezTo>
                  <a:pt x="7156298" y="1588051"/>
                  <a:pt x="7181377" y="1595823"/>
                  <a:pt x="7205127" y="1613488"/>
                </a:cubicBezTo>
                <a:cubicBezTo>
                  <a:pt x="7225531" y="1628662"/>
                  <a:pt x="7238666" y="1648835"/>
                  <a:pt x="7244538" y="1674010"/>
                </a:cubicBezTo>
                <a:cubicBezTo>
                  <a:pt x="7247282" y="1686219"/>
                  <a:pt x="7247494" y="1698732"/>
                  <a:pt x="7245174" y="1711549"/>
                </a:cubicBezTo>
                <a:close/>
                <a:moveTo>
                  <a:pt x="7270403" y="7938881"/>
                </a:moveTo>
                <a:cubicBezTo>
                  <a:pt x="7276245" y="7899869"/>
                  <a:pt x="7266536" y="7863037"/>
                  <a:pt x="7241273" y="7828385"/>
                </a:cubicBezTo>
                <a:cubicBezTo>
                  <a:pt x="7215787" y="7793425"/>
                  <a:pt x="7183425" y="7772872"/>
                  <a:pt x="7144191" y="7766724"/>
                </a:cubicBezTo>
                <a:cubicBezTo>
                  <a:pt x="7104954" y="7760573"/>
                  <a:pt x="7067244" y="7770689"/>
                  <a:pt x="7031060" y="7797069"/>
                </a:cubicBezTo>
                <a:cubicBezTo>
                  <a:pt x="7008980" y="7813165"/>
                  <a:pt x="6992533" y="7832319"/>
                  <a:pt x="6981718" y="7854525"/>
                </a:cubicBezTo>
                <a:cubicBezTo>
                  <a:pt x="6970903" y="7876733"/>
                  <a:pt x="6966473" y="7899806"/>
                  <a:pt x="6968426" y="7923741"/>
                </a:cubicBezTo>
                <a:lnTo>
                  <a:pt x="7006507" y="7919931"/>
                </a:lnTo>
                <a:cubicBezTo>
                  <a:pt x="7001918" y="7883359"/>
                  <a:pt x="7017103" y="7852329"/>
                  <a:pt x="7052059" y="7826843"/>
                </a:cubicBezTo>
                <a:cubicBezTo>
                  <a:pt x="7076900" y="7808735"/>
                  <a:pt x="7102628" y="7800545"/>
                  <a:pt x="7129248" y="7802273"/>
                </a:cubicBezTo>
                <a:cubicBezTo>
                  <a:pt x="7155867" y="7803999"/>
                  <a:pt x="7179095" y="7815244"/>
                  <a:pt x="7198929" y="7836009"/>
                </a:cubicBezTo>
                <a:lnTo>
                  <a:pt x="6996995" y="7983223"/>
                </a:lnTo>
                <a:cubicBezTo>
                  <a:pt x="7002194" y="7991642"/>
                  <a:pt x="7005352" y="7996619"/>
                  <a:pt x="7006470" y="7998153"/>
                </a:cubicBezTo>
                <a:cubicBezTo>
                  <a:pt x="7030392" y="8030963"/>
                  <a:pt x="7061651" y="8051617"/>
                  <a:pt x="7100248" y="8060110"/>
                </a:cubicBezTo>
                <a:cubicBezTo>
                  <a:pt x="7138454" y="8069359"/>
                  <a:pt x="7174730" y="8061463"/>
                  <a:pt x="7209076" y="8036424"/>
                </a:cubicBezTo>
                <a:cubicBezTo>
                  <a:pt x="7244341" y="8010713"/>
                  <a:pt x="7264783" y="7978200"/>
                  <a:pt x="7270403" y="7938881"/>
                </a:cubicBezTo>
                <a:close/>
                <a:moveTo>
                  <a:pt x="7281795" y="1681144"/>
                </a:moveTo>
                <a:cubicBezTo>
                  <a:pt x="7279283" y="1641915"/>
                  <a:pt x="7260973" y="1609618"/>
                  <a:pt x="7226869" y="1584254"/>
                </a:cubicBezTo>
                <a:cubicBezTo>
                  <a:pt x="7191850" y="1558212"/>
                  <a:pt x="7154732" y="1548343"/>
                  <a:pt x="7115518" y="1554651"/>
                </a:cubicBezTo>
                <a:cubicBezTo>
                  <a:pt x="7076530" y="1560652"/>
                  <a:pt x="7044241" y="1580859"/>
                  <a:pt x="7018650" y="1615268"/>
                </a:cubicBezTo>
                <a:cubicBezTo>
                  <a:pt x="6992834" y="1649983"/>
                  <a:pt x="6982812" y="1686989"/>
                  <a:pt x="6988589" y="1726280"/>
                </a:cubicBezTo>
                <a:cubicBezTo>
                  <a:pt x="6994363" y="1765572"/>
                  <a:pt x="7015218" y="1798581"/>
                  <a:pt x="7051151" y="1825302"/>
                </a:cubicBezTo>
                <a:cubicBezTo>
                  <a:pt x="7073076" y="1841608"/>
                  <a:pt x="7096247" y="1851628"/>
                  <a:pt x="7120665" y="1855363"/>
                </a:cubicBezTo>
                <a:cubicBezTo>
                  <a:pt x="7145080" y="1859096"/>
                  <a:pt x="7168430" y="1856479"/>
                  <a:pt x="7190707" y="1847507"/>
                </a:cubicBezTo>
                <a:lnTo>
                  <a:pt x="7175764" y="1812274"/>
                </a:lnTo>
                <a:cubicBezTo>
                  <a:pt x="7142202" y="1827514"/>
                  <a:pt x="7108065" y="1822227"/>
                  <a:pt x="7073350" y="1796409"/>
                </a:cubicBezTo>
                <a:cubicBezTo>
                  <a:pt x="7048683" y="1778065"/>
                  <a:pt x="7033224" y="1755928"/>
                  <a:pt x="7026972" y="1729995"/>
                </a:cubicBezTo>
                <a:cubicBezTo>
                  <a:pt x="7020719" y="1704063"/>
                  <a:pt x="7024561" y="1678545"/>
                  <a:pt x="7038501" y="1653442"/>
                </a:cubicBezTo>
                <a:lnTo>
                  <a:pt x="7239025" y="1802568"/>
                </a:lnTo>
                <a:cubicBezTo>
                  <a:pt x="7245522" y="1795105"/>
                  <a:pt x="7249337" y="1790610"/>
                  <a:pt x="7250470" y="1789089"/>
                </a:cubicBezTo>
                <a:cubicBezTo>
                  <a:pt x="7274701" y="1756505"/>
                  <a:pt x="7285142" y="1720523"/>
                  <a:pt x="7281795" y="1681144"/>
                </a:cubicBezTo>
                <a:close/>
                <a:moveTo>
                  <a:pt x="7520797" y="1882949"/>
                </a:moveTo>
                <a:lnTo>
                  <a:pt x="7380187" y="2041283"/>
                </a:lnTo>
                <a:lnTo>
                  <a:pt x="7268244" y="1941875"/>
                </a:lnTo>
                <a:cubicBezTo>
                  <a:pt x="7297139" y="1930485"/>
                  <a:pt x="7326202" y="1908331"/>
                  <a:pt x="7355431" y="1875414"/>
                </a:cubicBezTo>
                <a:lnTo>
                  <a:pt x="7424601" y="1797523"/>
                </a:lnTo>
                <a:close/>
                <a:moveTo>
                  <a:pt x="7529642" y="7766697"/>
                </a:moveTo>
                <a:lnTo>
                  <a:pt x="7422905" y="7643012"/>
                </a:lnTo>
                <a:cubicBezTo>
                  <a:pt x="7400838" y="7617443"/>
                  <a:pt x="7389468" y="7596427"/>
                  <a:pt x="7388796" y="7579965"/>
                </a:cubicBezTo>
                <a:cubicBezTo>
                  <a:pt x="7388123" y="7563503"/>
                  <a:pt x="7396864" y="7548943"/>
                  <a:pt x="7415014" y="7536285"/>
                </a:cubicBezTo>
                <a:lnTo>
                  <a:pt x="7391956" y="7509567"/>
                </a:lnTo>
                <a:cubicBezTo>
                  <a:pt x="7366621" y="7528422"/>
                  <a:pt x="7353030" y="7550427"/>
                  <a:pt x="7351180" y="7575582"/>
                </a:cubicBezTo>
                <a:cubicBezTo>
                  <a:pt x="7349041" y="7600987"/>
                  <a:pt x="7363469" y="7631647"/>
                  <a:pt x="7394461" y="7667560"/>
                </a:cubicBezTo>
                <a:lnTo>
                  <a:pt x="7477397" y="7763661"/>
                </a:lnTo>
                <a:lnTo>
                  <a:pt x="7380001" y="7847713"/>
                </a:lnTo>
                <a:lnTo>
                  <a:pt x="7217849" y="7659815"/>
                </a:lnTo>
                <a:lnTo>
                  <a:pt x="7189407" y="7684363"/>
                </a:lnTo>
                <a:lnTo>
                  <a:pt x="7375359" y="7899841"/>
                </a:lnTo>
                <a:close/>
                <a:moveTo>
                  <a:pt x="7573080" y="1880653"/>
                </a:moveTo>
                <a:lnTo>
                  <a:pt x="7420702" y="1745337"/>
                </a:lnTo>
                <a:lnTo>
                  <a:pt x="7327340" y="1850468"/>
                </a:lnTo>
                <a:cubicBezTo>
                  <a:pt x="7296848" y="1884801"/>
                  <a:pt x="7265802" y="1905193"/>
                  <a:pt x="7234194" y="1911635"/>
                </a:cubicBezTo>
                <a:lnTo>
                  <a:pt x="7208230" y="1888579"/>
                </a:lnTo>
                <a:lnTo>
                  <a:pt x="7133389" y="1972855"/>
                </a:lnTo>
                <a:lnTo>
                  <a:pt x="7161480" y="1997801"/>
                </a:lnTo>
                <a:lnTo>
                  <a:pt x="7212132" y="1940767"/>
                </a:lnTo>
                <a:lnTo>
                  <a:pt x="7385790" y="2094983"/>
                </a:lnTo>
                <a:lnTo>
                  <a:pt x="7335141" y="2152019"/>
                </a:lnTo>
                <a:lnTo>
                  <a:pt x="7363232" y="2176965"/>
                </a:lnTo>
                <a:lnTo>
                  <a:pt x="7438073" y="2092689"/>
                </a:lnTo>
                <a:lnTo>
                  <a:pt x="7408278" y="2066232"/>
                </a:lnTo>
                <a:close/>
                <a:moveTo>
                  <a:pt x="7619824" y="7455035"/>
                </a:moveTo>
                <a:lnTo>
                  <a:pt x="7548774" y="7526475"/>
                </a:lnTo>
                <a:cubicBezTo>
                  <a:pt x="7537000" y="7538315"/>
                  <a:pt x="7525277" y="7544719"/>
                  <a:pt x="7513608" y="7545691"/>
                </a:cubicBezTo>
                <a:cubicBezTo>
                  <a:pt x="7501937" y="7546662"/>
                  <a:pt x="7491259" y="7542331"/>
                  <a:pt x="7481573" y="7532697"/>
                </a:cubicBezTo>
                <a:cubicBezTo>
                  <a:pt x="7471346" y="7522527"/>
                  <a:pt x="7466552" y="7511471"/>
                  <a:pt x="7467192" y="7499529"/>
                </a:cubicBezTo>
                <a:cubicBezTo>
                  <a:pt x="7467830" y="7487587"/>
                  <a:pt x="7474035" y="7475693"/>
                  <a:pt x="7485811" y="7463855"/>
                </a:cubicBezTo>
                <a:lnTo>
                  <a:pt x="7556862" y="7392417"/>
                </a:lnTo>
                <a:close/>
                <a:moveTo>
                  <a:pt x="7707006" y="7541741"/>
                </a:moveTo>
                <a:lnTo>
                  <a:pt x="7643983" y="7605107"/>
                </a:lnTo>
                <a:cubicBezTo>
                  <a:pt x="7632743" y="7616411"/>
                  <a:pt x="7621490" y="7622479"/>
                  <a:pt x="7610222" y="7623313"/>
                </a:cubicBezTo>
                <a:cubicBezTo>
                  <a:pt x="7598955" y="7624149"/>
                  <a:pt x="7588611" y="7619884"/>
                  <a:pt x="7579193" y="7610519"/>
                </a:cubicBezTo>
                <a:cubicBezTo>
                  <a:pt x="7568700" y="7600083"/>
                  <a:pt x="7563739" y="7589327"/>
                  <a:pt x="7564314" y="7578257"/>
                </a:cubicBezTo>
                <a:cubicBezTo>
                  <a:pt x="7564887" y="7567188"/>
                  <a:pt x="7570993" y="7555801"/>
                  <a:pt x="7582634" y="7544095"/>
                </a:cubicBezTo>
                <a:lnTo>
                  <a:pt x="7645657" y="7480726"/>
                </a:lnTo>
                <a:close/>
                <a:moveTo>
                  <a:pt x="7759331" y="7540793"/>
                </a:moveTo>
                <a:lnTo>
                  <a:pt x="7557524" y="7340087"/>
                </a:lnTo>
                <a:lnTo>
                  <a:pt x="7459981" y="7438165"/>
                </a:lnTo>
                <a:cubicBezTo>
                  <a:pt x="7440177" y="7458076"/>
                  <a:pt x="7429970" y="7478833"/>
                  <a:pt x="7429357" y="7500438"/>
                </a:cubicBezTo>
                <a:cubicBezTo>
                  <a:pt x="7428745" y="7522039"/>
                  <a:pt x="7436780" y="7541139"/>
                  <a:pt x="7453464" y="7557731"/>
                </a:cubicBezTo>
                <a:cubicBezTo>
                  <a:pt x="7476874" y="7581011"/>
                  <a:pt x="7503585" y="7585635"/>
                  <a:pt x="7533601" y="7571598"/>
                </a:cubicBezTo>
                <a:cubicBezTo>
                  <a:pt x="7527229" y="7596305"/>
                  <a:pt x="7534134" y="7618691"/>
                  <a:pt x="7554314" y="7638761"/>
                </a:cubicBezTo>
                <a:cubicBezTo>
                  <a:pt x="7570458" y="7654818"/>
                  <a:pt x="7588927" y="7662348"/>
                  <a:pt x="7609722" y="7661352"/>
                </a:cubicBezTo>
                <a:cubicBezTo>
                  <a:pt x="7630517" y="7660359"/>
                  <a:pt x="7650547" y="7650171"/>
                  <a:pt x="7669813" y="7630798"/>
                </a:cubicBezTo>
                <a:close/>
                <a:moveTo>
                  <a:pt x="7816412" y="2129057"/>
                </a:moveTo>
                <a:lnTo>
                  <a:pt x="7794474" y="2105932"/>
                </a:lnTo>
                <a:lnTo>
                  <a:pt x="7518728" y="2133701"/>
                </a:lnTo>
                <a:lnTo>
                  <a:pt x="7677722" y="1982867"/>
                </a:lnTo>
                <a:lnTo>
                  <a:pt x="7651865" y="1955611"/>
                </a:lnTo>
                <a:lnTo>
                  <a:pt x="7445379" y="2151501"/>
                </a:lnTo>
                <a:lnTo>
                  <a:pt x="7467319" y="2174627"/>
                </a:lnTo>
                <a:lnTo>
                  <a:pt x="7743063" y="2146857"/>
                </a:lnTo>
                <a:lnTo>
                  <a:pt x="7584072" y="2297693"/>
                </a:lnTo>
                <a:lnTo>
                  <a:pt x="7609929" y="2324948"/>
                </a:lnTo>
                <a:close/>
                <a:moveTo>
                  <a:pt x="7914769" y="7264683"/>
                </a:moveTo>
                <a:cubicBezTo>
                  <a:pt x="7917670" y="7295409"/>
                  <a:pt x="7908975" y="7322815"/>
                  <a:pt x="7888685" y="7346907"/>
                </a:cubicBezTo>
                <a:cubicBezTo>
                  <a:pt x="7868393" y="7370999"/>
                  <a:pt x="7842865" y="7384229"/>
                  <a:pt x="7812094" y="7386595"/>
                </a:cubicBezTo>
                <a:cubicBezTo>
                  <a:pt x="7781615" y="7389204"/>
                  <a:pt x="7754328" y="7380364"/>
                  <a:pt x="7730236" y="7360075"/>
                </a:cubicBezTo>
                <a:cubicBezTo>
                  <a:pt x="7706436" y="7340027"/>
                  <a:pt x="7692939" y="7314521"/>
                  <a:pt x="7689749" y="7283551"/>
                </a:cubicBezTo>
                <a:cubicBezTo>
                  <a:pt x="7687137" y="7253071"/>
                  <a:pt x="7695977" y="7225787"/>
                  <a:pt x="7716269" y="7201695"/>
                </a:cubicBezTo>
                <a:cubicBezTo>
                  <a:pt x="7736559" y="7177603"/>
                  <a:pt x="7761945" y="7164251"/>
                  <a:pt x="7792425" y="7161641"/>
                </a:cubicBezTo>
                <a:cubicBezTo>
                  <a:pt x="7823484" y="7159520"/>
                  <a:pt x="7850915" y="7168482"/>
                  <a:pt x="7874716" y="7188527"/>
                </a:cubicBezTo>
                <a:cubicBezTo>
                  <a:pt x="7898808" y="7208819"/>
                  <a:pt x="7912160" y="7234204"/>
                  <a:pt x="7914769" y="7264683"/>
                </a:cubicBezTo>
                <a:close/>
                <a:moveTo>
                  <a:pt x="7952400" y="7260654"/>
                </a:moveTo>
                <a:cubicBezTo>
                  <a:pt x="7948675" y="7220304"/>
                  <a:pt x="7930848" y="7186685"/>
                  <a:pt x="7898920" y="7159791"/>
                </a:cubicBezTo>
                <a:cubicBezTo>
                  <a:pt x="7866989" y="7132901"/>
                  <a:pt x="7830827" y="7121051"/>
                  <a:pt x="7790432" y="7124240"/>
                </a:cubicBezTo>
                <a:cubicBezTo>
                  <a:pt x="7749794" y="7127721"/>
                  <a:pt x="7716396" y="7144991"/>
                  <a:pt x="7690237" y="7176049"/>
                </a:cubicBezTo>
                <a:cubicBezTo>
                  <a:pt x="7657724" y="7214654"/>
                  <a:pt x="7648996" y="7257417"/>
                  <a:pt x="7664056" y="7304335"/>
                </a:cubicBezTo>
                <a:lnTo>
                  <a:pt x="7621388" y="7268399"/>
                </a:lnTo>
                <a:lnTo>
                  <a:pt x="7597187" y="7297135"/>
                </a:lnTo>
                <a:lnTo>
                  <a:pt x="7814883" y="7480485"/>
                </a:lnTo>
                <a:lnTo>
                  <a:pt x="7839085" y="7451749"/>
                </a:lnTo>
                <a:lnTo>
                  <a:pt x="7796416" y="7415811"/>
                </a:lnTo>
                <a:cubicBezTo>
                  <a:pt x="7845215" y="7422677"/>
                  <a:pt x="7885869" y="7406804"/>
                  <a:pt x="7918382" y="7368200"/>
                </a:cubicBezTo>
                <a:cubicBezTo>
                  <a:pt x="7944541" y="7337141"/>
                  <a:pt x="7955881" y="7301293"/>
                  <a:pt x="7952400" y="7260654"/>
                </a:cubicBezTo>
                <a:close/>
                <a:moveTo>
                  <a:pt x="8019013" y="2374593"/>
                </a:moveTo>
                <a:lnTo>
                  <a:pt x="7995581" y="2345227"/>
                </a:lnTo>
                <a:lnTo>
                  <a:pt x="7801581" y="2500021"/>
                </a:lnTo>
                <a:lnTo>
                  <a:pt x="7702880" y="2376321"/>
                </a:lnTo>
                <a:lnTo>
                  <a:pt x="7896883" y="2221528"/>
                </a:lnTo>
                <a:lnTo>
                  <a:pt x="7873451" y="2192160"/>
                </a:lnTo>
                <a:lnTo>
                  <a:pt x="7650971" y="2369675"/>
                </a:lnTo>
                <a:lnTo>
                  <a:pt x="7801506" y="2558339"/>
                </a:lnTo>
                <a:lnTo>
                  <a:pt x="7741881" y="2605913"/>
                </a:lnTo>
                <a:lnTo>
                  <a:pt x="7765313" y="2635282"/>
                </a:lnTo>
                <a:lnTo>
                  <a:pt x="7853415" y="2564983"/>
                </a:lnTo>
                <a:lnTo>
                  <a:pt x="7825013" y="2529387"/>
                </a:lnTo>
                <a:close/>
                <a:moveTo>
                  <a:pt x="8116412" y="6987945"/>
                </a:moveTo>
                <a:cubicBezTo>
                  <a:pt x="8122142" y="7018271"/>
                  <a:pt x="8116021" y="7046364"/>
                  <a:pt x="8098045" y="7072229"/>
                </a:cubicBezTo>
                <a:cubicBezTo>
                  <a:pt x="8080069" y="7098094"/>
                  <a:pt x="8055872" y="7113627"/>
                  <a:pt x="8025453" y="7118829"/>
                </a:cubicBezTo>
                <a:cubicBezTo>
                  <a:pt x="7995345" y="7124247"/>
                  <a:pt x="7967358" y="7117967"/>
                  <a:pt x="7941493" y="7099991"/>
                </a:cubicBezTo>
                <a:cubicBezTo>
                  <a:pt x="7915940" y="7082234"/>
                  <a:pt x="7900142" y="7058083"/>
                  <a:pt x="7894101" y="7027543"/>
                </a:cubicBezTo>
                <a:cubicBezTo>
                  <a:pt x="7888683" y="6997435"/>
                  <a:pt x="7894963" y="6969449"/>
                  <a:pt x="7912937" y="6943584"/>
                </a:cubicBezTo>
                <a:cubicBezTo>
                  <a:pt x="7930913" y="6917719"/>
                  <a:pt x="7954955" y="6902077"/>
                  <a:pt x="7985063" y="6896661"/>
                </a:cubicBezTo>
                <a:cubicBezTo>
                  <a:pt x="8015794" y="6891675"/>
                  <a:pt x="8043934" y="6898063"/>
                  <a:pt x="8069488" y="6915819"/>
                </a:cubicBezTo>
                <a:cubicBezTo>
                  <a:pt x="8095353" y="6933795"/>
                  <a:pt x="8110996" y="6957837"/>
                  <a:pt x="8116412" y="6987945"/>
                </a:cubicBezTo>
                <a:close/>
                <a:moveTo>
                  <a:pt x="8207789" y="6966185"/>
                </a:moveTo>
                <a:lnTo>
                  <a:pt x="7880580" y="6738781"/>
                </a:lnTo>
                <a:lnTo>
                  <a:pt x="7859140" y="6769632"/>
                </a:lnTo>
                <a:lnTo>
                  <a:pt x="7998437" y="6866443"/>
                </a:lnTo>
                <a:cubicBezTo>
                  <a:pt x="7949215" y="6864122"/>
                  <a:pt x="7910200" y="6883685"/>
                  <a:pt x="7881397" y="6925130"/>
                </a:cubicBezTo>
                <a:cubicBezTo>
                  <a:pt x="7858224" y="6958475"/>
                  <a:pt x="7850357" y="6995063"/>
                  <a:pt x="7857798" y="7034895"/>
                </a:cubicBezTo>
                <a:cubicBezTo>
                  <a:pt x="7865022" y="7075038"/>
                  <a:pt x="7885774" y="7107021"/>
                  <a:pt x="7920053" y="7130844"/>
                </a:cubicBezTo>
                <a:cubicBezTo>
                  <a:pt x="7954332" y="7154667"/>
                  <a:pt x="7991542" y="7162967"/>
                  <a:pt x="8031685" y="7155743"/>
                </a:cubicBezTo>
                <a:cubicBezTo>
                  <a:pt x="8071612" y="7148830"/>
                  <a:pt x="8103162" y="7128703"/>
                  <a:pt x="8126335" y="7095357"/>
                </a:cubicBezTo>
                <a:cubicBezTo>
                  <a:pt x="8155141" y="7053911"/>
                  <a:pt x="8159874" y="7010523"/>
                  <a:pt x="8140539" y="6965199"/>
                </a:cubicBezTo>
                <a:lnTo>
                  <a:pt x="8186349" y="6997035"/>
                </a:lnTo>
                <a:close/>
                <a:moveTo>
                  <a:pt x="8221110" y="2664449"/>
                </a:moveTo>
                <a:lnTo>
                  <a:pt x="8203429" y="2637924"/>
                </a:lnTo>
                <a:lnTo>
                  <a:pt x="7926983" y="2618331"/>
                </a:lnTo>
                <a:lnTo>
                  <a:pt x="8109340" y="2496774"/>
                </a:lnTo>
                <a:lnTo>
                  <a:pt x="8088503" y="2465513"/>
                </a:lnTo>
                <a:lnTo>
                  <a:pt x="7851675" y="2623379"/>
                </a:lnTo>
                <a:lnTo>
                  <a:pt x="7869355" y="2649904"/>
                </a:lnTo>
                <a:lnTo>
                  <a:pt x="8145800" y="2669496"/>
                </a:lnTo>
                <a:lnTo>
                  <a:pt x="7963444" y="2791054"/>
                </a:lnTo>
                <a:lnTo>
                  <a:pt x="7984281" y="2822315"/>
                </a:lnTo>
                <a:close/>
                <a:moveTo>
                  <a:pt x="8367870" y="6692207"/>
                </a:moveTo>
                <a:lnTo>
                  <a:pt x="8120984" y="6550583"/>
                </a:lnTo>
                <a:lnTo>
                  <a:pt x="8102290" y="6583171"/>
                </a:lnTo>
                <a:lnTo>
                  <a:pt x="8317574" y="6706667"/>
                </a:lnTo>
                <a:lnTo>
                  <a:pt x="8235998" y="6848873"/>
                </a:lnTo>
                <a:lnTo>
                  <a:pt x="8020715" y="6725377"/>
                </a:lnTo>
                <a:lnTo>
                  <a:pt x="8002021" y="6757965"/>
                </a:lnTo>
                <a:lnTo>
                  <a:pt x="8248906" y="6899589"/>
                </a:lnTo>
                <a:close/>
                <a:moveTo>
                  <a:pt x="8382825" y="2944699"/>
                </a:moveTo>
                <a:lnTo>
                  <a:pt x="8364660" y="2911815"/>
                </a:lnTo>
                <a:lnTo>
                  <a:pt x="8256036" y="2971815"/>
                </a:lnTo>
                <a:lnTo>
                  <a:pt x="8176768" y="2828311"/>
                </a:lnTo>
                <a:lnTo>
                  <a:pt x="8285392" y="2768309"/>
                </a:lnTo>
                <a:lnTo>
                  <a:pt x="8267226" y="2735422"/>
                </a:lnTo>
                <a:lnTo>
                  <a:pt x="8018087" y="2873041"/>
                </a:lnTo>
                <a:lnTo>
                  <a:pt x="8036252" y="2905928"/>
                </a:lnTo>
                <a:lnTo>
                  <a:pt x="8144877" y="2845926"/>
                </a:lnTo>
                <a:lnTo>
                  <a:pt x="8224145" y="2989429"/>
                </a:lnTo>
                <a:lnTo>
                  <a:pt x="8115520" y="3049431"/>
                </a:lnTo>
                <a:lnTo>
                  <a:pt x="8133686" y="3082319"/>
                </a:lnTo>
                <a:close/>
                <a:moveTo>
                  <a:pt x="8461649" y="3195801"/>
                </a:moveTo>
                <a:cubicBezTo>
                  <a:pt x="8461981" y="3210174"/>
                  <a:pt x="8459299" y="3224531"/>
                  <a:pt x="8453602" y="3238870"/>
                </a:cubicBezTo>
                <a:cubicBezTo>
                  <a:pt x="8442553" y="3267397"/>
                  <a:pt x="8422622" y="3288023"/>
                  <a:pt x="8393809" y="3300749"/>
                </a:cubicBezTo>
                <a:cubicBezTo>
                  <a:pt x="8365344" y="3313322"/>
                  <a:pt x="8336502" y="3314236"/>
                  <a:pt x="8307280" y="3303496"/>
                </a:cubicBezTo>
                <a:cubicBezTo>
                  <a:pt x="8278753" y="3292447"/>
                  <a:pt x="8258127" y="3272517"/>
                  <a:pt x="8245400" y="3243703"/>
                </a:cubicBezTo>
                <a:cubicBezTo>
                  <a:pt x="8232676" y="3214893"/>
                  <a:pt x="8231837" y="3186221"/>
                  <a:pt x="8242885" y="3157695"/>
                </a:cubicBezTo>
                <a:cubicBezTo>
                  <a:pt x="8254626" y="3128861"/>
                  <a:pt x="8274732" y="3108159"/>
                  <a:pt x="8303196" y="3095589"/>
                </a:cubicBezTo>
                <a:cubicBezTo>
                  <a:pt x="8332010" y="3082861"/>
                  <a:pt x="8360680" y="3082022"/>
                  <a:pt x="8389205" y="3093071"/>
                </a:cubicBezTo>
                <a:cubicBezTo>
                  <a:pt x="8418080" y="3103965"/>
                  <a:pt x="8438880" y="3123819"/>
                  <a:pt x="8451605" y="3152632"/>
                </a:cubicBezTo>
                <a:cubicBezTo>
                  <a:pt x="8457968" y="3167039"/>
                  <a:pt x="8461316" y="3181428"/>
                  <a:pt x="8461649" y="3195801"/>
                </a:cubicBezTo>
                <a:close/>
                <a:moveTo>
                  <a:pt x="8539168" y="3277621"/>
                </a:moveTo>
                <a:lnTo>
                  <a:pt x="8523988" y="3243253"/>
                </a:lnTo>
                <a:lnTo>
                  <a:pt x="8472958" y="3265791"/>
                </a:lnTo>
                <a:cubicBezTo>
                  <a:pt x="8500566" y="3224973"/>
                  <a:pt x="8504171" y="3181480"/>
                  <a:pt x="8483780" y="3135308"/>
                </a:cubicBezTo>
                <a:cubicBezTo>
                  <a:pt x="8467375" y="3098166"/>
                  <a:pt x="8440155" y="3072229"/>
                  <a:pt x="8402119" y="3057497"/>
                </a:cubicBezTo>
                <a:cubicBezTo>
                  <a:pt x="8383179" y="3050305"/>
                  <a:pt x="8364199" y="3047021"/>
                  <a:pt x="8345182" y="3047641"/>
                </a:cubicBezTo>
                <a:cubicBezTo>
                  <a:pt x="8326165" y="3048261"/>
                  <a:pt x="8307110" y="3052788"/>
                  <a:pt x="8288019" y="3061220"/>
                </a:cubicBezTo>
                <a:cubicBezTo>
                  <a:pt x="8249833" y="3078085"/>
                  <a:pt x="8223298" y="3105362"/>
                  <a:pt x="8208414" y="3143050"/>
                </a:cubicBezTo>
                <a:cubicBezTo>
                  <a:pt x="8201049" y="3162067"/>
                  <a:pt x="8197575" y="3180975"/>
                  <a:pt x="8197993" y="3199768"/>
                </a:cubicBezTo>
                <a:cubicBezTo>
                  <a:pt x="8198412" y="3218563"/>
                  <a:pt x="8202722" y="3237247"/>
                  <a:pt x="8210924" y="3255820"/>
                </a:cubicBezTo>
                <a:cubicBezTo>
                  <a:pt x="8231319" y="3301990"/>
                  <a:pt x="8265896" y="3328619"/>
                  <a:pt x="8314660" y="3335706"/>
                </a:cubicBezTo>
                <a:lnTo>
                  <a:pt x="8263630" y="3358244"/>
                </a:lnTo>
                <a:lnTo>
                  <a:pt x="8278811" y="3392613"/>
                </a:lnTo>
                <a:close/>
                <a:moveTo>
                  <a:pt x="8629430" y="6413967"/>
                </a:moveTo>
                <a:lnTo>
                  <a:pt x="8309364" y="6414871"/>
                </a:lnTo>
                <a:lnTo>
                  <a:pt x="8295765" y="6399659"/>
                </a:lnTo>
                <a:cubicBezTo>
                  <a:pt x="8280419" y="6382365"/>
                  <a:pt x="8271835" y="6365632"/>
                  <a:pt x="8270013" y="6349463"/>
                </a:cubicBezTo>
                <a:cubicBezTo>
                  <a:pt x="8268190" y="6333293"/>
                  <a:pt x="8272834" y="6316081"/>
                  <a:pt x="8283950" y="6297826"/>
                </a:cubicBezTo>
                <a:lnTo>
                  <a:pt x="8250991" y="6282303"/>
                </a:lnTo>
                <a:cubicBezTo>
                  <a:pt x="8236339" y="6308959"/>
                  <a:pt x="8230998" y="6334550"/>
                  <a:pt x="8234970" y="6359073"/>
                </a:cubicBezTo>
                <a:cubicBezTo>
                  <a:pt x="8238941" y="6383595"/>
                  <a:pt x="8252517" y="6408653"/>
                  <a:pt x="8275698" y="6434252"/>
                </a:cubicBezTo>
                <a:lnTo>
                  <a:pt x="8500887" y="6686913"/>
                </a:lnTo>
                <a:lnTo>
                  <a:pt x="8518348" y="6649832"/>
                </a:lnTo>
                <a:lnTo>
                  <a:pt x="8341529" y="6450784"/>
                </a:lnTo>
                <a:lnTo>
                  <a:pt x="8611966" y="6451048"/>
                </a:lnTo>
                <a:close/>
                <a:moveTo>
                  <a:pt x="9621937" y="4703632"/>
                </a:moveTo>
                <a:lnTo>
                  <a:pt x="7660986" y="4703632"/>
                </a:lnTo>
                <a:lnTo>
                  <a:pt x="7657464" y="4560280"/>
                </a:lnTo>
                <a:cubicBezTo>
                  <a:pt x="7583213" y="3052668"/>
                  <a:pt x="6408695" y="1843827"/>
                  <a:pt x="4943891" y="1767405"/>
                </a:cubicBezTo>
                <a:lnTo>
                  <a:pt x="4930226" y="1767049"/>
                </a:lnTo>
                <a:lnTo>
                  <a:pt x="4930226" y="11920"/>
                </a:lnTo>
                <a:cubicBezTo>
                  <a:pt x="7521388" y="11920"/>
                  <a:pt x="9621937" y="2112471"/>
                  <a:pt x="9621937" y="4703632"/>
                </a:cubicBezTo>
                <a:close/>
                <a:moveTo>
                  <a:pt x="9624709" y="4900909"/>
                </a:moveTo>
                <a:cubicBezTo>
                  <a:pt x="9624709" y="7492071"/>
                  <a:pt x="7524159" y="9592621"/>
                  <a:pt x="4932997" y="9592621"/>
                </a:cubicBezTo>
                <a:lnTo>
                  <a:pt x="4932997" y="7656889"/>
                </a:lnTo>
                <a:lnTo>
                  <a:pt x="4943890" y="7656606"/>
                </a:lnTo>
                <a:cubicBezTo>
                  <a:pt x="6359868" y="7582732"/>
                  <a:pt x="7504589" y="6450675"/>
                  <a:pt x="7646401" y="5013467"/>
                </a:cubicBezTo>
                <a:lnTo>
                  <a:pt x="7654717" y="4900909"/>
                </a:ln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400" dirty="0">
                <a:latin typeface="GILROY-MEDIUM" pitchFamily="2" charset="0"/>
              </a:rPr>
              <a:t>Цифровизация взаимодействия участников диагностического процесса</a:t>
            </a:r>
            <a:br>
              <a:rPr lang="ru-RU" sz="2400" dirty="0">
                <a:latin typeface="GILROY-MEDIUM" pitchFamily="2" charset="0"/>
              </a:rPr>
            </a:br>
            <a:r>
              <a:rPr lang="ru-RU" sz="1600" dirty="0">
                <a:latin typeface="GILROY-LIGHT" pitchFamily="2" charset="0"/>
              </a:rPr>
              <a:t>Рентгенологическая Информационная Система</a:t>
            </a:r>
            <a:endParaRPr lang="ru-RU" sz="2400" dirty="0">
              <a:latin typeface="GILROY-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!!Номер слайда">
            <a:extLst>
              <a:ext uri="{FF2B5EF4-FFF2-40B4-BE49-F238E27FC236}">
                <a16:creationId xmlns:a16="http://schemas.microsoft.com/office/drawing/2014/main" id="{706DC786-E337-0891-AD84-5214311CD5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32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9FD1C6-47B0-FE1D-FDEA-A02FD6D19E65}"/>
              </a:ext>
            </a:extLst>
          </p:cNvPr>
          <p:cNvSpPr txBox="1">
            <a:spLocks/>
          </p:cNvSpPr>
          <p:nvPr/>
        </p:nvSpPr>
        <p:spPr>
          <a:xfrm>
            <a:off x="313199" y="1815759"/>
            <a:ext cx="5782801" cy="2988811"/>
          </a:xfrm>
          <a:prstGeom prst="rect">
            <a:avLst/>
          </a:prstGeom>
        </p:spPr>
        <p:txBody>
          <a:bodyPr vert="horz" lIns="90000" tIns="22860" rIns="45720" bIns="22860" rtlCol="0">
            <a:noAutofit/>
          </a:bodyPr>
          <a:lstStyle>
            <a:lvl1pPr marL="490538" indent="-490538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  <a:defRPr sz="2200">
                <a:latin typeface="GILROY-LIGHT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indent="-269875">
              <a:spcBef>
                <a:spcPts val="0"/>
              </a:spcBef>
            </a:pPr>
            <a:r>
              <a:rPr lang="ru-RU" sz="1800" dirty="0"/>
              <a:t>Учет ресурсов служб(ы) лучевой диагностики</a:t>
            </a:r>
            <a:br>
              <a:rPr lang="ru-RU" sz="1800" dirty="0"/>
            </a:br>
            <a:r>
              <a:rPr lang="ru-RU" sz="1200" dirty="0"/>
              <a:t>кадровых и технических</a:t>
            </a:r>
            <a:endParaRPr lang="ru-RU" sz="1800" dirty="0"/>
          </a:p>
          <a:p>
            <a:pPr marL="269875" indent="-269875">
              <a:spcBef>
                <a:spcPts val="0"/>
              </a:spcBef>
            </a:pPr>
            <a:r>
              <a:rPr lang="ru-RU" sz="1800" dirty="0"/>
              <a:t>Ведение расписания работы </a:t>
            </a:r>
            <a:br>
              <a:rPr lang="ru-RU" sz="1800" dirty="0"/>
            </a:br>
            <a:r>
              <a:rPr lang="ru-RU" sz="1200" dirty="0"/>
              <a:t>оборудования и персонала</a:t>
            </a:r>
          </a:p>
          <a:p>
            <a:pPr marL="269875" indent="-269875">
              <a:spcBef>
                <a:spcPts val="0"/>
              </a:spcBef>
            </a:pPr>
            <a:r>
              <a:rPr lang="ru-RU" sz="1800" dirty="0"/>
              <a:t>Взаимодействие участников диагностического процесса в едином информационном поле</a:t>
            </a:r>
            <a:br>
              <a:rPr lang="ru-RU" sz="1800" dirty="0"/>
            </a:br>
            <a:r>
              <a:rPr lang="ru-RU" sz="1200" dirty="0"/>
              <a:t>от формирования направления на исследование, до заключения рентгенолога в электронной карте пациента (интеграция с МИС)</a:t>
            </a:r>
          </a:p>
          <a:p>
            <a:pPr marL="269875" indent="-269875">
              <a:spcBef>
                <a:spcPts val="0"/>
              </a:spcBef>
            </a:pPr>
            <a:r>
              <a:rPr lang="ru-RU" sz="1800" dirty="0"/>
              <a:t>Формирование формализованных протоколов</a:t>
            </a:r>
            <a:br>
              <a:rPr lang="ru-RU" sz="1800" dirty="0"/>
            </a:br>
            <a:r>
              <a:rPr lang="ru-RU" sz="1200" dirty="0"/>
              <a:t>на основании шаблонов с учетом особенностей различных нозологий</a:t>
            </a:r>
            <a:endParaRPr lang="ru-RU" sz="1800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F739A0F-5D8E-5929-F9A1-6145D492140C}"/>
              </a:ext>
            </a:extLst>
          </p:cNvPr>
          <p:cNvGraphicFramePr>
            <a:graphicFrameLocks noGrp="1"/>
          </p:cNvGraphicFramePr>
          <p:nvPr/>
        </p:nvGraphicFramePr>
        <p:xfrm>
          <a:off x="408358" y="5097355"/>
          <a:ext cx="11318820" cy="1493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9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9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9705">
                  <a:extLst>
                    <a:ext uri="{9D8B030D-6E8A-4147-A177-3AD203B41FA5}">
                      <a16:colId xmlns:a16="http://schemas.microsoft.com/office/drawing/2014/main" val="2116953818"/>
                    </a:ext>
                  </a:extLst>
                </a:gridCol>
              </a:tblGrid>
              <a:tr h="149351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↘︎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Оптимизация нагрузки на имеющийся персонал/ оборудование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0" marR="91431" marT="45717" marB="45717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12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lang="ru-RU" sz="4000" b="0" dirty="0">
                          <a:solidFill>
                            <a:srgbClr val="F15A2A"/>
                          </a:solidFill>
                          <a:latin typeface="Gilroy" pitchFamily="2" charset="0"/>
                        </a:rPr>
                        <a:t>↗</a:t>
                      </a:r>
                      <a:endPara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15A2A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Повышение пропускной способности службы лучевой диагностики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216000" marR="91431" marT="45717" marB="45717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12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↘︎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Общее снижение издержек диагностического процесса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215980" marR="91431" marT="45717" marB="45717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12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lang="ru-RU" sz="4000" b="0" dirty="0">
                          <a:solidFill>
                            <a:srgbClr val="F15A2A"/>
                          </a:solidFill>
                          <a:latin typeface="Gilroy" pitchFamily="2" charset="0"/>
                        </a:rPr>
                        <a:t>↗</a:t>
                      </a:r>
                      <a:endPara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15A2A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Повышение качества результатов проводимых исследований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215980" marR="91431" marT="45717" marB="45717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12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836675-811F-7D31-2C95-A0B0A5C7DE47}"/>
              </a:ext>
            </a:extLst>
          </p:cNvPr>
          <p:cNvSpPr/>
          <p:nvPr/>
        </p:nvSpPr>
        <p:spPr>
          <a:xfrm>
            <a:off x="408359" y="4864006"/>
            <a:ext cx="955220" cy="319639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Gilroy" pitchFamily="2" charset="0"/>
              </a:rPr>
              <a:t>Эффект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29678-D3D9-89A6-A2A3-7EE45ACFCAA2}"/>
              </a:ext>
            </a:extLst>
          </p:cNvPr>
          <p:cNvSpPr txBox="1"/>
          <p:nvPr/>
        </p:nvSpPr>
        <p:spPr>
          <a:xfrm>
            <a:off x="6412813" y="1815759"/>
            <a:ext cx="5314365" cy="2988811"/>
          </a:xfrm>
          <a:prstGeom prst="rect">
            <a:avLst/>
          </a:prstGeom>
        </p:spPr>
        <p:txBody>
          <a:bodyPr vert="horz" lIns="90000" tIns="22860" rIns="45720" bIns="22860" rtlCol="0">
            <a:noAutofit/>
          </a:bodyPr>
          <a:lstStyle>
            <a:defPPr>
              <a:defRPr lang="ru-RU"/>
            </a:defPPr>
            <a:lvl1pPr marL="490538" indent="-4905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  <a:defRPr sz="1200">
                <a:latin typeface="GILROY-LIGHT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17500" indent="-317500">
              <a:buFont typeface="+mj-lt"/>
              <a:buAutoNum type="arabicPeriod" startAt="5"/>
            </a:pPr>
            <a:r>
              <a:rPr lang="ru-RU" sz="1800" dirty="0"/>
              <a:t>Логирование событий</a:t>
            </a:r>
            <a:br>
              <a:rPr lang="ru-RU" sz="1800" dirty="0"/>
            </a:br>
            <a:r>
              <a:rPr lang="ru-RU" dirty="0"/>
              <a:t>фиксация фактов в ходе проведения диагностических процедур</a:t>
            </a:r>
            <a:endParaRPr lang="ru-RU" sz="1100" dirty="0"/>
          </a:p>
          <a:p>
            <a:pPr marL="317500" indent="-317500">
              <a:buAutoNum type="arabicPeriod" startAt="5"/>
            </a:pPr>
            <a:r>
              <a:rPr lang="ru-RU" sz="1800" dirty="0"/>
              <a:t>Маршрутизация пациентов </a:t>
            </a:r>
            <a:br>
              <a:rPr lang="ru-RU" sz="1800" dirty="0"/>
            </a:br>
            <a:r>
              <a:rPr lang="ru-RU" dirty="0"/>
              <a:t>в соответствии с задаваемыми правилами и ограничениями</a:t>
            </a:r>
            <a:endParaRPr lang="ru-RU" sz="1800" dirty="0"/>
          </a:p>
          <a:p>
            <a:pPr marL="317500" indent="-317500">
              <a:buAutoNum type="arabicPeriod" startAt="5"/>
            </a:pPr>
            <a:r>
              <a:rPr lang="ru-RU" sz="1800" dirty="0"/>
              <a:t>Взаимодействие между медицинскими организациями различного уровня</a:t>
            </a:r>
            <a:br>
              <a:rPr lang="ru-RU" sz="1800" dirty="0"/>
            </a:br>
            <a:r>
              <a:rPr lang="ru-RU" dirty="0"/>
              <a:t>организация «первого» и «второго» чтений исследований, проведение аудита качества</a:t>
            </a:r>
            <a:endParaRPr lang="ru-RU" sz="1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EC5DE3-ABC6-2C8A-C89B-FED2AAB1F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7252" y="-1463905"/>
            <a:ext cx="3450634" cy="23700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1F6EA3-95DE-48AF-3C48-065C9CDD6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7" t="9636" r="16297" b="15002"/>
          <a:stretch/>
        </p:blipFill>
        <p:spPr>
          <a:xfrm>
            <a:off x="-5340940" y="7314350"/>
            <a:ext cx="3750029" cy="21376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ADA176E-BA55-428D-0ED2-AC5088FF1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93267" y="2347117"/>
            <a:ext cx="3450634" cy="2836528"/>
          </a:xfrm>
          <a:prstGeom prst="rect">
            <a:avLst/>
          </a:pr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2663E5B0-1636-30FE-CCA1-6B8728C4393C}"/>
              </a:ext>
            </a:extLst>
          </p:cNvPr>
          <p:cNvSpPr/>
          <p:nvPr/>
        </p:nvSpPr>
        <p:spPr>
          <a:xfrm>
            <a:off x="22208223" y="1656950"/>
            <a:ext cx="2351936" cy="4711450"/>
          </a:xfrm>
          <a:prstGeom prst="roundRect">
            <a:avLst>
              <a:gd name="adj" fmla="val 0"/>
            </a:avLst>
          </a:prstGeom>
          <a:solidFill>
            <a:schemeClr val="bg1">
              <a:lumMod val="50000"/>
              <a:alpha val="8000"/>
            </a:schemeClr>
          </a:solidFill>
          <a:ln w="5080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03795DDB-2BB3-59DE-61A0-9F2CE60B9A76}"/>
              </a:ext>
            </a:extLst>
          </p:cNvPr>
          <p:cNvSpPr/>
          <p:nvPr/>
        </p:nvSpPr>
        <p:spPr>
          <a:xfrm>
            <a:off x="13319888" y="1656950"/>
            <a:ext cx="4239017" cy="4711450"/>
          </a:xfrm>
          <a:prstGeom prst="roundRect">
            <a:avLst>
              <a:gd name="adj" fmla="val 0"/>
            </a:avLst>
          </a:prstGeom>
          <a:solidFill>
            <a:srgbClr val="0169ED">
              <a:alpha val="8000"/>
            </a:srgbClr>
          </a:solidFill>
          <a:ln w="50800">
            <a:solidFill>
              <a:srgbClr val="0169E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74E6613A-4901-1303-2BEA-BB2EF3A5D8AC}"/>
              </a:ext>
            </a:extLst>
          </p:cNvPr>
          <p:cNvSpPr/>
          <p:nvPr/>
        </p:nvSpPr>
        <p:spPr>
          <a:xfrm>
            <a:off x="16361989" y="1653734"/>
            <a:ext cx="5494368" cy="4711450"/>
          </a:xfrm>
          <a:prstGeom prst="roundRect">
            <a:avLst>
              <a:gd name="adj" fmla="val 0"/>
            </a:avLst>
          </a:prstGeom>
          <a:solidFill>
            <a:srgbClr val="F15A2C">
              <a:alpha val="8000"/>
            </a:srgbClr>
          </a:solidFill>
          <a:ln w="50800">
            <a:solidFill>
              <a:srgbClr val="F15A2C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000"/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03639D9E-FF72-C063-0A9C-259105672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10012" y="1771731"/>
            <a:ext cx="892077" cy="3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>
                <a:solidFill>
                  <a:srgbClr val="272F3D"/>
                </a:solidFill>
                <a:latin typeface="Montserrat" panose="020F0502020204030204" pitchFamily="34" charset="0"/>
              </a:rPr>
              <a:t>МИС</a:t>
            </a:r>
            <a:endParaRPr lang="ru-RU" altLang="ru-RU" sz="2000"/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303FFB3F-5EE4-2A99-948C-E2FA10363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79585" y="1755672"/>
            <a:ext cx="1407208" cy="3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Gilroy" pitchFamily="2" charset="0"/>
              </a:rPr>
              <a:t>РИС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CCB8F81D-98C1-9121-CBF9-3742BAC42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3519" y="1767902"/>
            <a:ext cx="9123136" cy="440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FDD7A3-DB1E-9643-D297-4760A5BA7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2976626" y="5851850"/>
            <a:ext cx="461750" cy="207496"/>
          </a:xfrm>
          <a:prstGeom prst="rect">
            <a:avLst/>
          </a:prstGeom>
        </p:spPr>
      </p:pic>
      <p:sp>
        <p:nvSpPr>
          <p:cNvPr id="38" name="TextBox 25">
            <a:extLst>
              <a:ext uri="{FF2B5EF4-FFF2-40B4-BE49-F238E27FC236}">
                <a16:creationId xmlns:a16="http://schemas.microsoft.com/office/drawing/2014/main" id="{7074ABAF-1DFB-35E1-B797-EB7A5BE3D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29651" y="1779158"/>
            <a:ext cx="1407208" cy="3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latin typeface="Gilroy" pitchFamily="2" charset="0"/>
              </a:rPr>
              <a:t>ИИ</a:t>
            </a:r>
          </a:p>
        </p:txBody>
      </p:sp>
    </p:spTree>
    <p:extLst>
      <p:ext uri="{BB962C8B-B14F-4D97-AF65-F5344CB8AC3E}">
        <p14:creationId xmlns:p14="http://schemas.microsoft.com/office/powerpoint/2010/main" val="1672056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7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1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8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9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8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6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animBg="1"/>
      <p:bldP spid="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ЕРИС">
            <a:extLst>
              <a:ext uri="{FF2B5EF4-FFF2-40B4-BE49-F238E27FC236}">
                <a16:creationId xmlns:a16="http://schemas.microsoft.com/office/drawing/2014/main" id="{D37E1FD8-941D-C512-7DC4-AF0951BED9EA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020BFBC0-C60F-8D51-96BD-34DA82E6F0BE}"/>
              </a:ext>
            </a:extLst>
          </p:cNvPr>
          <p:cNvSpPr/>
          <p:nvPr/>
        </p:nvSpPr>
        <p:spPr>
          <a:xfrm rot="10800000">
            <a:off x="7078777" y="1808351"/>
            <a:ext cx="9624709" cy="9618595"/>
          </a:xfrm>
          <a:custGeom>
            <a:avLst/>
            <a:gdLst>
              <a:gd name="connsiteX0" fmla="*/ 1094837 w 9624709"/>
              <a:gd name="connsiteY0" fmla="*/ 5975739 h 9618595"/>
              <a:gd name="connsiteX1" fmla="*/ 1082251 w 9624709"/>
              <a:gd name="connsiteY1" fmla="*/ 6017457 h 9618595"/>
              <a:gd name="connsiteX2" fmla="*/ 1015135 w 9624709"/>
              <a:gd name="connsiteY2" fmla="*/ 6072140 h 9618595"/>
              <a:gd name="connsiteX3" fmla="*/ 929415 w 9624709"/>
              <a:gd name="connsiteY3" fmla="*/ 6064652 h 9618595"/>
              <a:gd name="connsiteX4" fmla="*/ 874356 w 9624709"/>
              <a:gd name="connsiteY4" fmla="*/ 5998246 h 9618595"/>
              <a:gd name="connsiteX5" fmla="*/ 882389 w 9624709"/>
              <a:gd name="connsiteY5" fmla="*/ 5912359 h 9618595"/>
              <a:gd name="connsiteX6" fmla="*/ 948960 w 9624709"/>
              <a:gd name="connsiteY6" fmla="*/ 5857842 h 9618595"/>
              <a:gd name="connsiteX7" fmla="*/ 1035225 w 9624709"/>
              <a:gd name="connsiteY7" fmla="*/ 5865164 h 9618595"/>
              <a:gd name="connsiteX8" fmla="*/ 1089739 w 9624709"/>
              <a:gd name="connsiteY8" fmla="*/ 5931737 h 9618595"/>
              <a:gd name="connsiteX9" fmla="*/ 1094837 w 9624709"/>
              <a:gd name="connsiteY9" fmla="*/ 5975739 h 9618595"/>
              <a:gd name="connsiteX10" fmla="*/ 1131724 w 9624709"/>
              <a:gd name="connsiteY10" fmla="*/ 5980880 h 9618595"/>
              <a:gd name="connsiteX11" fmla="*/ 1125390 w 9624709"/>
              <a:gd name="connsiteY11" fmla="*/ 5923706 h 9618595"/>
              <a:gd name="connsiteX12" fmla="*/ 1031634 w 9624709"/>
              <a:gd name="connsiteY12" fmla="*/ 5832314 h 9618595"/>
              <a:gd name="connsiteX13" fmla="*/ 1084935 w 9624709"/>
              <a:gd name="connsiteY13" fmla="*/ 5815854 h 9618595"/>
              <a:gd name="connsiteX14" fmla="*/ 1073852 w 9624709"/>
              <a:gd name="connsiteY14" fmla="*/ 5779956 h 9618595"/>
              <a:gd name="connsiteX15" fmla="*/ 801901 w 9624709"/>
              <a:gd name="connsiteY15" fmla="*/ 5863934 h 9618595"/>
              <a:gd name="connsiteX16" fmla="*/ 812987 w 9624709"/>
              <a:gd name="connsiteY16" fmla="*/ 5899831 h 9618595"/>
              <a:gd name="connsiteX17" fmla="*/ 866288 w 9624709"/>
              <a:gd name="connsiteY17" fmla="*/ 5883372 h 9618595"/>
              <a:gd name="connsiteX18" fmla="*/ 840385 w 9624709"/>
              <a:gd name="connsiteY18" fmla="*/ 6011715 h 9618595"/>
              <a:gd name="connsiteX19" fmla="*/ 912457 w 9624709"/>
              <a:gd name="connsiteY19" fmla="*/ 6098483 h 9618595"/>
              <a:gd name="connsiteX20" fmla="*/ 1026218 w 9624709"/>
              <a:gd name="connsiteY20" fmla="*/ 6108038 h 9618595"/>
              <a:gd name="connsiteX21" fmla="*/ 1114787 w 9624709"/>
              <a:gd name="connsiteY21" fmla="*/ 6036006 h 9618595"/>
              <a:gd name="connsiteX22" fmla="*/ 1131724 w 9624709"/>
              <a:gd name="connsiteY22" fmla="*/ 5980880 h 9618595"/>
              <a:gd name="connsiteX23" fmla="*/ 1214499 w 9624709"/>
              <a:gd name="connsiteY23" fmla="*/ 6286108 h 9618595"/>
              <a:gd name="connsiteX24" fmla="*/ 1205881 w 9624709"/>
              <a:gd name="connsiteY24" fmla="*/ 6328822 h 9618595"/>
              <a:gd name="connsiteX25" fmla="*/ 1144185 w 9624709"/>
              <a:gd name="connsiteY25" fmla="*/ 6389558 h 9618595"/>
              <a:gd name="connsiteX26" fmla="*/ 1058142 w 9624709"/>
              <a:gd name="connsiteY26" fmla="*/ 6390138 h 9618595"/>
              <a:gd name="connsiteX27" fmla="*/ 997099 w 9624709"/>
              <a:gd name="connsiteY27" fmla="*/ 6329190 h 9618595"/>
              <a:gd name="connsiteX28" fmla="*/ 997044 w 9624709"/>
              <a:gd name="connsiteY28" fmla="*/ 6242928 h 9618595"/>
              <a:gd name="connsiteX29" fmla="*/ 1058211 w 9624709"/>
              <a:gd name="connsiteY29" fmla="*/ 6182410 h 9618595"/>
              <a:gd name="connsiteX30" fmla="*/ 1144780 w 9624709"/>
              <a:gd name="connsiteY30" fmla="*/ 6181611 h 9618595"/>
              <a:gd name="connsiteX31" fmla="*/ 1205298 w 9624709"/>
              <a:gd name="connsiteY31" fmla="*/ 6242778 h 9618595"/>
              <a:gd name="connsiteX32" fmla="*/ 1214499 w 9624709"/>
              <a:gd name="connsiteY32" fmla="*/ 6286108 h 9618595"/>
              <a:gd name="connsiteX33" fmla="*/ 1298397 w 9624709"/>
              <a:gd name="connsiteY33" fmla="*/ 3378337 h 9618595"/>
              <a:gd name="connsiteX34" fmla="*/ 1292791 w 9624709"/>
              <a:gd name="connsiteY34" fmla="*/ 3409004 h 9618595"/>
              <a:gd name="connsiteX35" fmla="*/ 1253307 w 9624709"/>
              <a:gd name="connsiteY35" fmla="*/ 3509695 h 9618595"/>
              <a:gd name="connsiteX36" fmla="*/ 1100680 w 9624709"/>
              <a:gd name="connsiteY36" fmla="*/ 3449845 h 9618595"/>
              <a:gd name="connsiteX37" fmla="*/ 1140166 w 9624709"/>
              <a:gd name="connsiteY37" fmla="*/ 3349152 h 9618595"/>
              <a:gd name="connsiteX38" fmla="*/ 1183527 w 9624709"/>
              <a:gd name="connsiteY38" fmla="*/ 3305624 h 9618595"/>
              <a:gd name="connsiteX39" fmla="*/ 1245573 w 9624709"/>
              <a:gd name="connsiteY39" fmla="*/ 3304885 h 9618595"/>
              <a:gd name="connsiteX40" fmla="*/ 1291107 w 9624709"/>
              <a:gd name="connsiteY40" fmla="*/ 3347810 h 9618595"/>
              <a:gd name="connsiteX41" fmla="*/ 1298397 w 9624709"/>
              <a:gd name="connsiteY41" fmla="*/ 3378337 h 9618595"/>
              <a:gd name="connsiteX42" fmla="*/ 1336416 w 9624709"/>
              <a:gd name="connsiteY42" fmla="*/ 3376889 h 9618595"/>
              <a:gd name="connsiteX43" fmla="*/ 1326198 w 9624709"/>
              <a:gd name="connsiteY43" fmla="*/ 3331609 h 9618595"/>
              <a:gd name="connsiteX44" fmla="*/ 1260120 w 9624709"/>
              <a:gd name="connsiteY44" fmla="*/ 3267789 h 9618595"/>
              <a:gd name="connsiteX45" fmla="*/ 1168803 w 9624709"/>
              <a:gd name="connsiteY45" fmla="*/ 3269888 h 9618595"/>
              <a:gd name="connsiteX46" fmla="*/ 1105187 w 9624709"/>
              <a:gd name="connsiteY46" fmla="*/ 3335436 h 9618595"/>
              <a:gd name="connsiteX47" fmla="*/ 1065704 w 9624709"/>
              <a:gd name="connsiteY47" fmla="*/ 3436126 h 9618595"/>
              <a:gd name="connsiteX48" fmla="*/ 952294 w 9624709"/>
              <a:gd name="connsiteY48" fmla="*/ 3391656 h 9618595"/>
              <a:gd name="connsiteX49" fmla="*/ 1022951 w 9624709"/>
              <a:gd name="connsiteY49" fmla="*/ 3211473 h 9618595"/>
              <a:gd name="connsiteX50" fmla="*/ 987975 w 9624709"/>
              <a:gd name="connsiteY50" fmla="*/ 3197755 h 9618595"/>
              <a:gd name="connsiteX51" fmla="*/ 902770 w 9624709"/>
              <a:gd name="connsiteY51" fmla="*/ 3415035 h 9618595"/>
              <a:gd name="connsiteX52" fmla="*/ 1273736 w 9624709"/>
              <a:gd name="connsiteY52" fmla="*/ 3560506 h 9618595"/>
              <a:gd name="connsiteX53" fmla="*/ 1327767 w 9624709"/>
              <a:gd name="connsiteY53" fmla="*/ 3422720 h 9618595"/>
              <a:gd name="connsiteX54" fmla="*/ 1336416 w 9624709"/>
              <a:gd name="connsiteY54" fmla="*/ 3376889 h 9618595"/>
              <a:gd name="connsiteX55" fmla="*/ 1349508 w 9624709"/>
              <a:gd name="connsiteY55" fmla="*/ 2991090 h 9618595"/>
              <a:gd name="connsiteX56" fmla="*/ 1255855 w 9624709"/>
              <a:gd name="connsiteY56" fmla="*/ 3181646 h 9618595"/>
              <a:gd name="connsiteX57" fmla="*/ 1209730 w 9624709"/>
              <a:gd name="connsiteY57" fmla="*/ 3119336 h 9618595"/>
              <a:gd name="connsiteX58" fmla="*/ 1218996 w 9624709"/>
              <a:gd name="connsiteY58" fmla="*/ 3041116 h 9618595"/>
              <a:gd name="connsiteX59" fmla="*/ 1271353 w 9624709"/>
              <a:gd name="connsiteY59" fmla="*/ 2991371 h 9618595"/>
              <a:gd name="connsiteX60" fmla="*/ 1349508 w 9624709"/>
              <a:gd name="connsiteY60" fmla="*/ 2991090 h 9618595"/>
              <a:gd name="connsiteX61" fmla="*/ 1395180 w 9624709"/>
              <a:gd name="connsiteY61" fmla="*/ 6326066 h 9618595"/>
              <a:gd name="connsiteX62" fmla="*/ 1380777 w 9624709"/>
              <a:gd name="connsiteY62" fmla="*/ 6291366 h 9618595"/>
              <a:gd name="connsiteX63" fmla="*/ 1224101 w 9624709"/>
              <a:gd name="connsiteY63" fmla="*/ 6356390 h 9618595"/>
              <a:gd name="connsiteX64" fmla="*/ 1237856 w 9624709"/>
              <a:gd name="connsiteY64" fmla="*/ 6226184 h 9618595"/>
              <a:gd name="connsiteX65" fmla="*/ 1158185 w 9624709"/>
              <a:gd name="connsiteY65" fmla="*/ 6147080 h 9618595"/>
              <a:gd name="connsiteX66" fmla="*/ 1043811 w 9624709"/>
              <a:gd name="connsiteY66" fmla="*/ 6147710 h 9618595"/>
              <a:gd name="connsiteX67" fmla="*/ 962603 w 9624709"/>
              <a:gd name="connsiteY67" fmla="*/ 6228254 h 9618595"/>
              <a:gd name="connsiteX68" fmla="*/ 950745 w 9624709"/>
              <a:gd name="connsiteY68" fmla="*/ 6284331 h 9618595"/>
              <a:gd name="connsiteX69" fmla="*/ 962359 w 9624709"/>
              <a:gd name="connsiteY69" fmla="*/ 6340526 h 9618595"/>
              <a:gd name="connsiteX70" fmla="*/ 1064270 w 9624709"/>
              <a:gd name="connsiteY70" fmla="*/ 6422727 h 9618595"/>
              <a:gd name="connsiteX71" fmla="*/ 1012747 w 9624709"/>
              <a:gd name="connsiteY71" fmla="*/ 6444110 h 9618595"/>
              <a:gd name="connsiteX72" fmla="*/ 1027147 w 9624709"/>
              <a:gd name="connsiteY72" fmla="*/ 6478810 h 9618595"/>
              <a:gd name="connsiteX73" fmla="*/ 1472189 w 9624709"/>
              <a:gd name="connsiteY73" fmla="*/ 3080241 h 9618595"/>
              <a:gd name="connsiteX74" fmla="*/ 1451743 w 9624709"/>
              <a:gd name="connsiteY74" fmla="*/ 3012791 h 9618595"/>
              <a:gd name="connsiteX75" fmla="*/ 1419809 w 9624709"/>
              <a:gd name="connsiteY75" fmla="*/ 3033885 h 9618595"/>
              <a:gd name="connsiteX76" fmla="*/ 1422810 w 9624709"/>
              <a:gd name="connsiteY76" fmla="*/ 3137479 h 9618595"/>
              <a:gd name="connsiteX77" fmla="*/ 1365926 w 9624709"/>
              <a:gd name="connsiteY77" fmla="*/ 3195148 h 9618595"/>
              <a:gd name="connsiteX78" fmla="*/ 1288553 w 9624709"/>
              <a:gd name="connsiteY78" fmla="*/ 3197715 h 9618595"/>
              <a:gd name="connsiteX79" fmla="*/ 1398775 w 9624709"/>
              <a:gd name="connsiteY79" fmla="*/ 2973440 h 9618595"/>
              <a:gd name="connsiteX80" fmla="*/ 1383439 w 9624709"/>
              <a:gd name="connsiteY80" fmla="*/ 2964634 h 9618595"/>
              <a:gd name="connsiteX81" fmla="*/ 1271602 w 9624709"/>
              <a:gd name="connsiteY81" fmla="*/ 2953436 h 9618595"/>
              <a:gd name="connsiteX82" fmla="*/ 1186301 w 9624709"/>
              <a:gd name="connsiteY82" fmla="*/ 3025047 h 9618595"/>
              <a:gd name="connsiteX83" fmla="*/ 1169642 w 9624709"/>
              <a:gd name="connsiteY83" fmla="*/ 3083142 h 9618595"/>
              <a:gd name="connsiteX84" fmla="*/ 1177413 w 9624709"/>
              <a:gd name="connsiteY84" fmla="*/ 3139924 h 9618595"/>
              <a:gd name="connsiteX85" fmla="*/ 1254620 w 9624709"/>
              <a:gd name="connsiteY85" fmla="*/ 3224170 h 9618595"/>
              <a:gd name="connsiteX86" fmla="*/ 1369245 w 9624709"/>
              <a:gd name="connsiteY86" fmla="*/ 3233568 h 9618595"/>
              <a:gd name="connsiteX87" fmla="*/ 1455256 w 9624709"/>
              <a:gd name="connsiteY87" fmla="*/ 3154058 h 9618595"/>
              <a:gd name="connsiteX88" fmla="*/ 1472189 w 9624709"/>
              <a:gd name="connsiteY88" fmla="*/ 3080241 h 9618595"/>
              <a:gd name="connsiteX89" fmla="*/ 1514823 w 9624709"/>
              <a:gd name="connsiteY89" fmla="*/ 6775119 h 9618595"/>
              <a:gd name="connsiteX90" fmla="*/ 1495330 w 9624709"/>
              <a:gd name="connsiteY90" fmla="*/ 6743002 h 9618595"/>
              <a:gd name="connsiteX91" fmla="*/ 1283161 w 9624709"/>
              <a:gd name="connsiteY91" fmla="*/ 6871773 h 9618595"/>
              <a:gd name="connsiteX92" fmla="*/ 1230884 w 9624709"/>
              <a:gd name="connsiteY92" fmla="*/ 6785640 h 9618595"/>
              <a:gd name="connsiteX93" fmla="*/ 1199740 w 9624709"/>
              <a:gd name="connsiteY93" fmla="*/ 6804542 h 9618595"/>
              <a:gd name="connsiteX94" fmla="*/ 1323785 w 9624709"/>
              <a:gd name="connsiteY94" fmla="*/ 7008926 h 9618595"/>
              <a:gd name="connsiteX95" fmla="*/ 1354929 w 9624709"/>
              <a:gd name="connsiteY95" fmla="*/ 6990024 h 9618595"/>
              <a:gd name="connsiteX96" fmla="*/ 1302654 w 9624709"/>
              <a:gd name="connsiteY96" fmla="*/ 6903890 h 9618595"/>
              <a:gd name="connsiteX97" fmla="*/ 1515209 w 9624709"/>
              <a:gd name="connsiteY97" fmla="*/ 6555446 h 9618595"/>
              <a:gd name="connsiteX98" fmla="*/ 1465780 w 9624709"/>
              <a:gd name="connsiteY98" fmla="*/ 6505060 h 9618595"/>
              <a:gd name="connsiteX99" fmla="*/ 1384537 w 9624709"/>
              <a:gd name="connsiteY99" fmla="*/ 6493544 h 9618595"/>
              <a:gd name="connsiteX100" fmla="*/ 1052497 w 9624709"/>
              <a:gd name="connsiteY100" fmla="*/ 6528019 h 9618595"/>
              <a:gd name="connsiteX101" fmla="*/ 1070791 w 9624709"/>
              <a:gd name="connsiteY101" fmla="*/ 6563419 h 9618595"/>
              <a:gd name="connsiteX102" fmla="*/ 1325018 w 9624709"/>
              <a:gd name="connsiteY102" fmla="*/ 6535836 h 9618595"/>
              <a:gd name="connsiteX103" fmla="*/ 1162264 w 9624709"/>
              <a:gd name="connsiteY103" fmla="*/ 6740414 h 9618595"/>
              <a:gd name="connsiteX104" fmla="*/ 1180559 w 9624709"/>
              <a:gd name="connsiteY104" fmla="*/ 6775814 h 9618595"/>
              <a:gd name="connsiteX105" fmla="*/ 1376382 w 9624709"/>
              <a:gd name="connsiteY105" fmla="*/ 6531077 h 9618595"/>
              <a:gd name="connsiteX106" fmla="*/ 1395456 w 9624709"/>
              <a:gd name="connsiteY106" fmla="*/ 6529548 h 9618595"/>
              <a:gd name="connsiteX107" fmla="*/ 1483855 w 9624709"/>
              <a:gd name="connsiteY107" fmla="*/ 6571648 h 9618595"/>
              <a:gd name="connsiteX108" fmla="*/ 1603849 w 9624709"/>
              <a:gd name="connsiteY108" fmla="*/ 2833323 h 9618595"/>
              <a:gd name="connsiteX109" fmla="*/ 1565925 w 9624709"/>
              <a:gd name="connsiteY109" fmla="*/ 2778729 h 9618595"/>
              <a:gd name="connsiteX110" fmla="*/ 1481945 w 9624709"/>
              <a:gd name="connsiteY110" fmla="*/ 2786870 h 9618595"/>
              <a:gd name="connsiteX111" fmla="*/ 1445109 w 9624709"/>
              <a:gd name="connsiteY111" fmla="*/ 2723673 h 9618595"/>
              <a:gd name="connsiteX112" fmla="*/ 1381982 w 9624709"/>
              <a:gd name="connsiteY112" fmla="*/ 2717649 h 9618595"/>
              <a:gd name="connsiteX113" fmla="*/ 1325060 w 9624709"/>
              <a:gd name="connsiteY113" fmla="*/ 2767409 h 9618595"/>
              <a:gd name="connsiteX114" fmla="*/ 1306504 w 9624709"/>
              <a:gd name="connsiteY114" fmla="*/ 2829120 h 9618595"/>
              <a:gd name="connsiteX115" fmla="*/ 1325735 w 9624709"/>
              <a:gd name="connsiteY115" fmla="*/ 2886606 h 9618595"/>
              <a:gd name="connsiteX116" fmla="*/ 1357290 w 9624709"/>
              <a:gd name="connsiteY116" fmla="*/ 2868824 h 9618595"/>
              <a:gd name="connsiteX117" fmla="*/ 1356483 w 9624709"/>
              <a:gd name="connsiteY117" fmla="*/ 2785846 h 9618595"/>
              <a:gd name="connsiteX118" fmla="*/ 1390346 w 9624709"/>
              <a:gd name="connsiteY118" fmla="*/ 2754568 h 9618595"/>
              <a:gd name="connsiteX119" fmla="*/ 1428057 w 9624709"/>
              <a:gd name="connsiteY119" fmla="*/ 2757227 h 9618595"/>
              <a:gd name="connsiteX120" fmla="*/ 1450211 w 9624709"/>
              <a:gd name="connsiteY120" fmla="*/ 2786396 h 9618595"/>
              <a:gd name="connsiteX121" fmla="*/ 1441319 w 9624709"/>
              <a:gd name="connsiteY121" fmla="*/ 2825730 h 9618595"/>
              <a:gd name="connsiteX122" fmla="*/ 1426050 w 9624709"/>
              <a:gd name="connsiteY122" fmla="*/ 2851752 h 9618595"/>
              <a:gd name="connsiteX123" fmla="*/ 1457473 w 9624709"/>
              <a:gd name="connsiteY123" fmla="*/ 2870189 h 9618595"/>
              <a:gd name="connsiteX124" fmla="*/ 1478501 w 9624709"/>
              <a:gd name="connsiteY124" fmla="*/ 2834351 h 9618595"/>
              <a:gd name="connsiteX125" fmla="*/ 1509225 w 9624709"/>
              <a:gd name="connsiteY125" fmla="*/ 2806178 h 9618595"/>
              <a:gd name="connsiteX126" fmla="*/ 1544945 w 9624709"/>
              <a:gd name="connsiteY126" fmla="*/ 2809978 h 9618595"/>
              <a:gd name="connsiteX127" fmla="*/ 1567394 w 9624709"/>
              <a:gd name="connsiteY127" fmla="*/ 2844272 h 9618595"/>
              <a:gd name="connsiteX128" fmla="*/ 1553780 w 9624709"/>
              <a:gd name="connsiteY128" fmla="*/ 2895026 h 9618595"/>
              <a:gd name="connsiteX129" fmla="*/ 1469176 w 9624709"/>
              <a:gd name="connsiteY129" fmla="*/ 2939098 h 9618595"/>
              <a:gd name="connsiteX130" fmla="*/ 1469243 w 9624709"/>
              <a:gd name="connsiteY130" fmla="*/ 2976099 h 9618595"/>
              <a:gd name="connsiteX131" fmla="*/ 1585201 w 9624709"/>
              <a:gd name="connsiteY131" fmla="*/ 2913462 h 9618595"/>
              <a:gd name="connsiteX132" fmla="*/ 1603849 w 9624709"/>
              <a:gd name="connsiteY132" fmla="*/ 2833323 h 9618595"/>
              <a:gd name="connsiteX133" fmla="*/ 1708706 w 9624709"/>
              <a:gd name="connsiteY133" fmla="*/ 7059728 h 9618595"/>
              <a:gd name="connsiteX134" fmla="*/ 1687099 w 9624709"/>
              <a:gd name="connsiteY134" fmla="*/ 7028992 h 9618595"/>
              <a:gd name="connsiteX135" fmla="*/ 1574864 w 9624709"/>
              <a:gd name="connsiteY135" fmla="*/ 7107884 h 9618595"/>
              <a:gd name="connsiteX136" fmla="*/ 1605261 w 9624709"/>
              <a:gd name="connsiteY136" fmla="*/ 6912566 h 9618595"/>
              <a:gd name="connsiteX137" fmla="*/ 1576456 w 9624709"/>
              <a:gd name="connsiteY137" fmla="*/ 6871584 h 9618595"/>
              <a:gd name="connsiteX138" fmla="*/ 1543103 w 9624709"/>
              <a:gd name="connsiteY138" fmla="*/ 7081504 h 9618595"/>
              <a:gd name="connsiteX139" fmla="*/ 1346879 w 9624709"/>
              <a:gd name="connsiteY139" fmla="*/ 7039916 h 9618595"/>
              <a:gd name="connsiteX140" fmla="*/ 1376339 w 9624709"/>
              <a:gd name="connsiteY140" fmla="*/ 7081830 h 9618595"/>
              <a:gd name="connsiteX141" fmla="*/ 1557170 w 9624709"/>
              <a:gd name="connsiteY141" fmla="*/ 7120322 h 9618595"/>
              <a:gd name="connsiteX142" fmla="*/ 1454248 w 9624709"/>
              <a:gd name="connsiteY142" fmla="*/ 7192668 h 9618595"/>
              <a:gd name="connsiteX143" fmla="*/ 1475855 w 9624709"/>
              <a:gd name="connsiteY143" fmla="*/ 7223403 h 9618595"/>
              <a:gd name="connsiteX144" fmla="*/ 1730223 w 9624709"/>
              <a:gd name="connsiteY144" fmla="*/ 2565112 h 9618595"/>
              <a:gd name="connsiteX145" fmla="*/ 1711453 w 9624709"/>
              <a:gd name="connsiteY145" fmla="*/ 2649086 h 9618595"/>
              <a:gd name="connsiteX146" fmla="*/ 1639363 w 9624709"/>
              <a:gd name="connsiteY146" fmla="*/ 2696067 h 9618595"/>
              <a:gd name="connsiteX147" fmla="*/ 1554923 w 9624709"/>
              <a:gd name="connsiteY147" fmla="*/ 2676970 h 9618595"/>
              <a:gd name="connsiteX148" fmla="*/ 1507942 w 9624709"/>
              <a:gd name="connsiteY148" fmla="*/ 2604884 h 9618595"/>
              <a:gd name="connsiteX149" fmla="*/ 1526245 w 9624709"/>
              <a:gd name="connsiteY149" fmla="*/ 2520586 h 9618595"/>
              <a:gd name="connsiteX150" fmla="*/ 1598799 w 9624709"/>
              <a:gd name="connsiteY150" fmla="*/ 2473928 h 9618595"/>
              <a:gd name="connsiteX151" fmla="*/ 1682774 w 9624709"/>
              <a:gd name="connsiteY151" fmla="*/ 2492699 h 9618595"/>
              <a:gd name="connsiteX152" fmla="*/ 1730223 w 9624709"/>
              <a:gd name="connsiteY152" fmla="*/ 2565112 h 9618595"/>
              <a:gd name="connsiteX153" fmla="*/ 1766663 w 9624709"/>
              <a:gd name="connsiteY153" fmla="*/ 2558525 h 9618595"/>
              <a:gd name="connsiteX154" fmla="*/ 1704191 w 9624709"/>
              <a:gd name="connsiteY154" fmla="*/ 2461832 h 9618595"/>
              <a:gd name="connsiteX155" fmla="*/ 1592213 w 9624709"/>
              <a:gd name="connsiteY155" fmla="*/ 2437488 h 9618595"/>
              <a:gd name="connsiteX156" fmla="*/ 1496313 w 9624709"/>
              <a:gd name="connsiteY156" fmla="*/ 2499818 h 9618595"/>
              <a:gd name="connsiteX157" fmla="*/ 1471176 w 9624709"/>
              <a:gd name="connsiteY157" fmla="*/ 2611938 h 9618595"/>
              <a:gd name="connsiteX158" fmla="*/ 1533506 w 9624709"/>
              <a:gd name="connsiteY158" fmla="*/ 2707840 h 9618595"/>
              <a:gd name="connsiteX159" fmla="*/ 1645626 w 9624709"/>
              <a:gd name="connsiteY159" fmla="*/ 2732976 h 9618595"/>
              <a:gd name="connsiteX160" fmla="*/ 1741384 w 9624709"/>
              <a:gd name="connsiteY160" fmla="*/ 2669854 h 9618595"/>
              <a:gd name="connsiteX161" fmla="*/ 1766663 w 9624709"/>
              <a:gd name="connsiteY161" fmla="*/ 2558525 h 9618595"/>
              <a:gd name="connsiteX162" fmla="*/ 1967365 w 9624709"/>
              <a:gd name="connsiteY162" fmla="*/ 7196400 h 9618595"/>
              <a:gd name="connsiteX163" fmla="*/ 1908615 w 9624709"/>
              <a:gd name="connsiteY163" fmla="*/ 7157283 h 9618595"/>
              <a:gd name="connsiteX164" fmla="*/ 1826743 w 9624709"/>
              <a:gd name="connsiteY164" fmla="*/ 7162756 h 9618595"/>
              <a:gd name="connsiteX165" fmla="*/ 1508936 w 9624709"/>
              <a:gd name="connsiteY165" fmla="*/ 7264926 h 9618595"/>
              <a:gd name="connsiteX166" fmla="*/ 1534133 w 9624709"/>
              <a:gd name="connsiteY166" fmla="*/ 7295794 h 9618595"/>
              <a:gd name="connsiteX167" fmla="*/ 1777217 w 9624709"/>
              <a:gd name="connsiteY167" fmla="*/ 7216408 h 9618595"/>
              <a:gd name="connsiteX168" fmla="*/ 1660119 w 9624709"/>
              <a:gd name="connsiteY168" fmla="*/ 7450139 h 9618595"/>
              <a:gd name="connsiteX169" fmla="*/ 1685316 w 9624709"/>
              <a:gd name="connsiteY169" fmla="*/ 7481006 h 9618595"/>
              <a:gd name="connsiteX170" fmla="*/ 1826499 w 9624709"/>
              <a:gd name="connsiteY170" fmla="*/ 7201166 h 9618595"/>
              <a:gd name="connsiteX171" fmla="*/ 1844848 w 9624709"/>
              <a:gd name="connsiteY171" fmla="*/ 7195740 h 9618595"/>
              <a:gd name="connsiteX172" fmla="*/ 1940026 w 9624709"/>
              <a:gd name="connsiteY172" fmla="*/ 7218720 h 9618595"/>
              <a:gd name="connsiteX173" fmla="*/ 2010569 w 9624709"/>
              <a:gd name="connsiteY173" fmla="*/ 2313896 h 9618595"/>
              <a:gd name="connsiteX174" fmla="*/ 1791263 w 9624709"/>
              <a:gd name="connsiteY174" fmla="*/ 2132470 h 9618595"/>
              <a:gd name="connsiteX175" fmla="*/ 1638868 w 9624709"/>
              <a:gd name="connsiteY175" fmla="*/ 2316687 h 9618595"/>
              <a:gd name="connsiteX176" fmla="*/ 1858173 w 9624709"/>
              <a:gd name="connsiteY176" fmla="*/ 2498110 h 9618595"/>
              <a:gd name="connsiteX177" fmla="*/ 1882121 w 9624709"/>
              <a:gd name="connsiteY177" fmla="*/ 2469162 h 9618595"/>
              <a:gd name="connsiteX178" fmla="*/ 1690887 w 9624709"/>
              <a:gd name="connsiteY178" fmla="*/ 2310960 h 9618595"/>
              <a:gd name="connsiteX179" fmla="*/ 1795387 w 9624709"/>
              <a:gd name="connsiteY179" fmla="*/ 2184641 h 9618595"/>
              <a:gd name="connsiteX180" fmla="*/ 1986621 w 9624709"/>
              <a:gd name="connsiteY180" fmla="*/ 2342844 h 9618595"/>
              <a:gd name="connsiteX181" fmla="*/ 2030950 w 9624709"/>
              <a:gd name="connsiteY181" fmla="*/ 7518550 h 9618595"/>
              <a:gd name="connsiteX182" fmla="*/ 1995658 w 9624709"/>
              <a:gd name="connsiteY182" fmla="*/ 7597602 h 9618595"/>
              <a:gd name="connsiteX183" fmla="*/ 1915752 w 9624709"/>
              <a:gd name="connsiteY183" fmla="*/ 7629524 h 9618595"/>
              <a:gd name="connsiteX184" fmla="*/ 1836686 w 9624709"/>
              <a:gd name="connsiteY184" fmla="*/ 7595036 h 9618595"/>
              <a:gd name="connsiteX185" fmla="*/ 1805173 w 9624709"/>
              <a:gd name="connsiteY185" fmla="*/ 7514738 h 9618595"/>
              <a:gd name="connsiteX186" fmla="*/ 1840055 w 9624709"/>
              <a:gd name="connsiteY186" fmla="*/ 7436080 h 9618595"/>
              <a:gd name="connsiteX187" fmla="*/ 1920369 w 9624709"/>
              <a:gd name="connsiteY187" fmla="*/ 7403760 h 9618595"/>
              <a:gd name="connsiteX188" fmla="*/ 1999029 w 9624709"/>
              <a:gd name="connsiteY188" fmla="*/ 7438644 h 9618595"/>
              <a:gd name="connsiteX189" fmla="*/ 2030950 w 9624709"/>
              <a:gd name="connsiteY189" fmla="*/ 7518550 h 9618595"/>
              <a:gd name="connsiteX190" fmla="*/ 2151507 w 9624709"/>
              <a:gd name="connsiteY190" fmla="*/ 2079500 h 9618595"/>
              <a:gd name="connsiteX191" fmla="*/ 2118665 w 9624709"/>
              <a:gd name="connsiteY191" fmla="*/ 2159030 h 9618595"/>
              <a:gd name="connsiteX192" fmla="*/ 2039611 w 9624709"/>
              <a:gd name="connsiteY192" fmla="*/ 2193005 h 9618595"/>
              <a:gd name="connsiteX193" fmla="*/ 1959673 w 9624709"/>
              <a:gd name="connsiteY193" fmla="*/ 2159762 h 9618595"/>
              <a:gd name="connsiteX194" fmla="*/ 1925700 w 9624709"/>
              <a:gd name="connsiteY194" fmla="*/ 2080708 h 9618595"/>
              <a:gd name="connsiteX195" fmla="*/ 1958136 w 9624709"/>
              <a:gd name="connsiteY195" fmla="*/ 2000775 h 9618595"/>
              <a:gd name="connsiteX196" fmla="*/ 2037596 w 9624709"/>
              <a:gd name="connsiteY196" fmla="*/ 1967204 h 9618595"/>
              <a:gd name="connsiteX197" fmla="*/ 2117128 w 9624709"/>
              <a:gd name="connsiteY197" fmla="*/ 2000046 h 9618595"/>
              <a:gd name="connsiteX198" fmla="*/ 2151507 w 9624709"/>
              <a:gd name="connsiteY198" fmla="*/ 2079500 h 9618595"/>
              <a:gd name="connsiteX199" fmla="*/ 2206205 w 9624709"/>
              <a:gd name="connsiteY199" fmla="*/ 7446939 h 9618595"/>
              <a:gd name="connsiteX200" fmla="*/ 2180138 w 9624709"/>
              <a:gd name="connsiteY200" fmla="*/ 7419882 h 9618595"/>
              <a:gd name="connsiteX201" fmla="*/ 2057973 w 9624709"/>
              <a:gd name="connsiteY201" fmla="*/ 7537572 h 9618595"/>
              <a:gd name="connsiteX202" fmla="*/ 2023291 w 9624709"/>
              <a:gd name="connsiteY202" fmla="*/ 7411318 h 9618595"/>
              <a:gd name="connsiteX203" fmla="*/ 1920257 w 9624709"/>
              <a:gd name="connsiteY203" fmla="*/ 7366720 h 9618595"/>
              <a:gd name="connsiteX204" fmla="*/ 1813988 w 9624709"/>
              <a:gd name="connsiteY204" fmla="*/ 7409022 h 9618595"/>
              <a:gd name="connsiteX205" fmla="*/ 1767752 w 9624709"/>
              <a:gd name="connsiteY205" fmla="*/ 7513637 h 9618595"/>
              <a:gd name="connsiteX206" fmla="*/ 1808473 w 9624709"/>
              <a:gd name="connsiteY206" fmla="*/ 7618262 h 9618595"/>
              <a:gd name="connsiteX207" fmla="*/ 1933345 w 9624709"/>
              <a:gd name="connsiteY207" fmla="*/ 7657630 h 9618595"/>
              <a:gd name="connsiteX208" fmla="*/ 1893169 w 9624709"/>
              <a:gd name="connsiteY208" fmla="*/ 7696334 h 9618595"/>
              <a:gd name="connsiteX209" fmla="*/ 1919236 w 9624709"/>
              <a:gd name="connsiteY209" fmla="*/ 7723392 h 9618595"/>
              <a:gd name="connsiteX210" fmla="*/ 2244849 w 9624709"/>
              <a:gd name="connsiteY210" fmla="*/ 2073198 h 9618595"/>
              <a:gd name="connsiteX211" fmla="*/ 2042161 w 9624709"/>
              <a:gd name="connsiteY211" fmla="*/ 1873381 h 9618595"/>
              <a:gd name="connsiteX212" fmla="*/ 2015785 w 9624709"/>
              <a:gd name="connsiteY212" fmla="*/ 1900137 h 9618595"/>
              <a:gd name="connsiteX213" fmla="*/ 2055510 w 9624709"/>
              <a:gd name="connsiteY213" fmla="*/ 1939302 h 9618595"/>
              <a:gd name="connsiteX214" fmla="*/ 1930195 w 9624709"/>
              <a:gd name="connsiteY214" fmla="*/ 1977226 h 9618595"/>
              <a:gd name="connsiteX215" fmla="*/ 1887870 w 9624709"/>
              <a:gd name="connsiteY215" fmla="*/ 2081782 h 9618595"/>
              <a:gd name="connsiteX216" fmla="*/ 1933297 w 9624709"/>
              <a:gd name="connsiteY216" fmla="*/ 2186518 h 9618595"/>
              <a:gd name="connsiteX217" fmla="*/ 2038669 w 9624709"/>
              <a:gd name="connsiteY217" fmla="*/ 2230447 h 9618595"/>
              <a:gd name="connsiteX218" fmla="*/ 2142610 w 9624709"/>
              <a:gd name="connsiteY218" fmla="*/ 2186636 h 9618595"/>
              <a:gd name="connsiteX219" fmla="*/ 2178746 w 9624709"/>
              <a:gd name="connsiteY219" fmla="*/ 2060790 h 9618595"/>
              <a:gd name="connsiteX220" fmla="*/ 2218471 w 9624709"/>
              <a:gd name="connsiteY220" fmla="*/ 2099954 h 9618595"/>
              <a:gd name="connsiteX221" fmla="*/ 2264778 w 9624709"/>
              <a:gd name="connsiteY221" fmla="*/ 7648866 h 9618595"/>
              <a:gd name="connsiteX222" fmla="*/ 2236707 w 9624709"/>
              <a:gd name="connsiteY222" fmla="*/ 7623894 h 9618595"/>
              <a:gd name="connsiteX223" fmla="*/ 2071748 w 9624709"/>
              <a:gd name="connsiteY223" fmla="*/ 7809329 h 9618595"/>
              <a:gd name="connsiteX224" fmla="*/ 1996467 w 9624709"/>
              <a:gd name="connsiteY224" fmla="*/ 7742362 h 9618595"/>
              <a:gd name="connsiteX225" fmla="*/ 1972253 w 9624709"/>
              <a:gd name="connsiteY225" fmla="*/ 7769582 h 9618595"/>
              <a:gd name="connsiteX226" fmla="*/ 2150884 w 9624709"/>
              <a:gd name="connsiteY226" fmla="*/ 7928489 h 9618595"/>
              <a:gd name="connsiteX227" fmla="*/ 2175098 w 9624709"/>
              <a:gd name="connsiteY227" fmla="*/ 7901270 h 9618595"/>
              <a:gd name="connsiteX228" fmla="*/ 2099817 w 9624709"/>
              <a:gd name="connsiteY228" fmla="*/ 7834300 h 9618595"/>
              <a:gd name="connsiteX229" fmla="*/ 2445784 w 9624709"/>
              <a:gd name="connsiteY229" fmla="*/ 1852131 h 9618595"/>
              <a:gd name="connsiteX230" fmla="*/ 2442480 w 9624709"/>
              <a:gd name="connsiteY230" fmla="*/ 1814723 h 9618595"/>
              <a:gd name="connsiteX231" fmla="*/ 2406841 w 9624709"/>
              <a:gd name="connsiteY231" fmla="*/ 1821195 h 9618595"/>
              <a:gd name="connsiteX232" fmla="*/ 2403358 w 9624709"/>
              <a:gd name="connsiteY232" fmla="*/ 1878052 h 9618595"/>
              <a:gd name="connsiteX233" fmla="*/ 2369885 w 9624709"/>
              <a:gd name="connsiteY233" fmla="*/ 1926082 h 9618595"/>
              <a:gd name="connsiteX234" fmla="*/ 2288207 w 9624709"/>
              <a:gd name="connsiteY234" fmla="*/ 1953139 h 9618595"/>
              <a:gd name="connsiteX235" fmla="*/ 2211419 w 9624709"/>
              <a:gd name="connsiteY235" fmla="*/ 1913155 h 9618595"/>
              <a:gd name="connsiteX236" fmla="*/ 2184359 w 9624709"/>
              <a:gd name="connsiteY236" fmla="*/ 1831474 h 9618595"/>
              <a:gd name="connsiteX237" fmla="*/ 2223541 w 9624709"/>
              <a:gd name="connsiteY237" fmla="*/ 1754624 h 9618595"/>
              <a:gd name="connsiteX238" fmla="*/ 2276847 w 9624709"/>
              <a:gd name="connsiteY238" fmla="*/ 1728959 h 9618595"/>
              <a:gd name="connsiteX239" fmla="*/ 2331199 w 9624709"/>
              <a:gd name="connsiteY239" fmla="*/ 1736078 h 9618595"/>
              <a:gd name="connsiteX240" fmla="*/ 2343122 w 9624709"/>
              <a:gd name="connsiteY240" fmla="*/ 1702700 h 9618595"/>
              <a:gd name="connsiteX241" fmla="*/ 2270595 w 9624709"/>
              <a:gd name="connsiteY241" fmla="*/ 1693133 h 9618595"/>
              <a:gd name="connsiteX242" fmla="*/ 2199890 w 9624709"/>
              <a:gd name="connsiteY242" fmla="*/ 1726914 h 9618595"/>
              <a:gd name="connsiteX243" fmla="*/ 2146579 w 9624709"/>
              <a:gd name="connsiteY243" fmla="*/ 1829298 h 9618595"/>
              <a:gd name="connsiteX244" fmla="*/ 2182843 w 9624709"/>
              <a:gd name="connsiteY244" fmla="*/ 1937546 h 9618595"/>
              <a:gd name="connsiteX245" fmla="*/ 2284422 w 9624709"/>
              <a:gd name="connsiteY245" fmla="*/ 1990795 h 9618595"/>
              <a:gd name="connsiteX246" fmla="*/ 2393539 w 9624709"/>
              <a:gd name="connsiteY246" fmla="*/ 1953792 h 9618595"/>
              <a:gd name="connsiteX247" fmla="*/ 2438190 w 9624709"/>
              <a:gd name="connsiteY247" fmla="*/ 1889484 h 9618595"/>
              <a:gd name="connsiteX248" fmla="*/ 2445784 w 9624709"/>
              <a:gd name="connsiteY248" fmla="*/ 1852131 h 9618595"/>
              <a:gd name="connsiteX249" fmla="*/ 2510391 w 9624709"/>
              <a:gd name="connsiteY249" fmla="*/ 7890437 h 9618595"/>
              <a:gd name="connsiteX250" fmla="*/ 2451681 w 9624709"/>
              <a:gd name="connsiteY250" fmla="*/ 7791298 h 9618595"/>
              <a:gd name="connsiteX251" fmla="*/ 2379550 w 9624709"/>
              <a:gd name="connsiteY251" fmla="*/ 7760866 h 9618595"/>
              <a:gd name="connsiteX252" fmla="*/ 2305511 w 9624709"/>
              <a:gd name="connsiteY252" fmla="*/ 7772084 h 9618595"/>
              <a:gd name="connsiteX253" fmla="*/ 2319192 w 9624709"/>
              <a:gd name="connsiteY253" fmla="*/ 7805621 h 9618595"/>
              <a:gd name="connsiteX254" fmla="*/ 2375546 w 9624709"/>
              <a:gd name="connsiteY254" fmla="*/ 7797306 h 9618595"/>
              <a:gd name="connsiteX255" fmla="*/ 2429444 w 9624709"/>
              <a:gd name="connsiteY255" fmla="*/ 7820156 h 9618595"/>
              <a:gd name="connsiteX256" fmla="*/ 2472765 w 9624709"/>
              <a:gd name="connsiteY256" fmla="*/ 7894501 h 9618595"/>
              <a:gd name="connsiteX257" fmla="*/ 2449473 w 9624709"/>
              <a:gd name="connsiteY257" fmla="*/ 7977883 h 9618595"/>
              <a:gd name="connsiteX258" fmla="*/ 2375127 w 9624709"/>
              <a:gd name="connsiteY258" fmla="*/ 8021204 h 9618595"/>
              <a:gd name="connsiteX259" fmla="*/ 2291850 w 9624709"/>
              <a:gd name="connsiteY259" fmla="*/ 7998710 h 9618595"/>
              <a:gd name="connsiteX260" fmla="*/ 2255743 w 9624709"/>
              <a:gd name="connsiteY260" fmla="*/ 7951841 h 9618595"/>
              <a:gd name="connsiteX261" fmla="*/ 2251503 w 9624709"/>
              <a:gd name="connsiteY261" fmla="*/ 7897190 h 9618595"/>
              <a:gd name="connsiteX262" fmla="*/ 2216382 w 9624709"/>
              <a:gd name="connsiteY262" fmla="*/ 7892407 h 9618595"/>
              <a:gd name="connsiteX263" fmla="*/ 2221977 w 9624709"/>
              <a:gd name="connsiteY263" fmla="*/ 7965348 h 9618595"/>
              <a:gd name="connsiteX264" fmla="*/ 2269613 w 9624709"/>
              <a:gd name="connsiteY264" fmla="*/ 8027568 h 9618595"/>
              <a:gd name="connsiteX265" fmla="*/ 2380787 w 9624709"/>
              <a:gd name="connsiteY265" fmla="*/ 8058622 h 9618595"/>
              <a:gd name="connsiteX266" fmla="*/ 2479232 w 9624709"/>
              <a:gd name="connsiteY266" fmla="*/ 8000814 h 9618595"/>
              <a:gd name="connsiteX267" fmla="*/ 2510391 w 9624709"/>
              <a:gd name="connsiteY267" fmla="*/ 7890437 h 9618595"/>
              <a:gd name="connsiteX268" fmla="*/ 2706762 w 9624709"/>
              <a:gd name="connsiteY268" fmla="*/ 1705477 h 9618595"/>
              <a:gd name="connsiteX269" fmla="*/ 2539936 w 9624709"/>
              <a:gd name="connsiteY269" fmla="*/ 1474872 h 9618595"/>
              <a:gd name="connsiteX270" fmla="*/ 2509497 w 9624709"/>
              <a:gd name="connsiteY270" fmla="*/ 1496892 h 9618595"/>
              <a:gd name="connsiteX271" fmla="*/ 2582233 w 9624709"/>
              <a:gd name="connsiteY271" fmla="*/ 1597435 h 9618595"/>
              <a:gd name="connsiteX272" fmla="*/ 2449403 w 9624709"/>
              <a:gd name="connsiteY272" fmla="*/ 1693527 h 9618595"/>
              <a:gd name="connsiteX273" fmla="*/ 2376669 w 9624709"/>
              <a:gd name="connsiteY273" fmla="*/ 1592983 h 9618595"/>
              <a:gd name="connsiteX274" fmla="*/ 2346229 w 9624709"/>
              <a:gd name="connsiteY274" fmla="*/ 1615003 h 9618595"/>
              <a:gd name="connsiteX275" fmla="*/ 2513053 w 9624709"/>
              <a:gd name="connsiteY275" fmla="*/ 1845608 h 9618595"/>
              <a:gd name="connsiteX276" fmla="*/ 2543492 w 9624709"/>
              <a:gd name="connsiteY276" fmla="*/ 1823588 h 9618595"/>
              <a:gd name="connsiteX277" fmla="*/ 2470758 w 9624709"/>
              <a:gd name="connsiteY277" fmla="*/ 1723044 h 9618595"/>
              <a:gd name="connsiteX278" fmla="*/ 2603586 w 9624709"/>
              <a:gd name="connsiteY278" fmla="*/ 1626953 h 9618595"/>
              <a:gd name="connsiteX279" fmla="*/ 2676323 w 9624709"/>
              <a:gd name="connsiteY279" fmla="*/ 1727497 h 9618595"/>
              <a:gd name="connsiteX280" fmla="*/ 2766499 w 9624709"/>
              <a:gd name="connsiteY280" fmla="*/ 8134210 h 9618595"/>
              <a:gd name="connsiteX281" fmla="*/ 2749835 w 9624709"/>
              <a:gd name="connsiteY281" fmla="*/ 8175100 h 9618595"/>
              <a:gd name="connsiteX282" fmla="*/ 2679427 w 9624709"/>
              <a:gd name="connsiteY282" fmla="*/ 8224564 h 9618595"/>
              <a:gd name="connsiteX283" fmla="*/ 2594544 w 9624709"/>
              <a:gd name="connsiteY283" fmla="*/ 8209210 h 9618595"/>
              <a:gd name="connsiteX284" fmla="*/ 2545389 w 9624709"/>
              <a:gd name="connsiteY284" fmla="*/ 8138322 h 9618595"/>
              <a:gd name="connsiteX285" fmla="*/ 2561224 w 9624709"/>
              <a:gd name="connsiteY285" fmla="*/ 8053747 h 9618595"/>
              <a:gd name="connsiteX286" fmla="*/ 2631939 w 9624709"/>
              <a:gd name="connsiteY286" fmla="*/ 8003802 h 9618595"/>
              <a:gd name="connsiteX287" fmla="*/ 2716516 w 9624709"/>
              <a:gd name="connsiteY287" fmla="*/ 8019637 h 9618595"/>
              <a:gd name="connsiteX288" fmla="*/ 2765979 w 9624709"/>
              <a:gd name="connsiteY288" fmla="*/ 8090046 h 9618595"/>
              <a:gd name="connsiteX289" fmla="*/ 2766499 w 9624709"/>
              <a:gd name="connsiteY289" fmla="*/ 8134210 h 9618595"/>
              <a:gd name="connsiteX290" fmla="*/ 2803718 w 9624709"/>
              <a:gd name="connsiteY290" fmla="*/ 8141066 h 9618595"/>
              <a:gd name="connsiteX291" fmla="*/ 2802818 w 9624709"/>
              <a:gd name="connsiteY291" fmla="*/ 8083290 h 9618595"/>
              <a:gd name="connsiteX292" fmla="*/ 2738623 w 9624709"/>
              <a:gd name="connsiteY292" fmla="*/ 7990540 h 9618595"/>
              <a:gd name="connsiteX293" fmla="*/ 2608041 w 9624709"/>
              <a:gd name="connsiteY293" fmla="*/ 7980980 h 9618595"/>
              <a:gd name="connsiteX294" fmla="*/ 2638226 w 9624709"/>
              <a:gd name="connsiteY294" fmla="*/ 7934066 h 9618595"/>
              <a:gd name="connsiteX295" fmla="*/ 2606632 w 9624709"/>
              <a:gd name="connsiteY295" fmla="*/ 7913740 h 9618595"/>
              <a:gd name="connsiteX296" fmla="*/ 2452624 w 9624709"/>
              <a:gd name="connsiteY296" fmla="*/ 8153096 h 9618595"/>
              <a:gd name="connsiteX297" fmla="*/ 2484221 w 9624709"/>
              <a:gd name="connsiteY297" fmla="*/ 8173424 h 9618595"/>
              <a:gd name="connsiteX298" fmla="*/ 2514405 w 9624709"/>
              <a:gd name="connsiteY298" fmla="*/ 8126511 h 9618595"/>
              <a:gd name="connsiteX299" fmla="*/ 2577225 w 9624709"/>
              <a:gd name="connsiteY299" fmla="*/ 8241388 h 9618595"/>
              <a:gd name="connsiteX300" fmla="*/ 2688237 w 9624709"/>
              <a:gd name="connsiteY300" fmla="*/ 8261371 h 9618595"/>
              <a:gd name="connsiteX301" fmla="*/ 2781430 w 9624709"/>
              <a:gd name="connsiteY301" fmla="*/ 8195430 h 9618595"/>
              <a:gd name="connsiteX302" fmla="*/ 2803718 w 9624709"/>
              <a:gd name="connsiteY302" fmla="*/ 8141066 h 9618595"/>
              <a:gd name="connsiteX303" fmla="*/ 2902801 w 9624709"/>
              <a:gd name="connsiteY303" fmla="*/ 1467665 h 9618595"/>
              <a:gd name="connsiteX304" fmla="*/ 2900971 w 9624709"/>
              <a:gd name="connsiteY304" fmla="*/ 1511795 h 9618595"/>
              <a:gd name="connsiteX305" fmla="*/ 2849443 w 9624709"/>
              <a:gd name="connsiteY305" fmla="*/ 1580704 h 9618595"/>
              <a:gd name="connsiteX306" fmla="*/ 2764433 w 9624709"/>
              <a:gd name="connsiteY306" fmla="*/ 1594026 h 9618595"/>
              <a:gd name="connsiteX307" fmla="*/ 2695230 w 9624709"/>
              <a:gd name="connsiteY307" fmla="*/ 1542010 h 9618595"/>
              <a:gd name="connsiteX308" fmla="*/ 2681908 w 9624709"/>
              <a:gd name="connsiteY308" fmla="*/ 1457002 h 9618595"/>
              <a:gd name="connsiteX309" fmla="*/ 2733142 w 9624709"/>
              <a:gd name="connsiteY309" fmla="*/ 1387603 h 9618595"/>
              <a:gd name="connsiteX310" fmla="*/ 2818446 w 9624709"/>
              <a:gd name="connsiteY310" fmla="*/ 1374769 h 9618595"/>
              <a:gd name="connsiteX311" fmla="*/ 2887355 w 9624709"/>
              <a:gd name="connsiteY311" fmla="*/ 1426299 h 9618595"/>
              <a:gd name="connsiteX312" fmla="*/ 2902801 w 9624709"/>
              <a:gd name="connsiteY312" fmla="*/ 1467665 h 9618595"/>
              <a:gd name="connsiteX313" fmla="*/ 2940035 w 9624709"/>
              <a:gd name="connsiteY313" fmla="*/ 1462185 h 9618595"/>
              <a:gd name="connsiteX314" fmla="*/ 2919540 w 9624709"/>
              <a:gd name="connsiteY314" fmla="*/ 1406916 h 9618595"/>
              <a:gd name="connsiteX315" fmla="*/ 2827366 w 9624709"/>
              <a:gd name="connsiteY315" fmla="*/ 1338829 h 9618595"/>
              <a:gd name="connsiteX316" fmla="*/ 2714347 w 9624709"/>
              <a:gd name="connsiteY316" fmla="*/ 1356394 h 9618595"/>
              <a:gd name="connsiteX317" fmla="*/ 2645480 w 9624709"/>
              <a:gd name="connsiteY317" fmla="*/ 1448374 h 9618595"/>
              <a:gd name="connsiteX318" fmla="*/ 2642355 w 9624709"/>
              <a:gd name="connsiteY318" fmla="*/ 1506075 h 9618595"/>
              <a:gd name="connsiteX319" fmla="*/ 2663045 w 9624709"/>
              <a:gd name="connsiteY319" fmla="*/ 1561393 h 9618595"/>
              <a:gd name="connsiteX320" fmla="*/ 2755025 w 9624709"/>
              <a:gd name="connsiteY320" fmla="*/ 1630260 h 9618595"/>
              <a:gd name="connsiteX321" fmla="*/ 2868239 w 9624709"/>
              <a:gd name="connsiteY321" fmla="*/ 1611913 h 9618595"/>
              <a:gd name="connsiteX322" fmla="*/ 2936911 w 9624709"/>
              <a:gd name="connsiteY322" fmla="*/ 1520715 h 9618595"/>
              <a:gd name="connsiteX323" fmla="*/ 2940035 w 9624709"/>
              <a:gd name="connsiteY323" fmla="*/ 1462185 h 9618595"/>
              <a:gd name="connsiteX324" fmla="*/ 3064919 w 9624709"/>
              <a:gd name="connsiteY324" fmla="*/ 8293974 h 9618595"/>
              <a:gd name="connsiteX325" fmla="*/ 3052044 w 9624709"/>
              <a:gd name="connsiteY325" fmla="*/ 8336212 h 9618595"/>
              <a:gd name="connsiteX326" fmla="*/ 2986429 w 9624709"/>
              <a:gd name="connsiteY326" fmla="*/ 8391877 h 9618595"/>
              <a:gd name="connsiteX327" fmla="*/ 2900500 w 9624709"/>
              <a:gd name="connsiteY327" fmla="*/ 8384306 h 9618595"/>
              <a:gd name="connsiteX328" fmla="*/ 2845097 w 9624709"/>
              <a:gd name="connsiteY328" fmla="*/ 8318186 h 9618595"/>
              <a:gd name="connsiteX329" fmla="*/ 2853173 w 9624709"/>
              <a:gd name="connsiteY329" fmla="*/ 8232518 h 9618595"/>
              <a:gd name="connsiteX330" fmla="*/ 2919051 w 9624709"/>
              <a:gd name="connsiteY330" fmla="*/ 8176350 h 9618595"/>
              <a:gd name="connsiteX331" fmla="*/ 3004719 w 9624709"/>
              <a:gd name="connsiteY331" fmla="*/ 8184424 h 9618595"/>
              <a:gd name="connsiteX332" fmla="*/ 3060381 w 9624709"/>
              <a:gd name="connsiteY332" fmla="*/ 8250041 h 9618595"/>
              <a:gd name="connsiteX333" fmla="*/ 3064919 w 9624709"/>
              <a:gd name="connsiteY333" fmla="*/ 8293974 h 9618595"/>
              <a:gd name="connsiteX334" fmla="*/ 3203790 w 9624709"/>
              <a:gd name="connsiteY334" fmla="*/ 8126444 h 9618595"/>
              <a:gd name="connsiteX335" fmla="*/ 3170477 w 9624709"/>
              <a:gd name="connsiteY335" fmla="*/ 8109075 h 9618595"/>
              <a:gd name="connsiteX336" fmla="*/ 3092048 w 9624709"/>
              <a:gd name="connsiteY336" fmla="*/ 8259491 h 9618595"/>
              <a:gd name="connsiteX337" fmla="*/ 3019037 w 9624709"/>
              <a:gd name="connsiteY337" fmla="*/ 8150804 h 9618595"/>
              <a:gd name="connsiteX338" fmla="*/ 2907171 w 9624709"/>
              <a:gd name="connsiteY338" fmla="*/ 8141268 h 9618595"/>
              <a:gd name="connsiteX339" fmla="*/ 2819860 w 9624709"/>
              <a:gd name="connsiteY339" fmla="*/ 8215149 h 9618595"/>
              <a:gd name="connsiteX340" fmla="*/ 2802738 w 9624709"/>
              <a:gd name="connsiteY340" fmla="*/ 8271381 h 9618595"/>
              <a:gd name="connsiteX341" fmla="*/ 2809269 w 9624709"/>
              <a:gd name="connsiteY341" fmla="*/ 8329035 h 9618595"/>
              <a:gd name="connsiteX342" fmla="*/ 2881132 w 9624709"/>
              <a:gd name="connsiteY342" fmla="*/ 8415293 h 9618595"/>
              <a:gd name="connsiteX343" fmla="*/ 3012040 w 9624709"/>
              <a:gd name="connsiteY343" fmla="*/ 8412935 h 9618595"/>
              <a:gd name="connsiteX344" fmla="*/ 2986250 w 9624709"/>
              <a:gd name="connsiteY344" fmla="*/ 8462399 h 9618595"/>
              <a:gd name="connsiteX345" fmla="*/ 3019563 w 9624709"/>
              <a:gd name="connsiteY345" fmla="*/ 8479771 h 9618595"/>
              <a:gd name="connsiteX346" fmla="*/ 3247965 w 9624709"/>
              <a:gd name="connsiteY346" fmla="*/ 1325838 h 9618595"/>
              <a:gd name="connsiteX347" fmla="*/ 3211828 w 9624709"/>
              <a:gd name="connsiteY347" fmla="*/ 1323377 h 9618595"/>
              <a:gd name="connsiteX348" fmla="*/ 3194514 w 9624709"/>
              <a:gd name="connsiteY348" fmla="*/ 1377647 h 9618595"/>
              <a:gd name="connsiteX349" fmla="*/ 3150292 w 9624709"/>
              <a:gd name="connsiteY349" fmla="*/ 1416008 h 9618595"/>
              <a:gd name="connsiteX350" fmla="*/ 3064470 w 9624709"/>
              <a:gd name="connsiteY350" fmla="*/ 1422220 h 9618595"/>
              <a:gd name="connsiteX351" fmla="*/ 2999827 w 9624709"/>
              <a:gd name="connsiteY351" fmla="*/ 1364636 h 9618595"/>
              <a:gd name="connsiteX352" fmla="*/ 2993611 w 9624709"/>
              <a:gd name="connsiteY352" fmla="*/ 1278814 h 9618595"/>
              <a:gd name="connsiteX353" fmla="*/ 3050433 w 9624709"/>
              <a:gd name="connsiteY353" fmla="*/ 1213912 h 9618595"/>
              <a:gd name="connsiteX354" fmla="*/ 3108406 w 9624709"/>
              <a:gd name="connsiteY354" fmla="*/ 1202094 h 9618595"/>
              <a:gd name="connsiteX355" fmla="*/ 3159354 w 9624709"/>
              <a:gd name="connsiteY355" fmla="*/ 1222318 h 9618595"/>
              <a:gd name="connsiteX356" fmla="*/ 3179093 w 9624709"/>
              <a:gd name="connsiteY356" fmla="*/ 1192880 h 9618595"/>
              <a:gd name="connsiteX357" fmla="*/ 3111123 w 9624709"/>
              <a:gd name="connsiteY357" fmla="*/ 1165828 h 9618595"/>
              <a:gd name="connsiteX358" fmla="*/ 3034295 w 9624709"/>
              <a:gd name="connsiteY358" fmla="*/ 1181249 h 9618595"/>
              <a:gd name="connsiteX359" fmla="*/ 2957517 w 9624709"/>
              <a:gd name="connsiteY359" fmla="*/ 1267442 h 9618595"/>
              <a:gd name="connsiteX360" fmla="*/ 2949992 w 9624709"/>
              <a:gd name="connsiteY360" fmla="*/ 1324496 h 9618595"/>
              <a:gd name="connsiteX361" fmla="*/ 2966143 w 9624709"/>
              <a:gd name="connsiteY361" fmla="*/ 1381278 h 9618595"/>
              <a:gd name="connsiteX362" fmla="*/ 3051574 w 9624709"/>
              <a:gd name="connsiteY362" fmla="*/ 1457799 h 9618595"/>
              <a:gd name="connsiteX363" fmla="*/ 3166431 w 9624709"/>
              <a:gd name="connsiteY363" fmla="*/ 1448668 h 9618595"/>
              <a:gd name="connsiteX364" fmla="*/ 3225479 w 9624709"/>
              <a:gd name="connsiteY364" fmla="*/ 1397269 h 9618595"/>
              <a:gd name="connsiteX365" fmla="*/ 3247965 w 9624709"/>
              <a:gd name="connsiteY365" fmla="*/ 1325838 h 9618595"/>
              <a:gd name="connsiteX366" fmla="*/ 3324745 w 9624709"/>
              <a:gd name="connsiteY366" fmla="*/ 8333448 h 9618595"/>
              <a:gd name="connsiteX367" fmla="*/ 3240357 w 9624709"/>
              <a:gd name="connsiteY367" fmla="*/ 8540019 h 9618595"/>
              <a:gd name="connsiteX368" fmla="*/ 3178826 w 9624709"/>
              <a:gd name="connsiteY368" fmla="*/ 8476143 h 9618595"/>
              <a:gd name="connsiteX369" fmla="*/ 3179264 w 9624709"/>
              <a:gd name="connsiteY369" fmla="*/ 8394539 h 9618595"/>
              <a:gd name="connsiteX370" fmla="*/ 3236091 w 9624709"/>
              <a:gd name="connsiteY370" fmla="*/ 8335970 h 9618595"/>
              <a:gd name="connsiteX371" fmla="*/ 3324745 w 9624709"/>
              <a:gd name="connsiteY371" fmla="*/ 8333448 h 9618595"/>
              <a:gd name="connsiteX372" fmla="*/ 3407056 w 9624709"/>
              <a:gd name="connsiteY372" fmla="*/ 1333692 h 9618595"/>
              <a:gd name="connsiteX373" fmla="*/ 3313223 w 9624709"/>
              <a:gd name="connsiteY373" fmla="*/ 1103923 h 9618595"/>
              <a:gd name="connsiteX374" fmla="*/ 3406501 w 9624709"/>
              <a:gd name="connsiteY374" fmla="*/ 1065832 h 9618595"/>
              <a:gd name="connsiteX375" fmla="*/ 3392726 w 9624709"/>
              <a:gd name="connsiteY375" fmla="*/ 1032103 h 9618595"/>
              <a:gd name="connsiteX376" fmla="*/ 3171391 w 9624709"/>
              <a:gd name="connsiteY376" fmla="*/ 1122494 h 9618595"/>
              <a:gd name="connsiteX377" fmla="*/ 3185164 w 9624709"/>
              <a:gd name="connsiteY377" fmla="*/ 1156221 h 9618595"/>
              <a:gd name="connsiteX378" fmla="*/ 3278441 w 9624709"/>
              <a:gd name="connsiteY378" fmla="*/ 1118129 h 9618595"/>
              <a:gd name="connsiteX379" fmla="*/ 3372274 w 9624709"/>
              <a:gd name="connsiteY379" fmla="*/ 1347895 h 9618595"/>
              <a:gd name="connsiteX380" fmla="*/ 3429228 w 9624709"/>
              <a:gd name="connsiteY380" fmla="*/ 8451922 h 9618595"/>
              <a:gd name="connsiteX381" fmla="*/ 3420614 w 9624709"/>
              <a:gd name="connsiteY381" fmla="*/ 8493137 h 9618595"/>
              <a:gd name="connsiteX382" fmla="*/ 3363790 w 9624709"/>
              <a:gd name="connsiteY382" fmla="*/ 8551705 h 9618595"/>
              <a:gd name="connsiteX383" fmla="*/ 3275136 w 9624709"/>
              <a:gd name="connsiteY383" fmla="*/ 8554227 h 9618595"/>
              <a:gd name="connsiteX384" fmla="*/ 3359524 w 9624709"/>
              <a:gd name="connsiteY384" fmla="*/ 8347656 h 9618595"/>
              <a:gd name="connsiteX385" fmla="*/ 3421055 w 9624709"/>
              <a:gd name="connsiteY385" fmla="*/ 8411533 h 9618595"/>
              <a:gd name="connsiteX386" fmla="*/ 3429228 w 9624709"/>
              <a:gd name="connsiteY386" fmla="*/ 8451922 h 9618595"/>
              <a:gd name="connsiteX387" fmla="*/ 3466683 w 9624709"/>
              <a:gd name="connsiteY387" fmla="*/ 8452618 h 9618595"/>
              <a:gd name="connsiteX388" fmla="*/ 3455772 w 9624709"/>
              <a:gd name="connsiteY388" fmla="*/ 8398047 h 9618595"/>
              <a:gd name="connsiteX389" fmla="*/ 3373519 w 9624709"/>
              <a:gd name="connsiteY389" fmla="*/ 8313404 h 9618595"/>
              <a:gd name="connsiteX390" fmla="*/ 3414205 w 9624709"/>
              <a:gd name="connsiteY390" fmla="*/ 8213807 h 9618595"/>
              <a:gd name="connsiteX391" fmla="*/ 3379425 w 9624709"/>
              <a:gd name="connsiteY391" fmla="*/ 8199598 h 9618595"/>
              <a:gd name="connsiteX392" fmla="*/ 3338739 w 9624709"/>
              <a:gd name="connsiteY392" fmla="*/ 8299196 h 9618595"/>
              <a:gd name="connsiteX393" fmla="*/ 3220747 w 9624709"/>
              <a:gd name="connsiteY393" fmla="*/ 8302032 h 9618595"/>
              <a:gd name="connsiteX394" fmla="*/ 3144485 w 9624709"/>
              <a:gd name="connsiteY394" fmla="*/ 8380332 h 9618595"/>
              <a:gd name="connsiteX395" fmla="*/ 3133197 w 9624709"/>
              <a:gd name="connsiteY395" fmla="*/ 8435057 h 9618595"/>
              <a:gd name="connsiteX396" fmla="*/ 3144109 w 9624709"/>
              <a:gd name="connsiteY396" fmla="*/ 8489631 h 9618595"/>
              <a:gd name="connsiteX397" fmla="*/ 3226362 w 9624709"/>
              <a:gd name="connsiteY397" fmla="*/ 8574273 h 9618595"/>
              <a:gd name="connsiteX398" fmla="*/ 3185674 w 9624709"/>
              <a:gd name="connsiteY398" fmla="*/ 8673869 h 9618595"/>
              <a:gd name="connsiteX399" fmla="*/ 3220453 w 9624709"/>
              <a:gd name="connsiteY399" fmla="*/ 8688077 h 9618595"/>
              <a:gd name="connsiteX400" fmla="*/ 3261142 w 9624709"/>
              <a:gd name="connsiteY400" fmla="*/ 8588481 h 9618595"/>
              <a:gd name="connsiteX401" fmla="*/ 3379134 w 9624709"/>
              <a:gd name="connsiteY401" fmla="*/ 8585645 h 9618595"/>
              <a:gd name="connsiteX402" fmla="*/ 3455394 w 9624709"/>
              <a:gd name="connsiteY402" fmla="*/ 8507347 h 9618595"/>
              <a:gd name="connsiteX403" fmla="*/ 3466683 w 9624709"/>
              <a:gd name="connsiteY403" fmla="*/ 8452618 h 9618595"/>
              <a:gd name="connsiteX404" fmla="*/ 3680784 w 9624709"/>
              <a:gd name="connsiteY404" fmla="*/ 1163459 h 9618595"/>
              <a:gd name="connsiteX405" fmla="*/ 3674284 w 9624709"/>
              <a:gd name="connsiteY405" fmla="*/ 1183102 h 9618595"/>
              <a:gd name="connsiteX406" fmla="*/ 3639995 w 9624709"/>
              <a:gd name="connsiteY406" fmla="*/ 1209838 h 9618595"/>
              <a:gd name="connsiteX407" fmla="*/ 3566013 w 9624709"/>
              <a:gd name="connsiteY407" fmla="*/ 1234510 h 9618595"/>
              <a:gd name="connsiteX408" fmla="*/ 3533241 w 9624709"/>
              <a:gd name="connsiteY408" fmla="*/ 1136228 h 9618595"/>
              <a:gd name="connsiteX409" fmla="*/ 3607222 w 9624709"/>
              <a:gd name="connsiteY409" fmla="*/ 1111558 h 9618595"/>
              <a:gd name="connsiteX410" fmla="*/ 3650695 w 9624709"/>
              <a:gd name="connsiteY410" fmla="*/ 1112362 h 9618595"/>
              <a:gd name="connsiteX411" fmla="*/ 3678148 w 9624709"/>
              <a:gd name="connsiteY411" fmla="*/ 1142510 h 9618595"/>
              <a:gd name="connsiteX412" fmla="*/ 3680784 w 9624709"/>
              <a:gd name="connsiteY412" fmla="*/ 1163459 h 9618595"/>
              <a:gd name="connsiteX413" fmla="*/ 3718429 w 9624709"/>
              <a:gd name="connsiteY413" fmla="*/ 1166582 h 9618595"/>
              <a:gd name="connsiteX414" fmla="*/ 3713789 w 9624709"/>
              <a:gd name="connsiteY414" fmla="*/ 1130625 h 9618595"/>
              <a:gd name="connsiteX415" fmla="*/ 3667341 w 9624709"/>
              <a:gd name="connsiteY415" fmla="*/ 1079508 h 9618595"/>
              <a:gd name="connsiteX416" fmla="*/ 3595695 w 9624709"/>
              <a:gd name="connsiteY416" fmla="*/ 1076997 h 9618595"/>
              <a:gd name="connsiteX417" fmla="*/ 3521716 w 9624709"/>
              <a:gd name="connsiteY417" fmla="*/ 1101667 h 9618595"/>
              <a:gd name="connsiteX418" fmla="*/ 3487500 w 9624709"/>
              <a:gd name="connsiteY418" fmla="*/ 999067 h 9618595"/>
              <a:gd name="connsiteX419" fmla="*/ 3451861 w 9624709"/>
              <a:gd name="connsiteY419" fmla="*/ 1010952 h 9618595"/>
              <a:gd name="connsiteX420" fmla="*/ 3541899 w 9624709"/>
              <a:gd name="connsiteY420" fmla="*/ 1280956 h 9618595"/>
              <a:gd name="connsiteX421" fmla="*/ 3651521 w 9624709"/>
              <a:gd name="connsiteY421" fmla="*/ 1244398 h 9618595"/>
              <a:gd name="connsiteX422" fmla="*/ 3707497 w 9624709"/>
              <a:gd name="connsiteY422" fmla="*/ 1199930 h 9618595"/>
              <a:gd name="connsiteX423" fmla="*/ 3718429 w 9624709"/>
              <a:gd name="connsiteY423" fmla="*/ 1166582 h 9618595"/>
              <a:gd name="connsiteX424" fmla="*/ 3779453 w 9624709"/>
              <a:gd name="connsiteY424" fmla="*/ 8458057 h 9618595"/>
              <a:gd name="connsiteX425" fmla="*/ 3743576 w 9624709"/>
              <a:gd name="connsiteY425" fmla="*/ 8446911 h 9618595"/>
              <a:gd name="connsiteX426" fmla="*/ 3706759 w 9624709"/>
              <a:gd name="connsiteY426" fmla="*/ 8565419 h 9618595"/>
              <a:gd name="connsiteX427" fmla="*/ 3550198 w 9624709"/>
              <a:gd name="connsiteY427" fmla="*/ 8516781 h 9618595"/>
              <a:gd name="connsiteX428" fmla="*/ 3587014 w 9624709"/>
              <a:gd name="connsiteY428" fmla="*/ 8398273 h 9618595"/>
              <a:gd name="connsiteX429" fmla="*/ 3551134 w 9624709"/>
              <a:gd name="connsiteY429" fmla="*/ 8387127 h 9618595"/>
              <a:gd name="connsiteX430" fmla="*/ 3466697 w 9624709"/>
              <a:gd name="connsiteY430" fmla="*/ 8658935 h 9618595"/>
              <a:gd name="connsiteX431" fmla="*/ 3502574 w 9624709"/>
              <a:gd name="connsiteY431" fmla="*/ 8670081 h 9618595"/>
              <a:gd name="connsiteX432" fmla="*/ 3539391 w 9624709"/>
              <a:gd name="connsiteY432" fmla="*/ 8551573 h 9618595"/>
              <a:gd name="connsiteX433" fmla="*/ 3695950 w 9624709"/>
              <a:gd name="connsiteY433" fmla="*/ 8600211 h 9618595"/>
              <a:gd name="connsiteX434" fmla="*/ 3659136 w 9624709"/>
              <a:gd name="connsiteY434" fmla="*/ 8718717 h 9618595"/>
              <a:gd name="connsiteX435" fmla="*/ 3695013 w 9624709"/>
              <a:gd name="connsiteY435" fmla="*/ 8729863 h 9618595"/>
              <a:gd name="connsiteX436" fmla="*/ 4135501 w 9624709"/>
              <a:gd name="connsiteY436" fmla="*/ 8539539 h 9618595"/>
              <a:gd name="connsiteX437" fmla="*/ 4102131 w 9624709"/>
              <a:gd name="connsiteY437" fmla="*/ 8532267 h 9618595"/>
              <a:gd name="connsiteX438" fmla="*/ 3816135 w 9624709"/>
              <a:gd name="connsiteY438" fmla="*/ 8802029 h 9618595"/>
              <a:gd name="connsiteX439" fmla="*/ 3885216 w 9624709"/>
              <a:gd name="connsiteY439" fmla="*/ 8485003 h 9618595"/>
              <a:gd name="connsiteX440" fmla="*/ 3846283 w 9624709"/>
              <a:gd name="connsiteY440" fmla="*/ 8476519 h 9618595"/>
              <a:gd name="connsiteX441" fmla="*/ 3761447 w 9624709"/>
              <a:gd name="connsiteY441" fmla="*/ 8865851 h 9618595"/>
              <a:gd name="connsiteX442" fmla="*/ 3794820 w 9624709"/>
              <a:gd name="connsiteY442" fmla="*/ 8873123 h 9618595"/>
              <a:gd name="connsiteX443" fmla="*/ 4080813 w 9624709"/>
              <a:gd name="connsiteY443" fmla="*/ 8603361 h 9618595"/>
              <a:gd name="connsiteX444" fmla="*/ 4011735 w 9624709"/>
              <a:gd name="connsiteY444" fmla="*/ 8920387 h 9618595"/>
              <a:gd name="connsiteX445" fmla="*/ 4050668 w 9624709"/>
              <a:gd name="connsiteY445" fmla="*/ 8928871 h 9618595"/>
              <a:gd name="connsiteX446" fmla="*/ 4691712 w 9624709"/>
              <a:gd name="connsiteY446" fmla="*/ 7657716 h 9618595"/>
              <a:gd name="connsiteX447" fmla="*/ 4691712 w 9624709"/>
              <a:gd name="connsiteY447" fmla="*/ 9618595 h 9618595"/>
              <a:gd name="connsiteX448" fmla="*/ 0 w 9624709"/>
              <a:gd name="connsiteY448" fmla="*/ 4926883 h 9618595"/>
              <a:gd name="connsiteX449" fmla="*/ 1940147 w 9624709"/>
              <a:gd name="connsiteY449" fmla="*/ 4926883 h 9618595"/>
              <a:gd name="connsiteX450" fmla="*/ 1946544 w 9624709"/>
              <a:gd name="connsiteY450" fmla="*/ 5013466 h 9618595"/>
              <a:gd name="connsiteX451" fmla="*/ 4649054 w 9624709"/>
              <a:gd name="connsiteY451" fmla="*/ 7656606 h 9618595"/>
              <a:gd name="connsiteX452" fmla="*/ 4691715 w 9624709"/>
              <a:gd name="connsiteY452" fmla="*/ 0 h 9618595"/>
              <a:gd name="connsiteX453" fmla="*/ 4691715 w 9624709"/>
              <a:gd name="connsiteY453" fmla="*/ 1766294 h 9618595"/>
              <a:gd name="connsiteX454" fmla="*/ 4649055 w 9624709"/>
              <a:gd name="connsiteY454" fmla="*/ 1767405 h 9618595"/>
              <a:gd name="connsiteX455" fmla="*/ 1935482 w 9624709"/>
              <a:gd name="connsiteY455" fmla="*/ 4560279 h 9618595"/>
              <a:gd name="connsiteX456" fmla="*/ 1932253 w 9624709"/>
              <a:gd name="connsiteY456" fmla="*/ 4691711 h 9618595"/>
              <a:gd name="connsiteX457" fmla="*/ 4 w 9624709"/>
              <a:gd name="connsiteY457" fmla="*/ 4691711 h 9618595"/>
              <a:gd name="connsiteX458" fmla="*/ 4691715 w 9624709"/>
              <a:gd name="connsiteY458" fmla="*/ 0 h 9618595"/>
              <a:gd name="connsiteX459" fmla="*/ 6417770 w 9624709"/>
              <a:gd name="connsiteY459" fmla="*/ 8392251 h 9618595"/>
              <a:gd name="connsiteX460" fmla="*/ 6406988 w 9624709"/>
              <a:gd name="connsiteY460" fmla="*/ 8429275 h 9618595"/>
              <a:gd name="connsiteX461" fmla="*/ 6347872 w 9624709"/>
              <a:gd name="connsiteY461" fmla="*/ 8481327 h 9618595"/>
              <a:gd name="connsiteX462" fmla="*/ 6275681 w 9624709"/>
              <a:gd name="connsiteY462" fmla="*/ 8483411 h 9618595"/>
              <a:gd name="connsiteX463" fmla="*/ 6217305 w 9624709"/>
              <a:gd name="connsiteY463" fmla="*/ 8431445 h 9618595"/>
              <a:gd name="connsiteX464" fmla="*/ 6414247 w 9624709"/>
              <a:gd name="connsiteY464" fmla="*/ 8352092 h 9618595"/>
              <a:gd name="connsiteX465" fmla="*/ 6417770 w 9624709"/>
              <a:gd name="connsiteY465" fmla="*/ 8392251 h 9618595"/>
              <a:gd name="connsiteX466" fmla="*/ 6455884 w 9624709"/>
              <a:gd name="connsiteY466" fmla="*/ 8379655 h 9618595"/>
              <a:gd name="connsiteX467" fmla="*/ 6443555 w 9624709"/>
              <a:gd name="connsiteY467" fmla="*/ 8321257 h 9618595"/>
              <a:gd name="connsiteX468" fmla="*/ 6364489 w 9624709"/>
              <a:gd name="connsiteY468" fmla="*/ 8237738 h 9618595"/>
              <a:gd name="connsiteX469" fmla="*/ 6247371 w 9624709"/>
              <a:gd name="connsiteY469" fmla="*/ 8239512 h 9618595"/>
              <a:gd name="connsiteX470" fmla="*/ 6185484 w 9624709"/>
              <a:gd name="connsiteY470" fmla="*/ 8283167 h 9618595"/>
              <a:gd name="connsiteX471" fmla="*/ 6155677 w 9624709"/>
              <a:gd name="connsiteY471" fmla="*/ 8347034 h 9618595"/>
              <a:gd name="connsiteX472" fmla="*/ 6193535 w 9624709"/>
              <a:gd name="connsiteY472" fmla="*/ 8352646 h 9618595"/>
              <a:gd name="connsiteX473" fmla="*/ 6260459 w 9624709"/>
              <a:gd name="connsiteY473" fmla="*/ 8273515 h 9618595"/>
              <a:gd name="connsiteX474" fmla="*/ 6341311 w 9624709"/>
              <a:gd name="connsiteY474" fmla="*/ 8268555 h 9618595"/>
              <a:gd name="connsiteX475" fmla="*/ 6400631 w 9624709"/>
              <a:gd name="connsiteY475" fmla="*/ 8318301 h 9618595"/>
              <a:gd name="connsiteX476" fmla="*/ 6168843 w 9624709"/>
              <a:gd name="connsiteY476" fmla="*/ 8411695 h 9618595"/>
              <a:gd name="connsiteX477" fmla="*/ 6174381 w 9624709"/>
              <a:gd name="connsiteY477" fmla="*/ 8428487 h 9618595"/>
              <a:gd name="connsiteX478" fmla="*/ 6250170 w 9624709"/>
              <a:gd name="connsiteY478" fmla="*/ 8511487 h 9618595"/>
              <a:gd name="connsiteX479" fmla="*/ 6361488 w 9624709"/>
              <a:gd name="connsiteY479" fmla="*/ 8515117 h 9618595"/>
              <a:gd name="connsiteX480" fmla="*/ 6444795 w 9624709"/>
              <a:gd name="connsiteY480" fmla="*/ 8435523 h 9618595"/>
              <a:gd name="connsiteX481" fmla="*/ 6455884 w 9624709"/>
              <a:gd name="connsiteY481" fmla="*/ 8379655 h 9618595"/>
              <a:gd name="connsiteX482" fmla="*/ 6763937 w 9624709"/>
              <a:gd name="connsiteY482" fmla="*/ 8316779 h 9618595"/>
              <a:gd name="connsiteX483" fmla="*/ 6636107 w 9624709"/>
              <a:gd name="connsiteY483" fmla="*/ 8062481 h 9618595"/>
              <a:gd name="connsiteX484" fmla="*/ 6607624 w 9624709"/>
              <a:gd name="connsiteY484" fmla="*/ 8076797 h 9618595"/>
              <a:gd name="connsiteX485" fmla="*/ 6554490 w 9624709"/>
              <a:gd name="connsiteY485" fmla="*/ 8348795 h 9618595"/>
              <a:gd name="connsiteX486" fmla="*/ 6456061 w 9624709"/>
              <a:gd name="connsiteY486" fmla="*/ 8152985 h 9618595"/>
              <a:gd name="connsiteX487" fmla="*/ 6422494 w 9624709"/>
              <a:gd name="connsiteY487" fmla="*/ 8169857 h 9618595"/>
              <a:gd name="connsiteX488" fmla="*/ 6550324 w 9624709"/>
              <a:gd name="connsiteY488" fmla="*/ 8424157 h 9618595"/>
              <a:gd name="connsiteX489" fmla="*/ 6578806 w 9624709"/>
              <a:gd name="connsiteY489" fmla="*/ 8409841 h 9618595"/>
              <a:gd name="connsiteX490" fmla="*/ 6631941 w 9624709"/>
              <a:gd name="connsiteY490" fmla="*/ 8137842 h 9618595"/>
              <a:gd name="connsiteX491" fmla="*/ 6730368 w 9624709"/>
              <a:gd name="connsiteY491" fmla="*/ 8333653 h 9618595"/>
              <a:gd name="connsiteX492" fmla="*/ 7034900 w 9624709"/>
              <a:gd name="connsiteY492" fmla="*/ 8152551 h 9618595"/>
              <a:gd name="connsiteX493" fmla="*/ 6886844 w 9624709"/>
              <a:gd name="connsiteY493" fmla="*/ 7909471 h 9618595"/>
              <a:gd name="connsiteX494" fmla="*/ 6854759 w 9624709"/>
              <a:gd name="connsiteY494" fmla="*/ 7929013 h 9618595"/>
              <a:gd name="connsiteX495" fmla="*/ 6919311 w 9624709"/>
              <a:gd name="connsiteY495" fmla="*/ 8034997 h 9618595"/>
              <a:gd name="connsiteX496" fmla="*/ 6779294 w 9624709"/>
              <a:gd name="connsiteY496" fmla="*/ 8120274 h 9618595"/>
              <a:gd name="connsiteX497" fmla="*/ 6714742 w 9624709"/>
              <a:gd name="connsiteY497" fmla="*/ 8014292 h 9618595"/>
              <a:gd name="connsiteX498" fmla="*/ 6682657 w 9624709"/>
              <a:gd name="connsiteY498" fmla="*/ 8033835 h 9618595"/>
              <a:gd name="connsiteX499" fmla="*/ 6830710 w 9624709"/>
              <a:gd name="connsiteY499" fmla="*/ 8276917 h 9618595"/>
              <a:gd name="connsiteX500" fmla="*/ 6862797 w 9624709"/>
              <a:gd name="connsiteY500" fmla="*/ 8257375 h 9618595"/>
              <a:gd name="connsiteX501" fmla="*/ 6798246 w 9624709"/>
              <a:gd name="connsiteY501" fmla="*/ 8151391 h 9618595"/>
              <a:gd name="connsiteX502" fmla="*/ 6938260 w 9624709"/>
              <a:gd name="connsiteY502" fmla="*/ 8066111 h 9618595"/>
              <a:gd name="connsiteX503" fmla="*/ 7002812 w 9624709"/>
              <a:gd name="connsiteY503" fmla="*/ 8172096 h 9618595"/>
              <a:gd name="connsiteX504" fmla="*/ 7094436 w 9624709"/>
              <a:gd name="connsiteY504" fmla="*/ 1356156 h 9618595"/>
              <a:gd name="connsiteX505" fmla="*/ 7051920 w 9624709"/>
              <a:gd name="connsiteY505" fmla="*/ 1330764 h 9618595"/>
              <a:gd name="connsiteX506" fmla="*/ 6824218 w 9624709"/>
              <a:gd name="connsiteY506" fmla="*/ 1453358 h 9618595"/>
              <a:gd name="connsiteX507" fmla="*/ 6824176 w 9624709"/>
              <a:gd name="connsiteY507" fmla="*/ 1194751 h 9618595"/>
              <a:gd name="connsiteX508" fmla="*/ 6781657 w 9624709"/>
              <a:gd name="connsiteY508" fmla="*/ 1169359 h 9618595"/>
              <a:gd name="connsiteX509" fmla="*/ 6577348 w 9624709"/>
              <a:gd name="connsiteY509" fmla="*/ 1511462 h 9618595"/>
              <a:gd name="connsiteX510" fmla="*/ 6611557 w 9624709"/>
              <a:gd name="connsiteY510" fmla="*/ 1531894 h 9618595"/>
              <a:gd name="connsiteX511" fmla="*/ 6784929 w 9624709"/>
              <a:gd name="connsiteY511" fmla="*/ 1241595 h 9618595"/>
              <a:gd name="connsiteX512" fmla="*/ 6784999 w 9624709"/>
              <a:gd name="connsiteY512" fmla="*/ 1513479 h 9618595"/>
              <a:gd name="connsiteX513" fmla="*/ 6789884 w 9624709"/>
              <a:gd name="connsiteY513" fmla="*/ 1516398 h 9618595"/>
              <a:gd name="connsiteX514" fmla="*/ 7029290 w 9624709"/>
              <a:gd name="connsiteY514" fmla="*/ 1387529 h 9618595"/>
              <a:gd name="connsiteX515" fmla="*/ 6855918 w 9624709"/>
              <a:gd name="connsiteY515" fmla="*/ 1677830 h 9618595"/>
              <a:gd name="connsiteX516" fmla="*/ 6890127 w 9624709"/>
              <a:gd name="connsiteY516" fmla="*/ 1698261 h 9618595"/>
              <a:gd name="connsiteX517" fmla="*/ 7233621 w 9624709"/>
              <a:gd name="connsiteY517" fmla="*/ 7903528 h 9618595"/>
              <a:gd name="connsiteX518" fmla="*/ 7232217 w 9624709"/>
              <a:gd name="connsiteY518" fmla="*/ 7942063 h 9618595"/>
              <a:gd name="connsiteX519" fmla="*/ 7187614 w 9624709"/>
              <a:gd name="connsiteY519" fmla="*/ 8006986 h 9618595"/>
              <a:gd name="connsiteX520" fmla="*/ 7118122 w 9624709"/>
              <a:gd name="connsiteY520" fmla="*/ 8026651 h 9618595"/>
              <a:gd name="connsiteX521" fmla="*/ 7048814 w 9624709"/>
              <a:gd name="connsiteY521" fmla="*/ 7990529 h 9618595"/>
              <a:gd name="connsiteX522" fmla="*/ 7220389 w 9624709"/>
              <a:gd name="connsiteY522" fmla="*/ 7865447 h 9618595"/>
              <a:gd name="connsiteX523" fmla="*/ 7233621 w 9624709"/>
              <a:gd name="connsiteY523" fmla="*/ 7903528 h 9618595"/>
              <a:gd name="connsiteX524" fmla="*/ 7245174 w 9624709"/>
              <a:gd name="connsiteY524" fmla="*/ 1711549 h 9618595"/>
              <a:gd name="connsiteX525" fmla="*/ 7230619 w 9624709"/>
              <a:gd name="connsiteY525" fmla="*/ 1750915 h 9618595"/>
              <a:gd name="connsiteX526" fmla="*/ 7060242 w 9624709"/>
              <a:gd name="connsiteY526" fmla="*/ 1624208 h 9618595"/>
              <a:gd name="connsiteX527" fmla="*/ 7129893 w 9624709"/>
              <a:gd name="connsiteY527" fmla="*/ 1590170 h 9618595"/>
              <a:gd name="connsiteX528" fmla="*/ 7205127 w 9624709"/>
              <a:gd name="connsiteY528" fmla="*/ 1613488 h 9618595"/>
              <a:gd name="connsiteX529" fmla="*/ 7244538 w 9624709"/>
              <a:gd name="connsiteY529" fmla="*/ 1674010 h 9618595"/>
              <a:gd name="connsiteX530" fmla="*/ 7245174 w 9624709"/>
              <a:gd name="connsiteY530" fmla="*/ 1711549 h 9618595"/>
              <a:gd name="connsiteX531" fmla="*/ 7270403 w 9624709"/>
              <a:gd name="connsiteY531" fmla="*/ 7938881 h 9618595"/>
              <a:gd name="connsiteX532" fmla="*/ 7241273 w 9624709"/>
              <a:gd name="connsiteY532" fmla="*/ 7828385 h 9618595"/>
              <a:gd name="connsiteX533" fmla="*/ 7144191 w 9624709"/>
              <a:gd name="connsiteY533" fmla="*/ 7766724 h 9618595"/>
              <a:gd name="connsiteX534" fmla="*/ 7031060 w 9624709"/>
              <a:gd name="connsiteY534" fmla="*/ 7797069 h 9618595"/>
              <a:gd name="connsiteX535" fmla="*/ 6981718 w 9624709"/>
              <a:gd name="connsiteY535" fmla="*/ 7854525 h 9618595"/>
              <a:gd name="connsiteX536" fmla="*/ 6968426 w 9624709"/>
              <a:gd name="connsiteY536" fmla="*/ 7923741 h 9618595"/>
              <a:gd name="connsiteX537" fmla="*/ 7006507 w 9624709"/>
              <a:gd name="connsiteY537" fmla="*/ 7919931 h 9618595"/>
              <a:gd name="connsiteX538" fmla="*/ 7052059 w 9624709"/>
              <a:gd name="connsiteY538" fmla="*/ 7826843 h 9618595"/>
              <a:gd name="connsiteX539" fmla="*/ 7129248 w 9624709"/>
              <a:gd name="connsiteY539" fmla="*/ 7802273 h 9618595"/>
              <a:gd name="connsiteX540" fmla="*/ 7198929 w 9624709"/>
              <a:gd name="connsiteY540" fmla="*/ 7836009 h 9618595"/>
              <a:gd name="connsiteX541" fmla="*/ 6996995 w 9624709"/>
              <a:gd name="connsiteY541" fmla="*/ 7983223 h 9618595"/>
              <a:gd name="connsiteX542" fmla="*/ 7006470 w 9624709"/>
              <a:gd name="connsiteY542" fmla="*/ 7998153 h 9618595"/>
              <a:gd name="connsiteX543" fmla="*/ 7100248 w 9624709"/>
              <a:gd name="connsiteY543" fmla="*/ 8060110 h 9618595"/>
              <a:gd name="connsiteX544" fmla="*/ 7209076 w 9624709"/>
              <a:gd name="connsiteY544" fmla="*/ 8036424 h 9618595"/>
              <a:gd name="connsiteX545" fmla="*/ 7270403 w 9624709"/>
              <a:gd name="connsiteY545" fmla="*/ 7938881 h 9618595"/>
              <a:gd name="connsiteX546" fmla="*/ 7281795 w 9624709"/>
              <a:gd name="connsiteY546" fmla="*/ 1681144 h 9618595"/>
              <a:gd name="connsiteX547" fmla="*/ 7226869 w 9624709"/>
              <a:gd name="connsiteY547" fmla="*/ 1584254 h 9618595"/>
              <a:gd name="connsiteX548" fmla="*/ 7115518 w 9624709"/>
              <a:gd name="connsiteY548" fmla="*/ 1554651 h 9618595"/>
              <a:gd name="connsiteX549" fmla="*/ 7018650 w 9624709"/>
              <a:gd name="connsiteY549" fmla="*/ 1615268 h 9618595"/>
              <a:gd name="connsiteX550" fmla="*/ 6988589 w 9624709"/>
              <a:gd name="connsiteY550" fmla="*/ 1726280 h 9618595"/>
              <a:gd name="connsiteX551" fmla="*/ 7051151 w 9624709"/>
              <a:gd name="connsiteY551" fmla="*/ 1825302 h 9618595"/>
              <a:gd name="connsiteX552" fmla="*/ 7120665 w 9624709"/>
              <a:gd name="connsiteY552" fmla="*/ 1855363 h 9618595"/>
              <a:gd name="connsiteX553" fmla="*/ 7190707 w 9624709"/>
              <a:gd name="connsiteY553" fmla="*/ 1847507 h 9618595"/>
              <a:gd name="connsiteX554" fmla="*/ 7175764 w 9624709"/>
              <a:gd name="connsiteY554" fmla="*/ 1812274 h 9618595"/>
              <a:gd name="connsiteX555" fmla="*/ 7073350 w 9624709"/>
              <a:gd name="connsiteY555" fmla="*/ 1796409 h 9618595"/>
              <a:gd name="connsiteX556" fmla="*/ 7026972 w 9624709"/>
              <a:gd name="connsiteY556" fmla="*/ 1729995 h 9618595"/>
              <a:gd name="connsiteX557" fmla="*/ 7038501 w 9624709"/>
              <a:gd name="connsiteY557" fmla="*/ 1653442 h 9618595"/>
              <a:gd name="connsiteX558" fmla="*/ 7239025 w 9624709"/>
              <a:gd name="connsiteY558" fmla="*/ 1802568 h 9618595"/>
              <a:gd name="connsiteX559" fmla="*/ 7250470 w 9624709"/>
              <a:gd name="connsiteY559" fmla="*/ 1789089 h 9618595"/>
              <a:gd name="connsiteX560" fmla="*/ 7281795 w 9624709"/>
              <a:gd name="connsiteY560" fmla="*/ 1681144 h 9618595"/>
              <a:gd name="connsiteX561" fmla="*/ 7520797 w 9624709"/>
              <a:gd name="connsiteY561" fmla="*/ 1882949 h 9618595"/>
              <a:gd name="connsiteX562" fmla="*/ 7380187 w 9624709"/>
              <a:gd name="connsiteY562" fmla="*/ 2041283 h 9618595"/>
              <a:gd name="connsiteX563" fmla="*/ 7268244 w 9624709"/>
              <a:gd name="connsiteY563" fmla="*/ 1941875 h 9618595"/>
              <a:gd name="connsiteX564" fmla="*/ 7355431 w 9624709"/>
              <a:gd name="connsiteY564" fmla="*/ 1875414 h 9618595"/>
              <a:gd name="connsiteX565" fmla="*/ 7424601 w 9624709"/>
              <a:gd name="connsiteY565" fmla="*/ 1797523 h 9618595"/>
              <a:gd name="connsiteX566" fmla="*/ 7529642 w 9624709"/>
              <a:gd name="connsiteY566" fmla="*/ 7766697 h 9618595"/>
              <a:gd name="connsiteX567" fmla="*/ 7422905 w 9624709"/>
              <a:gd name="connsiteY567" fmla="*/ 7643012 h 9618595"/>
              <a:gd name="connsiteX568" fmla="*/ 7388796 w 9624709"/>
              <a:gd name="connsiteY568" fmla="*/ 7579965 h 9618595"/>
              <a:gd name="connsiteX569" fmla="*/ 7415014 w 9624709"/>
              <a:gd name="connsiteY569" fmla="*/ 7536285 h 9618595"/>
              <a:gd name="connsiteX570" fmla="*/ 7391956 w 9624709"/>
              <a:gd name="connsiteY570" fmla="*/ 7509567 h 9618595"/>
              <a:gd name="connsiteX571" fmla="*/ 7351180 w 9624709"/>
              <a:gd name="connsiteY571" fmla="*/ 7575582 h 9618595"/>
              <a:gd name="connsiteX572" fmla="*/ 7394461 w 9624709"/>
              <a:gd name="connsiteY572" fmla="*/ 7667560 h 9618595"/>
              <a:gd name="connsiteX573" fmla="*/ 7477397 w 9624709"/>
              <a:gd name="connsiteY573" fmla="*/ 7763661 h 9618595"/>
              <a:gd name="connsiteX574" fmla="*/ 7380001 w 9624709"/>
              <a:gd name="connsiteY574" fmla="*/ 7847713 h 9618595"/>
              <a:gd name="connsiteX575" fmla="*/ 7217849 w 9624709"/>
              <a:gd name="connsiteY575" fmla="*/ 7659815 h 9618595"/>
              <a:gd name="connsiteX576" fmla="*/ 7189407 w 9624709"/>
              <a:gd name="connsiteY576" fmla="*/ 7684363 h 9618595"/>
              <a:gd name="connsiteX577" fmla="*/ 7375359 w 9624709"/>
              <a:gd name="connsiteY577" fmla="*/ 7899841 h 9618595"/>
              <a:gd name="connsiteX578" fmla="*/ 7573080 w 9624709"/>
              <a:gd name="connsiteY578" fmla="*/ 1880653 h 9618595"/>
              <a:gd name="connsiteX579" fmla="*/ 7420702 w 9624709"/>
              <a:gd name="connsiteY579" fmla="*/ 1745337 h 9618595"/>
              <a:gd name="connsiteX580" fmla="*/ 7327340 w 9624709"/>
              <a:gd name="connsiteY580" fmla="*/ 1850468 h 9618595"/>
              <a:gd name="connsiteX581" fmla="*/ 7234194 w 9624709"/>
              <a:gd name="connsiteY581" fmla="*/ 1911635 h 9618595"/>
              <a:gd name="connsiteX582" fmla="*/ 7208230 w 9624709"/>
              <a:gd name="connsiteY582" fmla="*/ 1888579 h 9618595"/>
              <a:gd name="connsiteX583" fmla="*/ 7133389 w 9624709"/>
              <a:gd name="connsiteY583" fmla="*/ 1972855 h 9618595"/>
              <a:gd name="connsiteX584" fmla="*/ 7161480 w 9624709"/>
              <a:gd name="connsiteY584" fmla="*/ 1997801 h 9618595"/>
              <a:gd name="connsiteX585" fmla="*/ 7212132 w 9624709"/>
              <a:gd name="connsiteY585" fmla="*/ 1940767 h 9618595"/>
              <a:gd name="connsiteX586" fmla="*/ 7385790 w 9624709"/>
              <a:gd name="connsiteY586" fmla="*/ 2094983 h 9618595"/>
              <a:gd name="connsiteX587" fmla="*/ 7335141 w 9624709"/>
              <a:gd name="connsiteY587" fmla="*/ 2152019 h 9618595"/>
              <a:gd name="connsiteX588" fmla="*/ 7363232 w 9624709"/>
              <a:gd name="connsiteY588" fmla="*/ 2176965 h 9618595"/>
              <a:gd name="connsiteX589" fmla="*/ 7438073 w 9624709"/>
              <a:gd name="connsiteY589" fmla="*/ 2092689 h 9618595"/>
              <a:gd name="connsiteX590" fmla="*/ 7408278 w 9624709"/>
              <a:gd name="connsiteY590" fmla="*/ 2066232 h 9618595"/>
              <a:gd name="connsiteX591" fmla="*/ 7619824 w 9624709"/>
              <a:gd name="connsiteY591" fmla="*/ 7455035 h 9618595"/>
              <a:gd name="connsiteX592" fmla="*/ 7548774 w 9624709"/>
              <a:gd name="connsiteY592" fmla="*/ 7526475 h 9618595"/>
              <a:gd name="connsiteX593" fmla="*/ 7513608 w 9624709"/>
              <a:gd name="connsiteY593" fmla="*/ 7545691 h 9618595"/>
              <a:gd name="connsiteX594" fmla="*/ 7481573 w 9624709"/>
              <a:gd name="connsiteY594" fmla="*/ 7532697 h 9618595"/>
              <a:gd name="connsiteX595" fmla="*/ 7467192 w 9624709"/>
              <a:gd name="connsiteY595" fmla="*/ 7499529 h 9618595"/>
              <a:gd name="connsiteX596" fmla="*/ 7485811 w 9624709"/>
              <a:gd name="connsiteY596" fmla="*/ 7463855 h 9618595"/>
              <a:gd name="connsiteX597" fmla="*/ 7556862 w 9624709"/>
              <a:gd name="connsiteY597" fmla="*/ 7392417 h 9618595"/>
              <a:gd name="connsiteX598" fmla="*/ 7707006 w 9624709"/>
              <a:gd name="connsiteY598" fmla="*/ 7541741 h 9618595"/>
              <a:gd name="connsiteX599" fmla="*/ 7643983 w 9624709"/>
              <a:gd name="connsiteY599" fmla="*/ 7605107 h 9618595"/>
              <a:gd name="connsiteX600" fmla="*/ 7610222 w 9624709"/>
              <a:gd name="connsiteY600" fmla="*/ 7623313 h 9618595"/>
              <a:gd name="connsiteX601" fmla="*/ 7579193 w 9624709"/>
              <a:gd name="connsiteY601" fmla="*/ 7610519 h 9618595"/>
              <a:gd name="connsiteX602" fmla="*/ 7564314 w 9624709"/>
              <a:gd name="connsiteY602" fmla="*/ 7578257 h 9618595"/>
              <a:gd name="connsiteX603" fmla="*/ 7582634 w 9624709"/>
              <a:gd name="connsiteY603" fmla="*/ 7544095 h 9618595"/>
              <a:gd name="connsiteX604" fmla="*/ 7645657 w 9624709"/>
              <a:gd name="connsiteY604" fmla="*/ 7480726 h 9618595"/>
              <a:gd name="connsiteX605" fmla="*/ 7759331 w 9624709"/>
              <a:gd name="connsiteY605" fmla="*/ 7540793 h 9618595"/>
              <a:gd name="connsiteX606" fmla="*/ 7557524 w 9624709"/>
              <a:gd name="connsiteY606" fmla="*/ 7340087 h 9618595"/>
              <a:gd name="connsiteX607" fmla="*/ 7459981 w 9624709"/>
              <a:gd name="connsiteY607" fmla="*/ 7438165 h 9618595"/>
              <a:gd name="connsiteX608" fmla="*/ 7429357 w 9624709"/>
              <a:gd name="connsiteY608" fmla="*/ 7500438 h 9618595"/>
              <a:gd name="connsiteX609" fmla="*/ 7453464 w 9624709"/>
              <a:gd name="connsiteY609" fmla="*/ 7557731 h 9618595"/>
              <a:gd name="connsiteX610" fmla="*/ 7533601 w 9624709"/>
              <a:gd name="connsiteY610" fmla="*/ 7571598 h 9618595"/>
              <a:gd name="connsiteX611" fmla="*/ 7554314 w 9624709"/>
              <a:gd name="connsiteY611" fmla="*/ 7638761 h 9618595"/>
              <a:gd name="connsiteX612" fmla="*/ 7609722 w 9624709"/>
              <a:gd name="connsiteY612" fmla="*/ 7661352 h 9618595"/>
              <a:gd name="connsiteX613" fmla="*/ 7669813 w 9624709"/>
              <a:gd name="connsiteY613" fmla="*/ 7630798 h 9618595"/>
              <a:gd name="connsiteX614" fmla="*/ 7816412 w 9624709"/>
              <a:gd name="connsiteY614" fmla="*/ 2129057 h 9618595"/>
              <a:gd name="connsiteX615" fmla="*/ 7794474 w 9624709"/>
              <a:gd name="connsiteY615" fmla="*/ 2105932 h 9618595"/>
              <a:gd name="connsiteX616" fmla="*/ 7518728 w 9624709"/>
              <a:gd name="connsiteY616" fmla="*/ 2133701 h 9618595"/>
              <a:gd name="connsiteX617" fmla="*/ 7677722 w 9624709"/>
              <a:gd name="connsiteY617" fmla="*/ 1982867 h 9618595"/>
              <a:gd name="connsiteX618" fmla="*/ 7651865 w 9624709"/>
              <a:gd name="connsiteY618" fmla="*/ 1955611 h 9618595"/>
              <a:gd name="connsiteX619" fmla="*/ 7445379 w 9624709"/>
              <a:gd name="connsiteY619" fmla="*/ 2151501 h 9618595"/>
              <a:gd name="connsiteX620" fmla="*/ 7467319 w 9624709"/>
              <a:gd name="connsiteY620" fmla="*/ 2174627 h 9618595"/>
              <a:gd name="connsiteX621" fmla="*/ 7743063 w 9624709"/>
              <a:gd name="connsiteY621" fmla="*/ 2146857 h 9618595"/>
              <a:gd name="connsiteX622" fmla="*/ 7584072 w 9624709"/>
              <a:gd name="connsiteY622" fmla="*/ 2297693 h 9618595"/>
              <a:gd name="connsiteX623" fmla="*/ 7609929 w 9624709"/>
              <a:gd name="connsiteY623" fmla="*/ 2324948 h 9618595"/>
              <a:gd name="connsiteX624" fmla="*/ 7914769 w 9624709"/>
              <a:gd name="connsiteY624" fmla="*/ 7264683 h 9618595"/>
              <a:gd name="connsiteX625" fmla="*/ 7888685 w 9624709"/>
              <a:gd name="connsiteY625" fmla="*/ 7346907 h 9618595"/>
              <a:gd name="connsiteX626" fmla="*/ 7812094 w 9624709"/>
              <a:gd name="connsiteY626" fmla="*/ 7386595 h 9618595"/>
              <a:gd name="connsiteX627" fmla="*/ 7730236 w 9624709"/>
              <a:gd name="connsiteY627" fmla="*/ 7360075 h 9618595"/>
              <a:gd name="connsiteX628" fmla="*/ 7689749 w 9624709"/>
              <a:gd name="connsiteY628" fmla="*/ 7283551 h 9618595"/>
              <a:gd name="connsiteX629" fmla="*/ 7716269 w 9624709"/>
              <a:gd name="connsiteY629" fmla="*/ 7201695 h 9618595"/>
              <a:gd name="connsiteX630" fmla="*/ 7792425 w 9624709"/>
              <a:gd name="connsiteY630" fmla="*/ 7161641 h 9618595"/>
              <a:gd name="connsiteX631" fmla="*/ 7874716 w 9624709"/>
              <a:gd name="connsiteY631" fmla="*/ 7188527 h 9618595"/>
              <a:gd name="connsiteX632" fmla="*/ 7914769 w 9624709"/>
              <a:gd name="connsiteY632" fmla="*/ 7264683 h 9618595"/>
              <a:gd name="connsiteX633" fmla="*/ 7952400 w 9624709"/>
              <a:gd name="connsiteY633" fmla="*/ 7260654 h 9618595"/>
              <a:gd name="connsiteX634" fmla="*/ 7898920 w 9624709"/>
              <a:gd name="connsiteY634" fmla="*/ 7159791 h 9618595"/>
              <a:gd name="connsiteX635" fmla="*/ 7790432 w 9624709"/>
              <a:gd name="connsiteY635" fmla="*/ 7124240 h 9618595"/>
              <a:gd name="connsiteX636" fmla="*/ 7690237 w 9624709"/>
              <a:gd name="connsiteY636" fmla="*/ 7176049 h 9618595"/>
              <a:gd name="connsiteX637" fmla="*/ 7664056 w 9624709"/>
              <a:gd name="connsiteY637" fmla="*/ 7304335 h 9618595"/>
              <a:gd name="connsiteX638" fmla="*/ 7621388 w 9624709"/>
              <a:gd name="connsiteY638" fmla="*/ 7268399 h 9618595"/>
              <a:gd name="connsiteX639" fmla="*/ 7597187 w 9624709"/>
              <a:gd name="connsiteY639" fmla="*/ 7297135 h 9618595"/>
              <a:gd name="connsiteX640" fmla="*/ 7814883 w 9624709"/>
              <a:gd name="connsiteY640" fmla="*/ 7480485 h 9618595"/>
              <a:gd name="connsiteX641" fmla="*/ 7839085 w 9624709"/>
              <a:gd name="connsiteY641" fmla="*/ 7451749 h 9618595"/>
              <a:gd name="connsiteX642" fmla="*/ 7796416 w 9624709"/>
              <a:gd name="connsiteY642" fmla="*/ 7415811 h 9618595"/>
              <a:gd name="connsiteX643" fmla="*/ 7918382 w 9624709"/>
              <a:gd name="connsiteY643" fmla="*/ 7368200 h 9618595"/>
              <a:gd name="connsiteX644" fmla="*/ 7952400 w 9624709"/>
              <a:gd name="connsiteY644" fmla="*/ 7260654 h 9618595"/>
              <a:gd name="connsiteX645" fmla="*/ 8019013 w 9624709"/>
              <a:gd name="connsiteY645" fmla="*/ 2374593 h 9618595"/>
              <a:gd name="connsiteX646" fmla="*/ 7995581 w 9624709"/>
              <a:gd name="connsiteY646" fmla="*/ 2345227 h 9618595"/>
              <a:gd name="connsiteX647" fmla="*/ 7801581 w 9624709"/>
              <a:gd name="connsiteY647" fmla="*/ 2500021 h 9618595"/>
              <a:gd name="connsiteX648" fmla="*/ 7702880 w 9624709"/>
              <a:gd name="connsiteY648" fmla="*/ 2376321 h 9618595"/>
              <a:gd name="connsiteX649" fmla="*/ 7896883 w 9624709"/>
              <a:gd name="connsiteY649" fmla="*/ 2221528 h 9618595"/>
              <a:gd name="connsiteX650" fmla="*/ 7873451 w 9624709"/>
              <a:gd name="connsiteY650" fmla="*/ 2192160 h 9618595"/>
              <a:gd name="connsiteX651" fmla="*/ 7650971 w 9624709"/>
              <a:gd name="connsiteY651" fmla="*/ 2369675 h 9618595"/>
              <a:gd name="connsiteX652" fmla="*/ 7801506 w 9624709"/>
              <a:gd name="connsiteY652" fmla="*/ 2558339 h 9618595"/>
              <a:gd name="connsiteX653" fmla="*/ 7741881 w 9624709"/>
              <a:gd name="connsiteY653" fmla="*/ 2605913 h 9618595"/>
              <a:gd name="connsiteX654" fmla="*/ 7765313 w 9624709"/>
              <a:gd name="connsiteY654" fmla="*/ 2635282 h 9618595"/>
              <a:gd name="connsiteX655" fmla="*/ 7853415 w 9624709"/>
              <a:gd name="connsiteY655" fmla="*/ 2564983 h 9618595"/>
              <a:gd name="connsiteX656" fmla="*/ 7825013 w 9624709"/>
              <a:gd name="connsiteY656" fmla="*/ 2529387 h 9618595"/>
              <a:gd name="connsiteX657" fmla="*/ 8116412 w 9624709"/>
              <a:gd name="connsiteY657" fmla="*/ 6987945 h 9618595"/>
              <a:gd name="connsiteX658" fmla="*/ 8098045 w 9624709"/>
              <a:gd name="connsiteY658" fmla="*/ 7072229 h 9618595"/>
              <a:gd name="connsiteX659" fmla="*/ 8025453 w 9624709"/>
              <a:gd name="connsiteY659" fmla="*/ 7118829 h 9618595"/>
              <a:gd name="connsiteX660" fmla="*/ 7941493 w 9624709"/>
              <a:gd name="connsiteY660" fmla="*/ 7099991 h 9618595"/>
              <a:gd name="connsiteX661" fmla="*/ 7894101 w 9624709"/>
              <a:gd name="connsiteY661" fmla="*/ 7027543 h 9618595"/>
              <a:gd name="connsiteX662" fmla="*/ 7912937 w 9624709"/>
              <a:gd name="connsiteY662" fmla="*/ 6943584 h 9618595"/>
              <a:gd name="connsiteX663" fmla="*/ 7985063 w 9624709"/>
              <a:gd name="connsiteY663" fmla="*/ 6896661 h 9618595"/>
              <a:gd name="connsiteX664" fmla="*/ 8069488 w 9624709"/>
              <a:gd name="connsiteY664" fmla="*/ 6915819 h 9618595"/>
              <a:gd name="connsiteX665" fmla="*/ 8116412 w 9624709"/>
              <a:gd name="connsiteY665" fmla="*/ 6987945 h 9618595"/>
              <a:gd name="connsiteX666" fmla="*/ 8207789 w 9624709"/>
              <a:gd name="connsiteY666" fmla="*/ 6966185 h 9618595"/>
              <a:gd name="connsiteX667" fmla="*/ 7880580 w 9624709"/>
              <a:gd name="connsiteY667" fmla="*/ 6738781 h 9618595"/>
              <a:gd name="connsiteX668" fmla="*/ 7859140 w 9624709"/>
              <a:gd name="connsiteY668" fmla="*/ 6769632 h 9618595"/>
              <a:gd name="connsiteX669" fmla="*/ 7998437 w 9624709"/>
              <a:gd name="connsiteY669" fmla="*/ 6866443 h 9618595"/>
              <a:gd name="connsiteX670" fmla="*/ 7881397 w 9624709"/>
              <a:gd name="connsiteY670" fmla="*/ 6925130 h 9618595"/>
              <a:gd name="connsiteX671" fmla="*/ 7857798 w 9624709"/>
              <a:gd name="connsiteY671" fmla="*/ 7034895 h 9618595"/>
              <a:gd name="connsiteX672" fmla="*/ 7920053 w 9624709"/>
              <a:gd name="connsiteY672" fmla="*/ 7130844 h 9618595"/>
              <a:gd name="connsiteX673" fmla="*/ 8031685 w 9624709"/>
              <a:gd name="connsiteY673" fmla="*/ 7155743 h 9618595"/>
              <a:gd name="connsiteX674" fmla="*/ 8126335 w 9624709"/>
              <a:gd name="connsiteY674" fmla="*/ 7095357 h 9618595"/>
              <a:gd name="connsiteX675" fmla="*/ 8140539 w 9624709"/>
              <a:gd name="connsiteY675" fmla="*/ 6965199 h 9618595"/>
              <a:gd name="connsiteX676" fmla="*/ 8186349 w 9624709"/>
              <a:gd name="connsiteY676" fmla="*/ 6997035 h 9618595"/>
              <a:gd name="connsiteX677" fmla="*/ 8221110 w 9624709"/>
              <a:gd name="connsiteY677" fmla="*/ 2664449 h 9618595"/>
              <a:gd name="connsiteX678" fmla="*/ 8203429 w 9624709"/>
              <a:gd name="connsiteY678" fmla="*/ 2637924 h 9618595"/>
              <a:gd name="connsiteX679" fmla="*/ 7926983 w 9624709"/>
              <a:gd name="connsiteY679" fmla="*/ 2618331 h 9618595"/>
              <a:gd name="connsiteX680" fmla="*/ 8109340 w 9624709"/>
              <a:gd name="connsiteY680" fmla="*/ 2496774 h 9618595"/>
              <a:gd name="connsiteX681" fmla="*/ 8088503 w 9624709"/>
              <a:gd name="connsiteY681" fmla="*/ 2465513 h 9618595"/>
              <a:gd name="connsiteX682" fmla="*/ 7851675 w 9624709"/>
              <a:gd name="connsiteY682" fmla="*/ 2623379 h 9618595"/>
              <a:gd name="connsiteX683" fmla="*/ 7869355 w 9624709"/>
              <a:gd name="connsiteY683" fmla="*/ 2649904 h 9618595"/>
              <a:gd name="connsiteX684" fmla="*/ 8145800 w 9624709"/>
              <a:gd name="connsiteY684" fmla="*/ 2669496 h 9618595"/>
              <a:gd name="connsiteX685" fmla="*/ 7963444 w 9624709"/>
              <a:gd name="connsiteY685" fmla="*/ 2791054 h 9618595"/>
              <a:gd name="connsiteX686" fmla="*/ 7984281 w 9624709"/>
              <a:gd name="connsiteY686" fmla="*/ 2822315 h 9618595"/>
              <a:gd name="connsiteX687" fmla="*/ 8367870 w 9624709"/>
              <a:gd name="connsiteY687" fmla="*/ 6692207 h 9618595"/>
              <a:gd name="connsiteX688" fmla="*/ 8120984 w 9624709"/>
              <a:gd name="connsiteY688" fmla="*/ 6550583 h 9618595"/>
              <a:gd name="connsiteX689" fmla="*/ 8102290 w 9624709"/>
              <a:gd name="connsiteY689" fmla="*/ 6583171 h 9618595"/>
              <a:gd name="connsiteX690" fmla="*/ 8317574 w 9624709"/>
              <a:gd name="connsiteY690" fmla="*/ 6706667 h 9618595"/>
              <a:gd name="connsiteX691" fmla="*/ 8235998 w 9624709"/>
              <a:gd name="connsiteY691" fmla="*/ 6848873 h 9618595"/>
              <a:gd name="connsiteX692" fmla="*/ 8020715 w 9624709"/>
              <a:gd name="connsiteY692" fmla="*/ 6725377 h 9618595"/>
              <a:gd name="connsiteX693" fmla="*/ 8002021 w 9624709"/>
              <a:gd name="connsiteY693" fmla="*/ 6757965 h 9618595"/>
              <a:gd name="connsiteX694" fmla="*/ 8248906 w 9624709"/>
              <a:gd name="connsiteY694" fmla="*/ 6899589 h 9618595"/>
              <a:gd name="connsiteX695" fmla="*/ 8382825 w 9624709"/>
              <a:gd name="connsiteY695" fmla="*/ 2944699 h 9618595"/>
              <a:gd name="connsiteX696" fmla="*/ 8364660 w 9624709"/>
              <a:gd name="connsiteY696" fmla="*/ 2911815 h 9618595"/>
              <a:gd name="connsiteX697" fmla="*/ 8256036 w 9624709"/>
              <a:gd name="connsiteY697" fmla="*/ 2971815 h 9618595"/>
              <a:gd name="connsiteX698" fmla="*/ 8176768 w 9624709"/>
              <a:gd name="connsiteY698" fmla="*/ 2828311 h 9618595"/>
              <a:gd name="connsiteX699" fmla="*/ 8285392 w 9624709"/>
              <a:gd name="connsiteY699" fmla="*/ 2768309 h 9618595"/>
              <a:gd name="connsiteX700" fmla="*/ 8267226 w 9624709"/>
              <a:gd name="connsiteY700" fmla="*/ 2735422 h 9618595"/>
              <a:gd name="connsiteX701" fmla="*/ 8018087 w 9624709"/>
              <a:gd name="connsiteY701" fmla="*/ 2873041 h 9618595"/>
              <a:gd name="connsiteX702" fmla="*/ 8036252 w 9624709"/>
              <a:gd name="connsiteY702" fmla="*/ 2905928 h 9618595"/>
              <a:gd name="connsiteX703" fmla="*/ 8144877 w 9624709"/>
              <a:gd name="connsiteY703" fmla="*/ 2845926 h 9618595"/>
              <a:gd name="connsiteX704" fmla="*/ 8224145 w 9624709"/>
              <a:gd name="connsiteY704" fmla="*/ 2989429 h 9618595"/>
              <a:gd name="connsiteX705" fmla="*/ 8115520 w 9624709"/>
              <a:gd name="connsiteY705" fmla="*/ 3049431 h 9618595"/>
              <a:gd name="connsiteX706" fmla="*/ 8133686 w 9624709"/>
              <a:gd name="connsiteY706" fmla="*/ 3082319 h 9618595"/>
              <a:gd name="connsiteX707" fmla="*/ 8461649 w 9624709"/>
              <a:gd name="connsiteY707" fmla="*/ 3195801 h 9618595"/>
              <a:gd name="connsiteX708" fmla="*/ 8453602 w 9624709"/>
              <a:gd name="connsiteY708" fmla="*/ 3238870 h 9618595"/>
              <a:gd name="connsiteX709" fmla="*/ 8393809 w 9624709"/>
              <a:gd name="connsiteY709" fmla="*/ 3300749 h 9618595"/>
              <a:gd name="connsiteX710" fmla="*/ 8307280 w 9624709"/>
              <a:gd name="connsiteY710" fmla="*/ 3303496 h 9618595"/>
              <a:gd name="connsiteX711" fmla="*/ 8245400 w 9624709"/>
              <a:gd name="connsiteY711" fmla="*/ 3243703 h 9618595"/>
              <a:gd name="connsiteX712" fmla="*/ 8242885 w 9624709"/>
              <a:gd name="connsiteY712" fmla="*/ 3157695 h 9618595"/>
              <a:gd name="connsiteX713" fmla="*/ 8303196 w 9624709"/>
              <a:gd name="connsiteY713" fmla="*/ 3095589 h 9618595"/>
              <a:gd name="connsiteX714" fmla="*/ 8389205 w 9624709"/>
              <a:gd name="connsiteY714" fmla="*/ 3093071 h 9618595"/>
              <a:gd name="connsiteX715" fmla="*/ 8451605 w 9624709"/>
              <a:gd name="connsiteY715" fmla="*/ 3152632 h 9618595"/>
              <a:gd name="connsiteX716" fmla="*/ 8461649 w 9624709"/>
              <a:gd name="connsiteY716" fmla="*/ 3195801 h 9618595"/>
              <a:gd name="connsiteX717" fmla="*/ 8539168 w 9624709"/>
              <a:gd name="connsiteY717" fmla="*/ 3277621 h 9618595"/>
              <a:gd name="connsiteX718" fmla="*/ 8523988 w 9624709"/>
              <a:gd name="connsiteY718" fmla="*/ 3243253 h 9618595"/>
              <a:gd name="connsiteX719" fmla="*/ 8472958 w 9624709"/>
              <a:gd name="connsiteY719" fmla="*/ 3265791 h 9618595"/>
              <a:gd name="connsiteX720" fmla="*/ 8483780 w 9624709"/>
              <a:gd name="connsiteY720" fmla="*/ 3135308 h 9618595"/>
              <a:gd name="connsiteX721" fmla="*/ 8402119 w 9624709"/>
              <a:gd name="connsiteY721" fmla="*/ 3057497 h 9618595"/>
              <a:gd name="connsiteX722" fmla="*/ 8345182 w 9624709"/>
              <a:gd name="connsiteY722" fmla="*/ 3047641 h 9618595"/>
              <a:gd name="connsiteX723" fmla="*/ 8288019 w 9624709"/>
              <a:gd name="connsiteY723" fmla="*/ 3061220 h 9618595"/>
              <a:gd name="connsiteX724" fmla="*/ 8208414 w 9624709"/>
              <a:gd name="connsiteY724" fmla="*/ 3143050 h 9618595"/>
              <a:gd name="connsiteX725" fmla="*/ 8197993 w 9624709"/>
              <a:gd name="connsiteY725" fmla="*/ 3199768 h 9618595"/>
              <a:gd name="connsiteX726" fmla="*/ 8210924 w 9624709"/>
              <a:gd name="connsiteY726" fmla="*/ 3255820 h 9618595"/>
              <a:gd name="connsiteX727" fmla="*/ 8314660 w 9624709"/>
              <a:gd name="connsiteY727" fmla="*/ 3335706 h 9618595"/>
              <a:gd name="connsiteX728" fmla="*/ 8263630 w 9624709"/>
              <a:gd name="connsiteY728" fmla="*/ 3358244 h 9618595"/>
              <a:gd name="connsiteX729" fmla="*/ 8278811 w 9624709"/>
              <a:gd name="connsiteY729" fmla="*/ 3392613 h 9618595"/>
              <a:gd name="connsiteX730" fmla="*/ 8629430 w 9624709"/>
              <a:gd name="connsiteY730" fmla="*/ 6413967 h 9618595"/>
              <a:gd name="connsiteX731" fmla="*/ 8309364 w 9624709"/>
              <a:gd name="connsiteY731" fmla="*/ 6414871 h 9618595"/>
              <a:gd name="connsiteX732" fmla="*/ 8295765 w 9624709"/>
              <a:gd name="connsiteY732" fmla="*/ 6399659 h 9618595"/>
              <a:gd name="connsiteX733" fmla="*/ 8270013 w 9624709"/>
              <a:gd name="connsiteY733" fmla="*/ 6349463 h 9618595"/>
              <a:gd name="connsiteX734" fmla="*/ 8283950 w 9624709"/>
              <a:gd name="connsiteY734" fmla="*/ 6297826 h 9618595"/>
              <a:gd name="connsiteX735" fmla="*/ 8250991 w 9624709"/>
              <a:gd name="connsiteY735" fmla="*/ 6282303 h 9618595"/>
              <a:gd name="connsiteX736" fmla="*/ 8234970 w 9624709"/>
              <a:gd name="connsiteY736" fmla="*/ 6359073 h 9618595"/>
              <a:gd name="connsiteX737" fmla="*/ 8275698 w 9624709"/>
              <a:gd name="connsiteY737" fmla="*/ 6434252 h 9618595"/>
              <a:gd name="connsiteX738" fmla="*/ 8500887 w 9624709"/>
              <a:gd name="connsiteY738" fmla="*/ 6686913 h 9618595"/>
              <a:gd name="connsiteX739" fmla="*/ 8518348 w 9624709"/>
              <a:gd name="connsiteY739" fmla="*/ 6649832 h 9618595"/>
              <a:gd name="connsiteX740" fmla="*/ 8341529 w 9624709"/>
              <a:gd name="connsiteY740" fmla="*/ 6450784 h 9618595"/>
              <a:gd name="connsiteX741" fmla="*/ 8611966 w 9624709"/>
              <a:gd name="connsiteY741" fmla="*/ 6451048 h 9618595"/>
              <a:gd name="connsiteX742" fmla="*/ 9621937 w 9624709"/>
              <a:gd name="connsiteY742" fmla="*/ 4703632 h 9618595"/>
              <a:gd name="connsiteX743" fmla="*/ 7660986 w 9624709"/>
              <a:gd name="connsiteY743" fmla="*/ 4703632 h 9618595"/>
              <a:gd name="connsiteX744" fmla="*/ 7657464 w 9624709"/>
              <a:gd name="connsiteY744" fmla="*/ 4560280 h 9618595"/>
              <a:gd name="connsiteX745" fmla="*/ 4943891 w 9624709"/>
              <a:gd name="connsiteY745" fmla="*/ 1767405 h 9618595"/>
              <a:gd name="connsiteX746" fmla="*/ 4930226 w 9624709"/>
              <a:gd name="connsiteY746" fmla="*/ 1767049 h 9618595"/>
              <a:gd name="connsiteX747" fmla="*/ 4930226 w 9624709"/>
              <a:gd name="connsiteY747" fmla="*/ 11920 h 9618595"/>
              <a:gd name="connsiteX748" fmla="*/ 9621937 w 9624709"/>
              <a:gd name="connsiteY748" fmla="*/ 4703632 h 9618595"/>
              <a:gd name="connsiteX749" fmla="*/ 9624709 w 9624709"/>
              <a:gd name="connsiteY749" fmla="*/ 4900909 h 9618595"/>
              <a:gd name="connsiteX750" fmla="*/ 4932997 w 9624709"/>
              <a:gd name="connsiteY750" fmla="*/ 9592621 h 9618595"/>
              <a:gd name="connsiteX751" fmla="*/ 4932997 w 9624709"/>
              <a:gd name="connsiteY751" fmla="*/ 7656889 h 9618595"/>
              <a:gd name="connsiteX752" fmla="*/ 4943890 w 9624709"/>
              <a:gd name="connsiteY752" fmla="*/ 7656606 h 9618595"/>
              <a:gd name="connsiteX753" fmla="*/ 7646401 w 9624709"/>
              <a:gd name="connsiteY753" fmla="*/ 5013467 h 9618595"/>
              <a:gd name="connsiteX754" fmla="*/ 7654717 w 9624709"/>
              <a:gd name="connsiteY754" fmla="*/ 4900909 h 961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9624709" h="9618595">
                <a:moveTo>
                  <a:pt x="1094837" y="5975739"/>
                </a:moveTo>
                <a:cubicBezTo>
                  <a:pt x="1093589" y="5990026"/>
                  <a:pt x="1089394" y="6003932"/>
                  <a:pt x="1082251" y="6017457"/>
                </a:cubicBezTo>
                <a:cubicBezTo>
                  <a:pt x="1067241" y="6044732"/>
                  <a:pt x="1044867" y="6062959"/>
                  <a:pt x="1015135" y="6072140"/>
                </a:cubicBezTo>
                <a:cubicBezTo>
                  <a:pt x="985039" y="6081433"/>
                  <a:pt x="956465" y="6078938"/>
                  <a:pt x="929415" y="6064652"/>
                </a:cubicBezTo>
                <a:cubicBezTo>
                  <a:pt x="902001" y="6050476"/>
                  <a:pt x="883649" y="6028342"/>
                  <a:pt x="874356" y="5998246"/>
                </a:cubicBezTo>
                <a:cubicBezTo>
                  <a:pt x="865062" y="5968150"/>
                  <a:pt x="867739" y="5939521"/>
                  <a:pt x="882389" y="5912359"/>
                </a:cubicBezTo>
                <a:cubicBezTo>
                  <a:pt x="896675" y="5885308"/>
                  <a:pt x="918864" y="5867136"/>
                  <a:pt x="948960" y="5857842"/>
                </a:cubicBezTo>
                <a:cubicBezTo>
                  <a:pt x="978694" y="5848662"/>
                  <a:pt x="1007448" y="5851102"/>
                  <a:pt x="1035225" y="5865164"/>
                </a:cubicBezTo>
                <a:cubicBezTo>
                  <a:pt x="1062275" y="5879450"/>
                  <a:pt x="1080446" y="5901642"/>
                  <a:pt x="1089739" y="5931737"/>
                </a:cubicBezTo>
                <a:cubicBezTo>
                  <a:pt x="1094386" y="5946784"/>
                  <a:pt x="1096085" y="5961452"/>
                  <a:pt x="1094837" y="5975739"/>
                </a:cubicBezTo>
                <a:close/>
                <a:moveTo>
                  <a:pt x="1131724" y="5980880"/>
                </a:moveTo>
                <a:cubicBezTo>
                  <a:pt x="1133492" y="5962164"/>
                  <a:pt x="1131380" y="5943106"/>
                  <a:pt x="1125390" y="5923706"/>
                </a:cubicBezTo>
                <a:cubicBezTo>
                  <a:pt x="1110496" y="5875482"/>
                  <a:pt x="1079245" y="5845016"/>
                  <a:pt x="1031634" y="5832314"/>
                </a:cubicBezTo>
                <a:lnTo>
                  <a:pt x="1084935" y="5815854"/>
                </a:lnTo>
                <a:lnTo>
                  <a:pt x="1073852" y="5779956"/>
                </a:lnTo>
                <a:lnTo>
                  <a:pt x="801901" y="5863934"/>
                </a:lnTo>
                <a:lnTo>
                  <a:pt x="812987" y="5899831"/>
                </a:lnTo>
                <a:lnTo>
                  <a:pt x="866288" y="5883372"/>
                </a:lnTo>
                <a:cubicBezTo>
                  <a:pt x="834128" y="5920708"/>
                  <a:pt x="825494" y="5963488"/>
                  <a:pt x="840385" y="6011715"/>
                </a:cubicBezTo>
                <a:cubicBezTo>
                  <a:pt x="852365" y="6050514"/>
                  <a:pt x="876390" y="6079436"/>
                  <a:pt x="912457" y="6098483"/>
                </a:cubicBezTo>
                <a:cubicBezTo>
                  <a:pt x="948412" y="6117169"/>
                  <a:pt x="986334" y="6120354"/>
                  <a:pt x="1026218" y="6108038"/>
                </a:cubicBezTo>
                <a:cubicBezTo>
                  <a:pt x="1066105" y="6095722"/>
                  <a:pt x="1095628" y="6071710"/>
                  <a:pt x="1114787" y="6036006"/>
                </a:cubicBezTo>
                <a:cubicBezTo>
                  <a:pt x="1124312" y="6017972"/>
                  <a:pt x="1129957" y="5999597"/>
                  <a:pt x="1131724" y="5980880"/>
                </a:cubicBezTo>
                <a:close/>
                <a:moveTo>
                  <a:pt x="1214499" y="6286108"/>
                </a:moveTo>
                <a:cubicBezTo>
                  <a:pt x="1214597" y="6300449"/>
                  <a:pt x="1211724" y="6314687"/>
                  <a:pt x="1205881" y="6328822"/>
                </a:cubicBezTo>
                <a:cubicBezTo>
                  <a:pt x="1193492" y="6357384"/>
                  <a:pt x="1172926" y="6377630"/>
                  <a:pt x="1144185" y="6389558"/>
                </a:cubicBezTo>
                <a:cubicBezTo>
                  <a:pt x="1115093" y="6401633"/>
                  <a:pt x="1086412" y="6401828"/>
                  <a:pt x="1058142" y="6390138"/>
                </a:cubicBezTo>
                <a:cubicBezTo>
                  <a:pt x="1029520" y="6378597"/>
                  <a:pt x="1009173" y="6358282"/>
                  <a:pt x="997099" y="6329190"/>
                </a:cubicBezTo>
                <a:cubicBezTo>
                  <a:pt x="985024" y="6300098"/>
                  <a:pt x="985007" y="6271342"/>
                  <a:pt x="997044" y="6242928"/>
                </a:cubicBezTo>
                <a:cubicBezTo>
                  <a:pt x="1008730" y="6214657"/>
                  <a:pt x="1029119" y="6194484"/>
                  <a:pt x="1058211" y="6182410"/>
                </a:cubicBezTo>
                <a:cubicBezTo>
                  <a:pt x="1086952" y="6170480"/>
                  <a:pt x="1115810" y="6170214"/>
                  <a:pt x="1144780" y="6181611"/>
                </a:cubicBezTo>
                <a:cubicBezTo>
                  <a:pt x="1173053" y="6193297"/>
                  <a:pt x="1193226" y="6213686"/>
                  <a:pt x="1205298" y="6242778"/>
                </a:cubicBezTo>
                <a:cubicBezTo>
                  <a:pt x="1211335" y="6257324"/>
                  <a:pt x="1214402" y="6271768"/>
                  <a:pt x="1214499" y="6286108"/>
                </a:cubicBezTo>
                <a:close/>
                <a:moveTo>
                  <a:pt x="1298397" y="3378337"/>
                </a:moveTo>
                <a:cubicBezTo>
                  <a:pt x="1298677" y="3388536"/>
                  <a:pt x="1296808" y="3398759"/>
                  <a:pt x="1292791" y="3409004"/>
                </a:cubicBezTo>
                <a:lnTo>
                  <a:pt x="1253307" y="3509695"/>
                </a:lnTo>
                <a:lnTo>
                  <a:pt x="1100680" y="3449845"/>
                </a:lnTo>
                <a:lnTo>
                  <a:pt x="1140166" y="3349152"/>
                </a:lnTo>
                <a:cubicBezTo>
                  <a:pt x="1148339" y="3328307"/>
                  <a:pt x="1162794" y="3313799"/>
                  <a:pt x="1183527" y="3305624"/>
                </a:cubicBezTo>
                <a:cubicBezTo>
                  <a:pt x="1204399" y="3297096"/>
                  <a:pt x="1225082" y="3296849"/>
                  <a:pt x="1245573" y="3304885"/>
                </a:cubicBezTo>
                <a:cubicBezTo>
                  <a:pt x="1266418" y="3313060"/>
                  <a:pt x="1281595" y="3327368"/>
                  <a:pt x="1291107" y="3347810"/>
                </a:cubicBezTo>
                <a:cubicBezTo>
                  <a:pt x="1295686" y="3357962"/>
                  <a:pt x="1298116" y="3368138"/>
                  <a:pt x="1298397" y="3378337"/>
                </a:cubicBezTo>
                <a:close/>
                <a:moveTo>
                  <a:pt x="1336416" y="3376889"/>
                </a:moveTo>
                <a:cubicBezTo>
                  <a:pt x="1336155" y="3361704"/>
                  <a:pt x="1332749" y="3346611"/>
                  <a:pt x="1326198" y="3331609"/>
                </a:cubicBezTo>
                <a:cubicBezTo>
                  <a:pt x="1312883" y="3301115"/>
                  <a:pt x="1290856" y="3279842"/>
                  <a:pt x="1260120" y="3267789"/>
                </a:cubicBezTo>
                <a:cubicBezTo>
                  <a:pt x="1229736" y="3255874"/>
                  <a:pt x="1199297" y="3256574"/>
                  <a:pt x="1168803" y="3269888"/>
                </a:cubicBezTo>
                <a:cubicBezTo>
                  <a:pt x="1138309" y="3283203"/>
                  <a:pt x="1117103" y="3305054"/>
                  <a:pt x="1105187" y="3335436"/>
                </a:cubicBezTo>
                <a:lnTo>
                  <a:pt x="1065704" y="3436126"/>
                </a:lnTo>
                <a:lnTo>
                  <a:pt x="952294" y="3391656"/>
                </a:lnTo>
                <a:lnTo>
                  <a:pt x="1022951" y="3211473"/>
                </a:lnTo>
                <a:lnTo>
                  <a:pt x="987975" y="3197755"/>
                </a:lnTo>
                <a:lnTo>
                  <a:pt x="902770" y="3415035"/>
                </a:lnTo>
                <a:lnTo>
                  <a:pt x="1273736" y="3560506"/>
                </a:lnTo>
                <a:lnTo>
                  <a:pt x="1327767" y="3422720"/>
                </a:lnTo>
                <a:cubicBezTo>
                  <a:pt x="1333795" y="3407351"/>
                  <a:pt x="1336678" y="3392074"/>
                  <a:pt x="1336416" y="3376889"/>
                </a:cubicBezTo>
                <a:close/>
                <a:moveTo>
                  <a:pt x="1349508" y="2991090"/>
                </a:moveTo>
                <a:lnTo>
                  <a:pt x="1255855" y="3181646"/>
                </a:lnTo>
                <a:cubicBezTo>
                  <a:pt x="1231985" y="3165687"/>
                  <a:pt x="1216610" y="3144917"/>
                  <a:pt x="1209730" y="3119336"/>
                </a:cubicBezTo>
                <a:cubicBezTo>
                  <a:pt x="1202853" y="3093755"/>
                  <a:pt x="1205940" y="3067683"/>
                  <a:pt x="1218996" y="3041116"/>
                </a:cubicBezTo>
                <a:cubicBezTo>
                  <a:pt x="1230211" y="3018299"/>
                  <a:pt x="1247665" y="3001715"/>
                  <a:pt x="1271353" y="2991371"/>
                </a:cubicBezTo>
                <a:cubicBezTo>
                  <a:pt x="1294367" y="2981537"/>
                  <a:pt x="1320419" y="2981445"/>
                  <a:pt x="1349508" y="2991090"/>
                </a:cubicBezTo>
                <a:close/>
                <a:moveTo>
                  <a:pt x="1395180" y="6326066"/>
                </a:moveTo>
                <a:lnTo>
                  <a:pt x="1380777" y="6291366"/>
                </a:lnTo>
                <a:lnTo>
                  <a:pt x="1224101" y="6356390"/>
                </a:lnTo>
                <a:cubicBezTo>
                  <a:pt x="1252620" y="6316204"/>
                  <a:pt x="1257204" y="6272802"/>
                  <a:pt x="1237856" y="6226184"/>
                </a:cubicBezTo>
                <a:cubicBezTo>
                  <a:pt x="1222290" y="6188680"/>
                  <a:pt x="1195733" y="6162312"/>
                  <a:pt x="1158185" y="6147080"/>
                </a:cubicBezTo>
                <a:cubicBezTo>
                  <a:pt x="1120489" y="6131497"/>
                  <a:pt x="1082366" y="6131709"/>
                  <a:pt x="1043811" y="6147710"/>
                </a:cubicBezTo>
                <a:cubicBezTo>
                  <a:pt x="1005254" y="6163712"/>
                  <a:pt x="978186" y="6190560"/>
                  <a:pt x="962603" y="6228254"/>
                </a:cubicBezTo>
                <a:cubicBezTo>
                  <a:pt x="954739" y="6246926"/>
                  <a:pt x="950787" y="6265618"/>
                  <a:pt x="950745" y="6284331"/>
                </a:cubicBezTo>
                <a:cubicBezTo>
                  <a:pt x="950705" y="6303042"/>
                  <a:pt x="954577" y="6321775"/>
                  <a:pt x="962359" y="6340526"/>
                </a:cubicBezTo>
                <a:cubicBezTo>
                  <a:pt x="981707" y="6387143"/>
                  <a:pt x="1015678" y="6414544"/>
                  <a:pt x="1064270" y="6422727"/>
                </a:cubicBezTo>
                <a:lnTo>
                  <a:pt x="1012747" y="6444110"/>
                </a:lnTo>
                <a:lnTo>
                  <a:pt x="1027147" y="6478810"/>
                </a:lnTo>
                <a:close/>
                <a:moveTo>
                  <a:pt x="1472189" y="3080241"/>
                </a:moveTo>
                <a:cubicBezTo>
                  <a:pt x="1471425" y="3055554"/>
                  <a:pt x="1464609" y="3033070"/>
                  <a:pt x="1451743" y="3012791"/>
                </a:cubicBezTo>
                <a:lnTo>
                  <a:pt x="1419809" y="3033885"/>
                </a:lnTo>
                <a:cubicBezTo>
                  <a:pt x="1440893" y="3064120"/>
                  <a:pt x="1441892" y="3098653"/>
                  <a:pt x="1422810" y="3137479"/>
                </a:cubicBezTo>
                <a:cubicBezTo>
                  <a:pt x="1409254" y="3165067"/>
                  <a:pt x="1390291" y="3184288"/>
                  <a:pt x="1365926" y="3195148"/>
                </a:cubicBezTo>
                <a:cubicBezTo>
                  <a:pt x="1341560" y="3206007"/>
                  <a:pt x="1315770" y="3206864"/>
                  <a:pt x="1288553" y="3197715"/>
                </a:cubicBezTo>
                <a:lnTo>
                  <a:pt x="1398775" y="2973440"/>
                </a:lnTo>
                <a:cubicBezTo>
                  <a:pt x="1390254" y="2968407"/>
                  <a:pt x="1385142" y="2965471"/>
                  <a:pt x="1383439" y="2964634"/>
                </a:cubicBezTo>
                <a:cubicBezTo>
                  <a:pt x="1346998" y="2946726"/>
                  <a:pt x="1309719" y="2942993"/>
                  <a:pt x="1271602" y="2953436"/>
                </a:cubicBezTo>
                <a:cubicBezTo>
                  <a:pt x="1233481" y="2963031"/>
                  <a:pt x="1205049" y="2986904"/>
                  <a:pt x="1186301" y="3025047"/>
                </a:cubicBezTo>
                <a:cubicBezTo>
                  <a:pt x="1176676" y="3044632"/>
                  <a:pt x="1171123" y="3063995"/>
                  <a:pt x="1169642" y="3083142"/>
                </a:cubicBezTo>
                <a:cubicBezTo>
                  <a:pt x="1168160" y="3102288"/>
                  <a:pt x="1170752" y="3121216"/>
                  <a:pt x="1177413" y="3139924"/>
                </a:cubicBezTo>
                <a:cubicBezTo>
                  <a:pt x="1190397" y="3177174"/>
                  <a:pt x="1216132" y="3205255"/>
                  <a:pt x="1254620" y="3224170"/>
                </a:cubicBezTo>
                <a:cubicBezTo>
                  <a:pt x="1293446" y="3243252"/>
                  <a:pt x="1331654" y="3246384"/>
                  <a:pt x="1369245" y="3233568"/>
                </a:cubicBezTo>
                <a:cubicBezTo>
                  <a:pt x="1406833" y="3220751"/>
                  <a:pt x="1435505" y="3194248"/>
                  <a:pt x="1455256" y="3154058"/>
                </a:cubicBezTo>
                <a:cubicBezTo>
                  <a:pt x="1467309" y="3129535"/>
                  <a:pt x="1472951" y="3104930"/>
                  <a:pt x="1472189" y="3080241"/>
                </a:cubicBezTo>
                <a:close/>
                <a:moveTo>
                  <a:pt x="1514823" y="6775119"/>
                </a:moveTo>
                <a:lnTo>
                  <a:pt x="1495330" y="6743002"/>
                </a:lnTo>
                <a:lnTo>
                  <a:pt x="1283161" y="6871773"/>
                </a:lnTo>
                <a:lnTo>
                  <a:pt x="1230884" y="6785640"/>
                </a:lnTo>
                <a:lnTo>
                  <a:pt x="1199740" y="6804542"/>
                </a:lnTo>
                <a:lnTo>
                  <a:pt x="1323785" y="7008926"/>
                </a:lnTo>
                <a:lnTo>
                  <a:pt x="1354929" y="6990024"/>
                </a:lnTo>
                <a:lnTo>
                  <a:pt x="1302654" y="6903890"/>
                </a:lnTo>
                <a:close/>
                <a:moveTo>
                  <a:pt x="1515209" y="6555446"/>
                </a:moveTo>
                <a:cubicBezTo>
                  <a:pt x="1505569" y="6532661"/>
                  <a:pt x="1489092" y="6515865"/>
                  <a:pt x="1465780" y="6505060"/>
                </a:cubicBezTo>
                <a:cubicBezTo>
                  <a:pt x="1442467" y="6494253"/>
                  <a:pt x="1415387" y="6490414"/>
                  <a:pt x="1384537" y="6493544"/>
                </a:cubicBezTo>
                <a:lnTo>
                  <a:pt x="1052497" y="6528019"/>
                </a:lnTo>
                <a:lnTo>
                  <a:pt x="1070791" y="6563419"/>
                </a:lnTo>
                <a:lnTo>
                  <a:pt x="1325018" y="6535836"/>
                </a:lnTo>
                <a:lnTo>
                  <a:pt x="1162264" y="6740414"/>
                </a:lnTo>
                <a:lnTo>
                  <a:pt x="1180559" y="6775814"/>
                </a:lnTo>
                <a:lnTo>
                  <a:pt x="1376382" y="6531077"/>
                </a:lnTo>
                <a:lnTo>
                  <a:pt x="1395456" y="6529548"/>
                </a:lnTo>
                <a:cubicBezTo>
                  <a:pt x="1442417" y="6525357"/>
                  <a:pt x="1471883" y="6539392"/>
                  <a:pt x="1483855" y="6571648"/>
                </a:cubicBezTo>
                <a:close/>
                <a:moveTo>
                  <a:pt x="1603849" y="2833323"/>
                </a:moveTo>
                <a:cubicBezTo>
                  <a:pt x="1599185" y="2809027"/>
                  <a:pt x="1586543" y="2790829"/>
                  <a:pt x="1565925" y="2778729"/>
                </a:cubicBezTo>
                <a:cubicBezTo>
                  <a:pt x="1537448" y="2762018"/>
                  <a:pt x="1509456" y="2764732"/>
                  <a:pt x="1481945" y="2786870"/>
                </a:cubicBezTo>
                <a:cubicBezTo>
                  <a:pt x="1482590" y="2759526"/>
                  <a:pt x="1470311" y="2738462"/>
                  <a:pt x="1445109" y="2723673"/>
                </a:cubicBezTo>
                <a:cubicBezTo>
                  <a:pt x="1425469" y="2712148"/>
                  <a:pt x="1404428" y="2710139"/>
                  <a:pt x="1381982" y="2717649"/>
                </a:cubicBezTo>
                <a:cubicBezTo>
                  <a:pt x="1359399" y="2724636"/>
                  <a:pt x="1340427" y="2741223"/>
                  <a:pt x="1325060" y="2767409"/>
                </a:cubicBezTo>
                <a:cubicBezTo>
                  <a:pt x="1312577" y="2788682"/>
                  <a:pt x="1306392" y="2809253"/>
                  <a:pt x="1306504" y="2829120"/>
                </a:cubicBezTo>
                <a:cubicBezTo>
                  <a:pt x="1306616" y="2848986"/>
                  <a:pt x="1313025" y="2868147"/>
                  <a:pt x="1325735" y="2886606"/>
                </a:cubicBezTo>
                <a:lnTo>
                  <a:pt x="1357290" y="2868824"/>
                </a:lnTo>
                <a:cubicBezTo>
                  <a:pt x="1338890" y="2843946"/>
                  <a:pt x="1338619" y="2816285"/>
                  <a:pt x="1356483" y="2785846"/>
                </a:cubicBezTo>
                <a:cubicBezTo>
                  <a:pt x="1365701" y="2770136"/>
                  <a:pt x="1376989" y="2759710"/>
                  <a:pt x="1390346" y="2754568"/>
                </a:cubicBezTo>
                <a:cubicBezTo>
                  <a:pt x="1403706" y="2749426"/>
                  <a:pt x="1416276" y="2750312"/>
                  <a:pt x="1428057" y="2757227"/>
                </a:cubicBezTo>
                <a:cubicBezTo>
                  <a:pt x="1440495" y="2764526"/>
                  <a:pt x="1447881" y="2774250"/>
                  <a:pt x="1450211" y="2786396"/>
                </a:cubicBezTo>
                <a:cubicBezTo>
                  <a:pt x="1452542" y="2798546"/>
                  <a:pt x="1449579" y="2811656"/>
                  <a:pt x="1441319" y="2825730"/>
                </a:cubicBezTo>
                <a:lnTo>
                  <a:pt x="1426050" y="2851752"/>
                </a:lnTo>
                <a:lnTo>
                  <a:pt x="1457473" y="2870189"/>
                </a:lnTo>
                <a:lnTo>
                  <a:pt x="1478501" y="2834351"/>
                </a:lnTo>
                <a:cubicBezTo>
                  <a:pt x="1486953" y="2819948"/>
                  <a:pt x="1497195" y="2810558"/>
                  <a:pt x="1509225" y="2806178"/>
                </a:cubicBezTo>
                <a:cubicBezTo>
                  <a:pt x="1521257" y="2801798"/>
                  <a:pt x="1533162" y="2803065"/>
                  <a:pt x="1544945" y="2809978"/>
                </a:cubicBezTo>
                <a:cubicBezTo>
                  <a:pt x="1558039" y="2817662"/>
                  <a:pt x="1565521" y="2829092"/>
                  <a:pt x="1567394" y="2844272"/>
                </a:cubicBezTo>
                <a:cubicBezTo>
                  <a:pt x="1569267" y="2859452"/>
                  <a:pt x="1564727" y="2876370"/>
                  <a:pt x="1553780" y="2895026"/>
                </a:cubicBezTo>
                <a:cubicBezTo>
                  <a:pt x="1532652" y="2931028"/>
                  <a:pt x="1504451" y="2945720"/>
                  <a:pt x="1469176" y="2939098"/>
                </a:cubicBezTo>
                <a:lnTo>
                  <a:pt x="1469243" y="2976099"/>
                </a:lnTo>
                <a:cubicBezTo>
                  <a:pt x="1517355" y="2984092"/>
                  <a:pt x="1556007" y="2963212"/>
                  <a:pt x="1585201" y="2913462"/>
                </a:cubicBezTo>
                <a:cubicBezTo>
                  <a:pt x="1602679" y="2883678"/>
                  <a:pt x="1608894" y="2856966"/>
                  <a:pt x="1603849" y="2833323"/>
                </a:cubicBezTo>
                <a:close/>
                <a:moveTo>
                  <a:pt x="1708706" y="7059728"/>
                </a:moveTo>
                <a:lnTo>
                  <a:pt x="1687099" y="7028992"/>
                </a:lnTo>
                <a:lnTo>
                  <a:pt x="1574864" y="7107884"/>
                </a:lnTo>
                <a:lnTo>
                  <a:pt x="1605261" y="6912566"/>
                </a:lnTo>
                <a:lnTo>
                  <a:pt x="1576456" y="6871584"/>
                </a:lnTo>
                <a:lnTo>
                  <a:pt x="1543103" y="7081504"/>
                </a:lnTo>
                <a:lnTo>
                  <a:pt x="1346879" y="7039916"/>
                </a:lnTo>
                <a:lnTo>
                  <a:pt x="1376339" y="7081830"/>
                </a:lnTo>
                <a:lnTo>
                  <a:pt x="1557170" y="7120322"/>
                </a:lnTo>
                <a:lnTo>
                  <a:pt x="1454248" y="7192668"/>
                </a:lnTo>
                <a:lnTo>
                  <a:pt x="1475855" y="7223403"/>
                </a:lnTo>
                <a:close/>
                <a:moveTo>
                  <a:pt x="1730223" y="2565112"/>
                </a:moveTo>
                <a:cubicBezTo>
                  <a:pt x="1735664" y="2595215"/>
                  <a:pt x="1729409" y="2623206"/>
                  <a:pt x="1711453" y="2649086"/>
                </a:cubicBezTo>
                <a:cubicBezTo>
                  <a:pt x="1693496" y="2674966"/>
                  <a:pt x="1669467" y="2690626"/>
                  <a:pt x="1639363" y="2696067"/>
                </a:cubicBezTo>
                <a:cubicBezTo>
                  <a:pt x="1608638" y="2701075"/>
                  <a:pt x="1580489" y="2694710"/>
                  <a:pt x="1554923" y="2676970"/>
                </a:cubicBezTo>
                <a:cubicBezTo>
                  <a:pt x="1529044" y="2659017"/>
                  <a:pt x="1513383" y="2634987"/>
                  <a:pt x="1507942" y="2604884"/>
                </a:cubicBezTo>
                <a:cubicBezTo>
                  <a:pt x="1502188" y="2574564"/>
                  <a:pt x="1508288" y="2546466"/>
                  <a:pt x="1526245" y="2520586"/>
                </a:cubicBezTo>
                <a:cubicBezTo>
                  <a:pt x="1544201" y="2494706"/>
                  <a:pt x="1568385" y="2479155"/>
                  <a:pt x="1598799" y="2473928"/>
                </a:cubicBezTo>
                <a:cubicBezTo>
                  <a:pt x="1628905" y="2468488"/>
                  <a:pt x="1656894" y="2474745"/>
                  <a:pt x="1682774" y="2492699"/>
                </a:cubicBezTo>
                <a:cubicBezTo>
                  <a:pt x="1708342" y="2510438"/>
                  <a:pt x="1724157" y="2534575"/>
                  <a:pt x="1730223" y="2565112"/>
                </a:cubicBezTo>
                <a:close/>
                <a:moveTo>
                  <a:pt x="1766663" y="2558525"/>
                </a:moveTo>
                <a:cubicBezTo>
                  <a:pt x="1759313" y="2517859"/>
                  <a:pt x="1738488" y="2485627"/>
                  <a:pt x="1704191" y="2461832"/>
                </a:cubicBezTo>
                <a:cubicBezTo>
                  <a:pt x="1669581" y="2437819"/>
                  <a:pt x="1632257" y="2429704"/>
                  <a:pt x="1592213" y="2437488"/>
                </a:cubicBezTo>
                <a:cubicBezTo>
                  <a:pt x="1552075" y="2444744"/>
                  <a:pt x="1520109" y="2465519"/>
                  <a:pt x="1496313" y="2499818"/>
                </a:cubicBezTo>
                <a:cubicBezTo>
                  <a:pt x="1472299" y="2534428"/>
                  <a:pt x="1463922" y="2571800"/>
                  <a:pt x="1471176" y="2611938"/>
                </a:cubicBezTo>
                <a:cubicBezTo>
                  <a:pt x="1478121" y="2651860"/>
                  <a:pt x="1498896" y="2683826"/>
                  <a:pt x="1533506" y="2707840"/>
                </a:cubicBezTo>
                <a:cubicBezTo>
                  <a:pt x="1568116" y="2731853"/>
                  <a:pt x="1605490" y="2740230"/>
                  <a:pt x="1645626" y="2732976"/>
                </a:cubicBezTo>
                <a:cubicBezTo>
                  <a:pt x="1685453" y="2725503"/>
                  <a:pt x="1717371" y="2704464"/>
                  <a:pt x="1741384" y="2669854"/>
                </a:cubicBezTo>
                <a:cubicBezTo>
                  <a:pt x="1764965" y="2635868"/>
                  <a:pt x="1773392" y="2598758"/>
                  <a:pt x="1766663" y="2558525"/>
                </a:cubicBezTo>
                <a:close/>
                <a:moveTo>
                  <a:pt x="1967365" y="7196400"/>
                </a:moveTo>
                <a:cubicBezTo>
                  <a:pt x="1953238" y="7176091"/>
                  <a:pt x="1933654" y="7163052"/>
                  <a:pt x="1908615" y="7157283"/>
                </a:cubicBezTo>
                <a:cubicBezTo>
                  <a:pt x="1883575" y="7151514"/>
                  <a:pt x="1856286" y="7153338"/>
                  <a:pt x="1826743" y="7162756"/>
                </a:cubicBezTo>
                <a:lnTo>
                  <a:pt x="1508936" y="7264926"/>
                </a:lnTo>
                <a:lnTo>
                  <a:pt x="1534133" y="7295794"/>
                </a:lnTo>
                <a:lnTo>
                  <a:pt x="1777217" y="7216408"/>
                </a:lnTo>
                <a:lnTo>
                  <a:pt x="1660119" y="7450139"/>
                </a:lnTo>
                <a:lnTo>
                  <a:pt x="1685316" y="7481006"/>
                </a:lnTo>
                <a:lnTo>
                  <a:pt x="1826499" y="7201166"/>
                </a:lnTo>
                <a:lnTo>
                  <a:pt x="1844848" y="7195740"/>
                </a:lnTo>
                <a:cubicBezTo>
                  <a:pt x="1889935" y="7181960"/>
                  <a:pt x="1921661" y="7189620"/>
                  <a:pt x="1940026" y="7218720"/>
                </a:cubicBezTo>
                <a:close/>
                <a:moveTo>
                  <a:pt x="2010569" y="2313896"/>
                </a:moveTo>
                <a:lnTo>
                  <a:pt x="1791263" y="2132470"/>
                </a:lnTo>
                <a:lnTo>
                  <a:pt x="1638868" y="2316687"/>
                </a:lnTo>
                <a:lnTo>
                  <a:pt x="1858173" y="2498110"/>
                </a:lnTo>
                <a:lnTo>
                  <a:pt x="1882121" y="2469162"/>
                </a:lnTo>
                <a:lnTo>
                  <a:pt x="1690887" y="2310960"/>
                </a:lnTo>
                <a:lnTo>
                  <a:pt x="1795387" y="2184641"/>
                </a:lnTo>
                <a:lnTo>
                  <a:pt x="1986621" y="2342844"/>
                </a:lnTo>
                <a:close/>
                <a:moveTo>
                  <a:pt x="2030950" y="7518550"/>
                </a:moveTo>
                <a:cubicBezTo>
                  <a:pt x="2029835" y="7549662"/>
                  <a:pt x="2018069" y="7576012"/>
                  <a:pt x="1995658" y="7597602"/>
                </a:cubicBezTo>
                <a:cubicBezTo>
                  <a:pt x="1972975" y="7619454"/>
                  <a:pt x="1946338" y="7630095"/>
                  <a:pt x="1915752" y="7629524"/>
                </a:cubicBezTo>
                <a:cubicBezTo>
                  <a:pt x="1884895" y="7629218"/>
                  <a:pt x="1858539" y="7617722"/>
                  <a:pt x="1836686" y="7595036"/>
                </a:cubicBezTo>
                <a:cubicBezTo>
                  <a:pt x="1814832" y="7572352"/>
                  <a:pt x="1804329" y="7545585"/>
                  <a:pt x="1805173" y="7514738"/>
                </a:cubicBezTo>
                <a:cubicBezTo>
                  <a:pt x="1805744" y="7484152"/>
                  <a:pt x="1817370" y="7457933"/>
                  <a:pt x="1840055" y="7436080"/>
                </a:cubicBezTo>
                <a:cubicBezTo>
                  <a:pt x="1862466" y="7414490"/>
                  <a:pt x="1889237" y="7403716"/>
                  <a:pt x="1920369" y="7403760"/>
                </a:cubicBezTo>
                <a:cubicBezTo>
                  <a:pt x="1950955" y="7404333"/>
                  <a:pt x="1977176" y="7415960"/>
                  <a:pt x="1999029" y="7438644"/>
                </a:cubicBezTo>
                <a:cubicBezTo>
                  <a:pt x="2020880" y="7461327"/>
                  <a:pt x="2031523" y="7487964"/>
                  <a:pt x="2030950" y="7518550"/>
                </a:cubicBezTo>
                <a:close/>
                <a:moveTo>
                  <a:pt x="2151507" y="2079500"/>
                </a:moveTo>
                <a:cubicBezTo>
                  <a:pt x="2151726" y="2110089"/>
                  <a:pt x="2140777" y="2136602"/>
                  <a:pt x="2118665" y="2159030"/>
                </a:cubicBezTo>
                <a:cubicBezTo>
                  <a:pt x="2096552" y="2181461"/>
                  <a:pt x="2070199" y="2192786"/>
                  <a:pt x="2039611" y="2193005"/>
                </a:cubicBezTo>
                <a:cubicBezTo>
                  <a:pt x="2008479" y="2192689"/>
                  <a:pt x="1981832" y="2181610"/>
                  <a:pt x="1959673" y="2159762"/>
                </a:cubicBezTo>
                <a:cubicBezTo>
                  <a:pt x="1937242" y="2137650"/>
                  <a:pt x="1925917" y="2111297"/>
                  <a:pt x="1925700" y="2080708"/>
                </a:cubicBezTo>
                <a:cubicBezTo>
                  <a:pt x="1925209" y="2049851"/>
                  <a:pt x="1936024" y="2023206"/>
                  <a:pt x="1958136" y="2000775"/>
                </a:cubicBezTo>
                <a:cubicBezTo>
                  <a:pt x="1980249" y="1978344"/>
                  <a:pt x="2006736" y="1967154"/>
                  <a:pt x="2037596" y="1967204"/>
                </a:cubicBezTo>
                <a:cubicBezTo>
                  <a:pt x="2068187" y="1966984"/>
                  <a:pt x="2094697" y="1977931"/>
                  <a:pt x="2117128" y="2000046"/>
                </a:cubicBezTo>
                <a:cubicBezTo>
                  <a:pt x="2139288" y="2021892"/>
                  <a:pt x="2150747" y="2048376"/>
                  <a:pt x="2151507" y="2079500"/>
                </a:cubicBezTo>
                <a:close/>
                <a:moveTo>
                  <a:pt x="2206205" y="7446939"/>
                </a:moveTo>
                <a:lnTo>
                  <a:pt x="2180138" y="7419882"/>
                </a:lnTo>
                <a:lnTo>
                  <a:pt x="2057973" y="7537572"/>
                </a:lnTo>
                <a:cubicBezTo>
                  <a:pt x="2069868" y="7489752"/>
                  <a:pt x="2058309" y="7447668"/>
                  <a:pt x="2023291" y="7411318"/>
                </a:cubicBezTo>
                <a:cubicBezTo>
                  <a:pt x="1995120" y="7382074"/>
                  <a:pt x="1960774" y="7367208"/>
                  <a:pt x="1920257" y="7366720"/>
                </a:cubicBezTo>
                <a:cubicBezTo>
                  <a:pt x="1879476" y="7365960"/>
                  <a:pt x="1844054" y="7380060"/>
                  <a:pt x="1813988" y="7409022"/>
                </a:cubicBezTo>
                <a:cubicBezTo>
                  <a:pt x="1783925" y="7437984"/>
                  <a:pt x="1768514" y="7472854"/>
                  <a:pt x="1767752" y="7513637"/>
                </a:cubicBezTo>
                <a:cubicBezTo>
                  <a:pt x="1766728" y="7554144"/>
                  <a:pt x="1780302" y="7589020"/>
                  <a:pt x="1808473" y="7618262"/>
                </a:cubicBezTo>
                <a:cubicBezTo>
                  <a:pt x="1843491" y="7654612"/>
                  <a:pt x="1885114" y="7667736"/>
                  <a:pt x="1933345" y="7657630"/>
                </a:cubicBezTo>
                <a:lnTo>
                  <a:pt x="1893169" y="7696334"/>
                </a:lnTo>
                <a:lnTo>
                  <a:pt x="1919236" y="7723392"/>
                </a:lnTo>
                <a:close/>
                <a:moveTo>
                  <a:pt x="2244849" y="2073198"/>
                </a:moveTo>
                <a:lnTo>
                  <a:pt x="2042161" y="1873381"/>
                </a:lnTo>
                <a:lnTo>
                  <a:pt x="2015785" y="1900137"/>
                </a:lnTo>
                <a:lnTo>
                  <a:pt x="2055510" y="1939302"/>
                </a:lnTo>
                <a:cubicBezTo>
                  <a:pt x="2007401" y="1928642"/>
                  <a:pt x="1965629" y="1941284"/>
                  <a:pt x="1930195" y="1977226"/>
                </a:cubicBezTo>
                <a:cubicBezTo>
                  <a:pt x="1901688" y="2006144"/>
                  <a:pt x="1887579" y="2040996"/>
                  <a:pt x="1887870" y="2081782"/>
                </a:cubicBezTo>
                <a:cubicBezTo>
                  <a:pt x="1888428" y="2122298"/>
                  <a:pt x="1903570" y="2157210"/>
                  <a:pt x="1933297" y="2186518"/>
                </a:cubicBezTo>
                <a:cubicBezTo>
                  <a:pt x="1963025" y="2215825"/>
                  <a:pt x="1998148" y="2230467"/>
                  <a:pt x="2038669" y="2230447"/>
                </a:cubicBezTo>
                <a:cubicBezTo>
                  <a:pt x="2079455" y="2230156"/>
                  <a:pt x="2114103" y="2215551"/>
                  <a:pt x="2142610" y="2186636"/>
                </a:cubicBezTo>
                <a:cubicBezTo>
                  <a:pt x="2178044" y="2150691"/>
                  <a:pt x="2190089" y="2108742"/>
                  <a:pt x="2178746" y="2060790"/>
                </a:cubicBezTo>
                <a:lnTo>
                  <a:pt x="2218471" y="2099954"/>
                </a:lnTo>
                <a:close/>
                <a:moveTo>
                  <a:pt x="2264778" y="7648866"/>
                </a:moveTo>
                <a:lnTo>
                  <a:pt x="2236707" y="7623894"/>
                </a:lnTo>
                <a:lnTo>
                  <a:pt x="2071748" y="7809329"/>
                </a:lnTo>
                <a:lnTo>
                  <a:pt x="1996467" y="7742362"/>
                </a:lnTo>
                <a:lnTo>
                  <a:pt x="1972253" y="7769582"/>
                </a:lnTo>
                <a:lnTo>
                  <a:pt x="2150884" y="7928489"/>
                </a:lnTo>
                <a:lnTo>
                  <a:pt x="2175098" y="7901270"/>
                </a:lnTo>
                <a:lnTo>
                  <a:pt x="2099817" y="7834300"/>
                </a:lnTo>
                <a:close/>
                <a:moveTo>
                  <a:pt x="2445784" y="1852131"/>
                </a:moveTo>
                <a:cubicBezTo>
                  <a:pt x="2446499" y="1839670"/>
                  <a:pt x="2445397" y="1827201"/>
                  <a:pt x="2442480" y="1814723"/>
                </a:cubicBezTo>
                <a:lnTo>
                  <a:pt x="2406841" y="1821195"/>
                </a:lnTo>
                <a:cubicBezTo>
                  <a:pt x="2410958" y="1840631"/>
                  <a:pt x="2409797" y="1859583"/>
                  <a:pt x="2403358" y="1878052"/>
                </a:cubicBezTo>
                <a:cubicBezTo>
                  <a:pt x="2396918" y="1896521"/>
                  <a:pt x="2385763" y="1912530"/>
                  <a:pt x="2369885" y="1926082"/>
                </a:cubicBezTo>
                <a:cubicBezTo>
                  <a:pt x="2345928" y="1946530"/>
                  <a:pt x="2318701" y="1955550"/>
                  <a:pt x="2288207" y="1953139"/>
                </a:cubicBezTo>
                <a:cubicBezTo>
                  <a:pt x="2257217" y="1950154"/>
                  <a:pt x="2231621" y="1936824"/>
                  <a:pt x="2211419" y="1913155"/>
                </a:cubicBezTo>
                <a:cubicBezTo>
                  <a:pt x="2190970" y="1889198"/>
                  <a:pt x="2181951" y="1861971"/>
                  <a:pt x="2184359" y="1831474"/>
                </a:cubicBezTo>
                <a:cubicBezTo>
                  <a:pt x="2186523" y="1800692"/>
                  <a:pt x="2199584" y="1775073"/>
                  <a:pt x="2223541" y="1754624"/>
                </a:cubicBezTo>
                <a:cubicBezTo>
                  <a:pt x="2239705" y="1740829"/>
                  <a:pt x="2257474" y="1732273"/>
                  <a:pt x="2276847" y="1728959"/>
                </a:cubicBezTo>
                <a:cubicBezTo>
                  <a:pt x="2296223" y="1725644"/>
                  <a:pt x="2314339" y="1728017"/>
                  <a:pt x="2331199" y="1736078"/>
                </a:cubicBezTo>
                <a:lnTo>
                  <a:pt x="2343122" y="1702700"/>
                </a:lnTo>
                <a:cubicBezTo>
                  <a:pt x="2320546" y="1692032"/>
                  <a:pt x="2296370" y="1688845"/>
                  <a:pt x="2270595" y="1693133"/>
                </a:cubicBezTo>
                <a:cubicBezTo>
                  <a:pt x="2244817" y="1697424"/>
                  <a:pt x="2221250" y="1708684"/>
                  <a:pt x="2199890" y="1726914"/>
                </a:cubicBezTo>
                <a:cubicBezTo>
                  <a:pt x="2167272" y="1754754"/>
                  <a:pt x="2149502" y="1788883"/>
                  <a:pt x="2146579" y="1829298"/>
                </a:cubicBezTo>
                <a:cubicBezTo>
                  <a:pt x="2143407" y="1869424"/>
                  <a:pt x="2155496" y="1905506"/>
                  <a:pt x="2182843" y="1937546"/>
                </a:cubicBezTo>
                <a:cubicBezTo>
                  <a:pt x="2209945" y="1969298"/>
                  <a:pt x="2243803" y="1987047"/>
                  <a:pt x="2284422" y="1990795"/>
                </a:cubicBezTo>
                <a:cubicBezTo>
                  <a:pt x="2324551" y="1993965"/>
                  <a:pt x="2360921" y="1981631"/>
                  <a:pt x="2393539" y="1953792"/>
                </a:cubicBezTo>
                <a:cubicBezTo>
                  <a:pt x="2414611" y="1935806"/>
                  <a:pt x="2429494" y="1914371"/>
                  <a:pt x="2438190" y="1889484"/>
                </a:cubicBezTo>
                <a:cubicBezTo>
                  <a:pt x="2442538" y="1877042"/>
                  <a:pt x="2445069" y="1864591"/>
                  <a:pt x="2445784" y="1852131"/>
                </a:cubicBezTo>
                <a:close/>
                <a:moveTo>
                  <a:pt x="2510391" y="7890437"/>
                </a:moveTo>
                <a:cubicBezTo>
                  <a:pt x="2505219" y="7850518"/>
                  <a:pt x="2485649" y="7817472"/>
                  <a:pt x="2451681" y="7791298"/>
                </a:cubicBezTo>
                <a:cubicBezTo>
                  <a:pt x="2429738" y="7774388"/>
                  <a:pt x="2405694" y="7764246"/>
                  <a:pt x="2379550" y="7760866"/>
                </a:cubicBezTo>
                <a:cubicBezTo>
                  <a:pt x="2353409" y="7757490"/>
                  <a:pt x="2328726" y="7761228"/>
                  <a:pt x="2305511" y="7772084"/>
                </a:cubicBezTo>
                <a:lnTo>
                  <a:pt x="2319192" y="7805621"/>
                </a:lnTo>
                <a:cubicBezTo>
                  <a:pt x="2337362" y="7797586"/>
                  <a:pt x="2356145" y="7794814"/>
                  <a:pt x="2375546" y="7797306"/>
                </a:cubicBezTo>
                <a:cubicBezTo>
                  <a:pt x="2394944" y="7799800"/>
                  <a:pt x="2412910" y="7807414"/>
                  <a:pt x="2429444" y="7820156"/>
                </a:cubicBezTo>
                <a:cubicBezTo>
                  <a:pt x="2454393" y="7839380"/>
                  <a:pt x="2468833" y="7864164"/>
                  <a:pt x="2472765" y="7894501"/>
                </a:cubicBezTo>
                <a:cubicBezTo>
                  <a:pt x="2476231" y="7925438"/>
                  <a:pt x="2468467" y="7953233"/>
                  <a:pt x="2449473" y="7977883"/>
                </a:cubicBezTo>
                <a:cubicBezTo>
                  <a:pt x="2430249" y="8002832"/>
                  <a:pt x="2405467" y="8017272"/>
                  <a:pt x="2375127" y="8021204"/>
                </a:cubicBezTo>
                <a:cubicBezTo>
                  <a:pt x="2344559" y="8025434"/>
                  <a:pt x="2316799" y="8017936"/>
                  <a:pt x="2291850" y="7998710"/>
                </a:cubicBezTo>
                <a:cubicBezTo>
                  <a:pt x="2275017" y="7985739"/>
                  <a:pt x="2262980" y="7970116"/>
                  <a:pt x="2255743" y="7951841"/>
                </a:cubicBezTo>
                <a:cubicBezTo>
                  <a:pt x="2248505" y="7933568"/>
                  <a:pt x="2247090" y="7915351"/>
                  <a:pt x="2251503" y="7897190"/>
                </a:cubicBezTo>
                <a:lnTo>
                  <a:pt x="2216382" y="7892407"/>
                </a:lnTo>
                <a:cubicBezTo>
                  <a:pt x="2210600" y="7916698"/>
                  <a:pt x="2212465" y="7941012"/>
                  <a:pt x="2221977" y="7965348"/>
                </a:cubicBezTo>
                <a:cubicBezTo>
                  <a:pt x="2231490" y="7989686"/>
                  <a:pt x="2247369" y="8010426"/>
                  <a:pt x="2269613" y="8027568"/>
                </a:cubicBezTo>
                <a:cubicBezTo>
                  <a:pt x="2303581" y="8053742"/>
                  <a:pt x="2340639" y="8064094"/>
                  <a:pt x="2380787" y="8058622"/>
                </a:cubicBezTo>
                <a:cubicBezTo>
                  <a:pt x="2420707" y="8053450"/>
                  <a:pt x="2453521" y="8034182"/>
                  <a:pt x="2479232" y="8000814"/>
                </a:cubicBezTo>
                <a:cubicBezTo>
                  <a:pt x="2504713" y="7967748"/>
                  <a:pt x="2515100" y="7930956"/>
                  <a:pt x="2510391" y="7890437"/>
                </a:cubicBezTo>
                <a:close/>
                <a:moveTo>
                  <a:pt x="2706762" y="1705477"/>
                </a:moveTo>
                <a:lnTo>
                  <a:pt x="2539936" y="1474872"/>
                </a:lnTo>
                <a:lnTo>
                  <a:pt x="2509497" y="1496892"/>
                </a:lnTo>
                <a:lnTo>
                  <a:pt x="2582233" y="1597435"/>
                </a:lnTo>
                <a:lnTo>
                  <a:pt x="2449403" y="1693527"/>
                </a:lnTo>
                <a:lnTo>
                  <a:pt x="2376669" y="1592983"/>
                </a:lnTo>
                <a:lnTo>
                  <a:pt x="2346229" y="1615003"/>
                </a:lnTo>
                <a:lnTo>
                  <a:pt x="2513053" y="1845608"/>
                </a:lnTo>
                <a:lnTo>
                  <a:pt x="2543492" y="1823588"/>
                </a:lnTo>
                <a:lnTo>
                  <a:pt x="2470758" y="1723044"/>
                </a:lnTo>
                <a:lnTo>
                  <a:pt x="2603586" y="1626953"/>
                </a:lnTo>
                <a:lnTo>
                  <a:pt x="2676323" y="1727497"/>
                </a:lnTo>
                <a:close/>
                <a:moveTo>
                  <a:pt x="2766499" y="8134210"/>
                </a:moveTo>
                <a:cubicBezTo>
                  <a:pt x="2763809" y="8148386"/>
                  <a:pt x="2758254" y="8162016"/>
                  <a:pt x="2749835" y="8175100"/>
                </a:cubicBezTo>
                <a:cubicBezTo>
                  <a:pt x="2732793" y="8201590"/>
                  <a:pt x="2709323" y="8218078"/>
                  <a:pt x="2679427" y="8224564"/>
                </a:cubicBezTo>
                <a:cubicBezTo>
                  <a:pt x="2649326" y="8231370"/>
                  <a:pt x="2621031" y="8226252"/>
                  <a:pt x="2594544" y="8209210"/>
                </a:cubicBezTo>
                <a:cubicBezTo>
                  <a:pt x="2568054" y="8192166"/>
                  <a:pt x="2551669" y="8168536"/>
                  <a:pt x="2545389" y="8138322"/>
                </a:cubicBezTo>
                <a:cubicBezTo>
                  <a:pt x="2538903" y="8108428"/>
                  <a:pt x="2544179" y="8080234"/>
                  <a:pt x="2561224" y="8053747"/>
                </a:cubicBezTo>
                <a:cubicBezTo>
                  <a:pt x="2578060" y="8027576"/>
                  <a:pt x="2601634" y="8010930"/>
                  <a:pt x="2631939" y="8003802"/>
                </a:cubicBezTo>
                <a:cubicBezTo>
                  <a:pt x="2661835" y="7997318"/>
                  <a:pt x="2690026" y="8002595"/>
                  <a:pt x="2716516" y="8019637"/>
                </a:cubicBezTo>
                <a:cubicBezTo>
                  <a:pt x="2743006" y="8036682"/>
                  <a:pt x="2759493" y="8060152"/>
                  <a:pt x="2765979" y="8090046"/>
                </a:cubicBezTo>
                <a:cubicBezTo>
                  <a:pt x="2769017" y="8105313"/>
                  <a:pt x="2769191" y="8120035"/>
                  <a:pt x="2766499" y="8134210"/>
                </a:cubicBezTo>
                <a:close/>
                <a:moveTo>
                  <a:pt x="2803718" y="8141066"/>
                </a:moveTo>
                <a:cubicBezTo>
                  <a:pt x="2807283" y="8122376"/>
                  <a:pt x="2806983" y="8103118"/>
                  <a:pt x="2802818" y="8083290"/>
                </a:cubicBezTo>
                <a:cubicBezTo>
                  <a:pt x="2794168" y="8043428"/>
                  <a:pt x="2772770" y="8012513"/>
                  <a:pt x="2738623" y="7990540"/>
                </a:cubicBezTo>
                <a:cubicBezTo>
                  <a:pt x="2696176" y="7963231"/>
                  <a:pt x="2652649" y="7960044"/>
                  <a:pt x="2608041" y="7980980"/>
                </a:cubicBezTo>
                <a:lnTo>
                  <a:pt x="2638226" y="7934066"/>
                </a:lnTo>
                <a:lnTo>
                  <a:pt x="2606632" y="7913740"/>
                </a:lnTo>
                <a:lnTo>
                  <a:pt x="2452624" y="8153096"/>
                </a:lnTo>
                <a:lnTo>
                  <a:pt x="2484221" y="8173424"/>
                </a:lnTo>
                <a:lnTo>
                  <a:pt x="2514405" y="8126511"/>
                </a:lnTo>
                <a:cubicBezTo>
                  <a:pt x="2513839" y="8175786"/>
                  <a:pt x="2534778" y="8214076"/>
                  <a:pt x="2577225" y="8241388"/>
                </a:cubicBezTo>
                <a:cubicBezTo>
                  <a:pt x="2611372" y="8263358"/>
                  <a:pt x="2648377" y="8270019"/>
                  <a:pt x="2688237" y="8261371"/>
                </a:cubicBezTo>
                <a:cubicBezTo>
                  <a:pt x="2727778" y="8252516"/>
                  <a:pt x="2758842" y="8230536"/>
                  <a:pt x="2781430" y="8195430"/>
                </a:cubicBezTo>
                <a:cubicBezTo>
                  <a:pt x="2792724" y="8177877"/>
                  <a:pt x="2800153" y="8159756"/>
                  <a:pt x="2803718" y="8141066"/>
                </a:cubicBezTo>
                <a:close/>
                <a:moveTo>
                  <a:pt x="2902801" y="1467665"/>
                </a:moveTo>
                <a:cubicBezTo>
                  <a:pt x="2905070" y="1481914"/>
                  <a:pt x="2904460" y="1496624"/>
                  <a:pt x="2900971" y="1511795"/>
                </a:cubicBezTo>
                <a:cubicBezTo>
                  <a:pt x="2893601" y="1541485"/>
                  <a:pt x="2876424" y="1564454"/>
                  <a:pt x="2849443" y="1580704"/>
                </a:cubicBezTo>
                <a:cubicBezTo>
                  <a:pt x="2822460" y="1596955"/>
                  <a:pt x="2794125" y="1601397"/>
                  <a:pt x="2764433" y="1594026"/>
                </a:cubicBezTo>
                <a:cubicBezTo>
                  <a:pt x="2734352" y="1586006"/>
                  <a:pt x="2711284" y="1568667"/>
                  <a:pt x="2695230" y="1542010"/>
                </a:cubicBezTo>
                <a:cubicBezTo>
                  <a:pt x="2678979" y="1515027"/>
                  <a:pt x="2674539" y="1486692"/>
                  <a:pt x="2681908" y="1457002"/>
                </a:cubicBezTo>
                <a:cubicBezTo>
                  <a:pt x="2689082" y="1426986"/>
                  <a:pt x="2706162" y="1403853"/>
                  <a:pt x="2733142" y="1387603"/>
                </a:cubicBezTo>
                <a:cubicBezTo>
                  <a:pt x="2760125" y="1371352"/>
                  <a:pt x="2788560" y="1367074"/>
                  <a:pt x="2818446" y="1374769"/>
                </a:cubicBezTo>
                <a:cubicBezTo>
                  <a:pt x="2848136" y="1382139"/>
                  <a:pt x="2871105" y="1399316"/>
                  <a:pt x="2887355" y="1426299"/>
                </a:cubicBezTo>
                <a:cubicBezTo>
                  <a:pt x="2895383" y="1439628"/>
                  <a:pt x="2900532" y="1453416"/>
                  <a:pt x="2902801" y="1467665"/>
                </a:cubicBezTo>
                <a:close/>
                <a:moveTo>
                  <a:pt x="2940035" y="1462185"/>
                </a:moveTo>
                <a:cubicBezTo>
                  <a:pt x="2937140" y="1443218"/>
                  <a:pt x="2930308" y="1424795"/>
                  <a:pt x="2919540" y="1406916"/>
                </a:cubicBezTo>
                <a:cubicBezTo>
                  <a:pt x="2897807" y="1370829"/>
                  <a:pt x="2867083" y="1348134"/>
                  <a:pt x="2827366" y="1338829"/>
                </a:cubicBezTo>
                <a:cubicBezTo>
                  <a:pt x="2787781" y="1329003"/>
                  <a:pt x="2750107" y="1334857"/>
                  <a:pt x="2714347" y="1356394"/>
                </a:cubicBezTo>
                <a:cubicBezTo>
                  <a:pt x="2678262" y="1378128"/>
                  <a:pt x="2655306" y="1408786"/>
                  <a:pt x="2645480" y="1448374"/>
                </a:cubicBezTo>
                <a:cubicBezTo>
                  <a:pt x="2640470" y="1468004"/>
                  <a:pt x="2639426" y="1487237"/>
                  <a:pt x="2642355" y="1506075"/>
                </a:cubicBezTo>
                <a:cubicBezTo>
                  <a:pt x="2645283" y="1524910"/>
                  <a:pt x="2652178" y="1543352"/>
                  <a:pt x="2663045" y="1561393"/>
                </a:cubicBezTo>
                <a:cubicBezTo>
                  <a:pt x="2684779" y="1597478"/>
                  <a:pt x="2715437" y="1620434"/>
                  <a:pt x="2755025" y="1630260"/>
                </a:cubicBezTo>
                <a:cubicBezTo>
                  <a:pt x="2794417" y="1639762"/>
                  <a:pt x="2832154" y="1633647"/>
                  <a:pt x="2868239" y="1611913"/>
                </a:cubicBezTo>
                <a:cubicBezTo>
                  <a:pt x="2903673" y="1590572"/>
                  <a:pt x="2926565" y="1560173"/>
                  <a:pt x="2936911" y="1520715"/>
                </a:cubicBezTo>
                <a:cubicBezTo>
                  <a:pt x="2941889" y="1500662"/>
                  <a:pt x="2942931" y="1481152"/>
                  <a:pt x="2940035" y="1462185"/>
                </a:cubicBezTo>
                <a:close/>
                <a:moveTo>
                  <a:pt x="3064919" y="8293974"/>
                </a:moveTo>
                <a:cubicBezTo>
                  <a:pt x="3063529" y="8308336"/>
                  <a:pt x="3059238" y="8322415"/>
                  <a:pt x="3052044" y="8336212"/>
                </a:cubicBezTo>
                <a:cubicBezTo>
                  <a:pt x="3037481" y="8364140"/>
                  <a:pt x="3015608" y="8382694"/>
                  <a:pt x="2986429" y="8391877"/>
                </a:cubicBezTo>
                <a:cubicBezTo>
                  <a:pt x="2957070" y="8401391"/>
                  <a:pt x="2928429" y="8398869"/>
                  <a:pt x="2900500" y="8384306"/>
                </a:cubicBezTo>
                <a:cubicBezTo>
                  <a:pt x="2872568" y="8369744"/>
                  <a:pt x="2854101" y="8347704"/>
                  <a:pt x="2845097" y="8318186"/>
                </a:cubicBezTo>
                <a:cubicBezTo>
                  <a:pt x="2835919" y="8289004"/>
                  <a:pt x="2838610" y="8260447"/>
                  <a:pt x="2853173" y="8232518"/>
                </a:cubicBezTo>
                <a:cubicBezTo>
                  <a:pt x="2867561" y="8204924"/>
                  <a:pt x="2889518" y="8186204"/>
                  <a:pt x="2919051" y="8176350"/>
                </a:cubicBezTo>
                <a:cubicBezTo>
                  <a:pt x="2948233" y="8167170"/>
                  <a:pt x="2976790" y="8169862"/>
                  <a:pt x="3004719" y="8184424"/>
                </a:cubicBezTo>
                <a:cubicBezTo>
                  <a:pt x="3032648" y="8198988"/>
                  <a:pt x="3051202" y="8220859"/>
                  <a:pt x="3060381" y="8250041"/>
                </a:cubicBezTo>
                <a:cubicBezTo>
                  <a:pt x="3064796" y="8264968"/>
                  <a:pt x="3066308" y="8279612"/>
                  <a:pt x="3064919" y="8293974"/>
                </a:cubicBezTo>
                <a:close/>
                <a:moveTo>
                  <a:pt x="3203790" y="8126444"/>
                </a:moveTo>
                <a:lnTo>
                  <a:pt x="3170477" y="8109075"/>
                </a:lnTo>
                <a:lnTo>
                  <a:pt x="3092048" y="8259491"/>
                </a:lnTo>
                <a:cubicBezTo>
                  <a:pt x="3088128" y="8210368"/>
                  <a:pt x="3063792" y="8174140"/>
                  <a:pt x="3019037" y="8150804"/>
                </a:cubicBezTo>
                <a:cubicBezTo>
                  <a:pt x="2983032" y="8132032"/>
                  <a:pt x="2945743" y="8128852"/>
                  <a:pt x="2907171" y="8141268"/>
                </a:cubicBezTo>
                <a:cubicBezTo>
                  <a:pt x="2868263" y="8153506"/>
                  <a:pt x="2839158" y="8178134"/>
                  <a:pt x="2819860" y="8215149"/>
                </a:cubicBezTo>
                <a:cubicBezTo>
                  <a:pt x="2810208" y="8233656"/>
                  <a:pt x="2804501" y="8252402"/>
                  <a:pt x="2802738" y="8271381"/>
                </a:cubicBezTo>
                <a:cubicBezTo>
                  <a:pt x="2800972" y="8290364"/>
                  <a:pt x="2803149" y="8309580"/>
                  <a:pt x="2809269" y="8329035"/>
                </a:cubicBezTo>
                <a:cubicBezTo>
                  <a:pt x="2821172" y="8367766"/>
                  <a:pt x="2845127" y="8396521"/>
                  <a:pt x="2881132" y="8415293"/>
                </a:cubicBezTo>
                <a:cubicBezTo>
                  <a:pt x="2925887" y="8438631"/>
                  <a:pt x="2969521" y="8437845"/>
                  <a:pt x="3012040" y="8412935"/>
                </a:cubicBezTo>
                <a:lnTo>
                  <a:pt x="2986250" y="8462399"/>
                </a:lnTo>
                <a:lnTo>
                  <a:pt x="3019563" y="8479771"/>
                </a:lnTo>
                <a:close/>
                <a:moveTo>
                  <a:pt x="3247965" y="1325838"/>
                </a:moveTo>
                <a:lnTo>
                  <a:pt x="3211828" y="1323377"/>
                </a:lnTo>
                <a:cubicBezTo>
                  <a:pt x="3211054" y="1343231"/>
                  <a:pt x="3205284" y="1361319"/>
                  <a:pt x="3194514" y="1377647"/>
                </a:cubicBezTo>
                <a:cubicBezTo>
                  <a:pt x="3183745" y="1393975"/>
                  <a:pt x="3169006" y="1406759"/>
                  <a:pt x="3150292" y="1416008"/>
                </a:cubicBezTo>
                <a:cubicBezTo>
                  <a:pt x="3122052" y="1429960"/>
                  <a:pt x="3093445" y="1432031"/>
                  <a:pt x="3064470" y="1422220"/>
                </a:cubicBezTo>
                <a:cubicBezTo>
                  <a:pt x="3035159" y="1411730"/>
                  <a:pt x="3013609" y="1392533"/>
                  <a:pt x="2999827" y="1364636"/>
                </a:cubicBezTo>
                <a:cubicBezTo>
                  <a:pt x="2985872" y="1336396"/>
                  <a:pt x="2983800" y="1307789"/>
                  <a:pt x="2993611" y="1278814"/>
                </a:cubicBezTo>
                <a:cubicBezTo>
                  <a:pt x="3003256" y="1249498"/>
                  <a:pt x="3022195" y="1227864"/>
                  <a:pt x="3050433" y="1213912"/>
                </a:cubicBezTo>
                <a:cubicBezTo>
                  <a:pt x="3069488" y="1204497"/>
                  <a:pt x="3088811" y="1200557"/>
                  <a:pt x="3108406" y="1202094"/>
                </a:cubicBezTo>
                <a:cubicBezTo>
                  <a:pt x="3128001" y="1203628"/>
                  <a:pt x="3144983" y="1210368"/>
                  <a:pt x="3159354" y="1222318"/>
                </a:cubicBezTo>
                <a:lnTo>
                  <a:pt x="3179093" y="1192880"/>
                </a:lnTo>
                <a:cubicBezTo>
                  <a:pt x="3159822" y="1177006"/>
                  <a:pt x="3137164" y="1167989"/>
                  <a:pt x="3111123" y="1165828"/>
                </a:cubicBezTo>
                <a:cubicBezTo>
                  <a:pt x="3085081" y="1163669"/>
                  <a:pt x="3059472" y="1168808"/>
                  <a:pt x="3034295" y="1181249"/>
                </a:cubicBezTo>
                <a:cubicBezTo>
                  <a:pt x="2995850" y="1200246"/>
                  <a:pt x="2970257" y="1228977"/>
                  <a:pt x="2957517" y="1267442"/>
                </a:cubicBezTo>
                <a:cubicBezTo>
                  <a:pt x="2951063" y="1286504"/>
                  <a:pt x="2948553" y="1305523"/>
                  <a:pt x="2949992" y="1324496"/>
                </a:cubicBezTo>
                <a:cubicBezTo>
                  <a:pt x="2951429" y="1343468"/>
                  <a:pt x="2956812" y="1362395"/>
                  <a:pt x="2966143" y="1381278"/>
                </a:cubicBezTo>
                <a:cubicBezTo>
                  <a:pt x="2984635" y="1418704"/>
                  <a:pt x="3013111" y="1444211"/>
                  <a:pt x="3051574" y="1457799"/>
                </a:cubicBezTo>
                <a:cubicBezTo>
                  <a:pt x="3089700" y="1470708"/>
                  <a:pt x="3127986" y="1467665"/>
                  <a:pt x="3166431" y="1448668"/>
                </a:cubicBezTo>
                <a:cubicBezTo>
                  <a:pt x="3191267" y="1436397"/>
                  <a:pt x="3210949" y="1419262"/>
                  <a:pt x="3225479" y="1397269"/>
                </a:cubicBezTo>
                <a:cubicBezTo>
                  <a:pt x="3240009" y="1375274"/>
                  <a:pt x="3247504" y="1351464"/>
                  <a:pt x="3247965" y="1325838"/>
                </a:cubicBezTo>
                <a:close/>
                <a:moveTo>
                  <a:pt x="3324745" y="8333448"/>
                </a:moveTo>
                <a:lnTo>
                  <a:pt x="3240357" y="8540019"/>
                </a:lnTo>
                <a:cubicBezTo>
                  <a:pt x="3210381" y="8524085"/>
                  <a:pt x="3189870" y="8502791"/>
                  <a:pt x="3178826" y="8476143"/>
                </a:cubicBezTo>
                <a:cubicBezTo>
                  <a:pt x="3167780" y="8449495"/>
                  <a:pt x="3167927" y="8422293"/>
                  <a:pt x="3179264" y="8394539"/>
                </a:cubicBezTo>
                <a:cubicBezTo>
                  <a:pt x="3190604" y="8366785"/>
                  <a:pt x="3209544" y="8347262"/>
                  <a:pt x="3236091" y="8335970"/>
                </a:cubicBezTo>
                <a:cubicBezTo>
                  <a:pt x="3262636" y="8324677"/>
                  <a:pt x="3292186" y="8323838"/>
                  <a:pt x="3324745" y="8333448"/>
                </a:cubicBezTo>
                <a:close/>
                <a:moveTo>
                  <a:pt x="3407056" y="1333692"/>
                </a:moveTo>
                <a:lnTo>
                  <a:pt x="3313223" y="1103923"/>
                </a:lnTo>
                <a:lnTo>
                  <a:pt x="3406501" y="1065832"/>
                </a:lnTo>
                <a:lnTo>
                  <a:pt x="3392726" y="1032103"/>
                </a:lnTo>
                <a:lnTo>
                  <a:pt x="3171391" y="1122494"/>
                </a:lnTo>
                <a:lnTo>
                  <a:pt x="3185164" y="1156221"/>
                </a:lnTo>
                <a:lnTo>
                  <a:pt x="3278441" y="1118129"/>
                </a:lnTo>
                <a:lnTo>
                  <a:pt x="3372274" y="1347895"/>
                </a:lnTo>
                <a:close/>
                <a:moveTo>
                  <a:pt x="3429228" y="8451922"/>
                </a:moveTo>
                <a:cubicBezTo>
                  <a:pt x="3429154" y="8465523"/>
                  <a:pt x="3426283" y="8479261"/>
                  <a:pt x="3420614" y="8493137"/>
                </a:cubicBezTo>
                <a:cubicBezTo>
                  <a:pt x="3409277" y="8520889"/>
                  <a:pt x="3390335" y="8540415"/>
                  <a:pt x="3363790" y="8551705"/>
                </a:cubicBezTo>
                <a:cubicBezTo>
                  <a:pt x="3337245" y="8562997"/>
                  <a:pt x="3307695" y="8563839"/>
                  <a:pt x="3275136" y="8554227"/>
                </a:cubicBezTo>
                <a:lnTo>
                  <a:pt x="3359524" y="8347656"/>
                </a:lnTo>
                <a:cubicBezTo>
                  <a:pt x="3389500" y="8363593"/>
                  <a:pt x="3410009" y="8384884"/>
                  <a:pt x="3421055" y="8411533"/>
                </a:cubicBezTo>
                <a:cubicBezTo>
                  <a:pt x="3426577" y="8424858"/>
                  <a:pt x="3429301" y="8438321"/>
                  <a:pt x="3429228" y="8451922"/>
                </a:cubicBezTo>
                <a:close/>
                <a:moveTo>
                  <a:pt x="3466683" y="8452618"/>
                </a:moveTo>
                <a:cubicBezTo>
                  <a:pt x="3466746" y="8434402"/>
                  <a:pt x="3463109" y="8416211"/>
                  <a:pt x="3455772" y="8398047"/>
                </a:cubicBezTo>
                <a:cubicBezTo>
                  <a:pt x="3441163" y="8362562"/>
                  <a:pt x="3413744" y="8334346"/>
                  <a:pt x="3373519" y="8313404"/>
                </a:cubicBezTo>
                <a:lnTo>
                  <a:pt x="3414205" y="8213807"/>
                </a:lnTo>
                <a:lnTo>
                  <a:pt x="3379425" y="8199598"/>
                </a:lnTo>
                <a:lnTo>
                  <a:pt x="3338739" y="8299196"/>
                </a:lnTo>
                <a:cubicBezTo>
                  <a:pt x="3295354" y="8285980"/>
                  <a:pt x="3256022" y="8286927"/>
                  <a:pt x="3220747" y="8302032"/>
                </a:cubicBezTo>
                <a:cubicBezTo>
                  <a:pt x="3184832" y="8317695"/>
                  <a:pt x="3159411" y="8343794"/>
                  <a:pt x="3144485" y="8380332"/>
                </a:cubicBezTo>
                <a:cubicBezTo>
                  <a:pt x="3137022" y="8398599"/>
                  <a:pt x="3133259" y="8416843"/>
                  <a:pt x="3133197" y="8435057"/>
                </a:cubicBezTo>
                <a:cubicBezTo>
                  <a:pt x="3133135" y="8453275"/>
                  <a:pt x="3136770" y="8471465"/>
                  <a:pt x="3144109" y="8489631"/>
                </a:cubicBezTo>
                <a:cubicBezTo>
                  <a:pt x="3158718" y="8525115"/>
                  <a:pt x="3186135" y="8553329"/>
                  <a:pt x="3226362" y="8574273"/>
                </a:cubicBezTo>
                <a:lnTo>
                  <a:pt x="3185674" y="8673869"/>
                </a:lnTo>
                <a:lnTo>
                  <a:pt x="3220453" y="8688077"/>
                </a:lnTo>
                <a:lnTo>
                  <a:pt x="3261142" y="8588481"/>
                </a:lnTo>
                <a:cubicBezTo>
                  <a:pt x="3304527" y="8601695"/>
                  <a:pt x="3343856" y="8600751"/>
                  <a:pt x="3379134" y="8585645"/>
                </a:cubicBezTo>
                <a:cubicBezTo>
                  <a:pt x="3415049" y="8569983"/>
                  <a:pt x="3440468" y="8543881"/>
                  <a:pt x="3455394" y="8507347"/>
                </a:cubicBezTo>
                <a:cubicBezTo>
                  <a:pt x="3462857" y="8489078"/>
                  <a:pt x="3466620" y="8470835"/>
                  <a:pt x="3466683" y="8452618"/>
                </a:cubicBezTo>
                <a:close/>
                <a:moveTo>
                  <a:pt x="3680784" y="1163459"/>
                </a:moveTo>
                <a:cubicBezTo>
                  <a:pt x="3680140" y="1170224"/>
                  <a:pt x="3677973" y="1176772"/>
                  <a:pt x="3674284" y="1183102"/>
                </a:cubicBezTo>
                <a:cubicBezTo>
                  <a:pt x="3666905" y="1195764"/>
                  <a:pt x="3655476" y="1204676"/>
                  <a:pt x="3639995" y="1209838"/>
                </a:cubicBezTo>
                <a:lnTo>
                  <a:pt x="3566013" y="1234510"/>
                </a:lnTo>
                <a:lnTo>
                  <a:pt x="3533241" y="1136228"/>
                </a:lnTo>
                <a:lnTo>
                  <a:pt x="3607222" y="1111558"/>
                </a:lnTo>
                <a:cubicBezTo>
                  <a:pt x="3622701" y="1106396"/>
                  <a:pt x="3637193" y="1106662"/>
                  <a:pt x="3650695" y="1112362"/>
                </a:cubicBezTo>
                <a:cubicBezTo>
                  <a:pt x="3664196" y="1118060"/>
                  <a:pt x="3673347" y="1128110"/>
                  <a:pt x="3678148" y="1142510"/>
                </a:cubicBezTo>
                <a:cubicBezTo>
                  <a:pt x="3680550" y="1149710"/>
                  <a:pt x="3681428" y="1156693"/>
                  <a:pt x="3680784" y="1163459"/>
                </a:cubicBezTo>
                <a:close/>
                <a:moveTo>
                  <a:pt x="3718429" y="1166582"/>
                </a:moveTo>
                <a:cubicBezTo>
                  <a:pt x="3719478" y="1155031"/>
                  <a:pt x="3717931" y="1143046"/>
                  <a:pt x="3713789" y="1130625"/>
                </a:cubicBezTo>
                <a:cubicBezTo>
                  <a:pt x="3705627" y="1106144"/>
                  <a:pt x="3690143" y="1089104"/>
                  <a:pt x="3667341" y="1079508"/>
                </a:cubicBezTo>
                <a:cubicBezTo>
                  <a:pt x="3644417" y="1069550"/>
                  <a:pt x="3620537" y="1068713"/>
                  <a:pt x="3595695" y="1076997"/>
                </a:cubicBezTo>
                <a:lnTo>
                  <a:pt x="3521716" y="1101667"/>
                </a:lnTo>
                <a:lnTo>
                  <a:pt x="3487500" y="999067"/>
                </a:lnTo>
                <a:lnTo>
                  <a:pt x="3451861" y="1010952"/>
                </a:lnTo>
                <a:lnTo>
                  <a:pt x="3541899" y="1280956"/>
                </a:lnTo>
                <a:lnTo>
                  <a:pt x="3651521" y="1244398"/>
                </a:lnTo>
                <a:cubicBezTo>
                  <a:pt x="3677080" y="1235875"/>
                  <a:pt x="3695741" y="1221051"/>
                  <a:pt x="3707497" y="1199930"/>
                </a:cubicBezTo>
                <a:cubicBezTo>
                  <a:pt x="3713736" y="1189249"/>
                  <a:pt x="3717380" y="1178133"/>
                  <a:pt x="3718429" y="1166582"/>
                </a:cubicBezTo>
                <a:close/>
                <a:moveTo>
                  <a:pt x="3779453" y="8458057"/>
                </a:moveTo>
                <a:lnTo>
                  <a:pt x="3743576" y="8446911"/>
                </a:lnTo>
                <a:lnTo>
                  <a:pt x="3706759" y="8565419"/>
                </a:lnTo>
                <a:lnTo>
                  <a:pt x="3550198" y="8516781"/>
                </a:lnTo>
                <a:lnTo>
                  <a:pt x="3587014" y="8398273"/>
                </a:lnTo>
                <a:lnTo>
                  <a:pt x="3551134" y="8387127"/>
                </a:lnTo>
                <a:lnTo>
                  <a:pt x="3466697" y="8658935"/>
                </a:lnTo>
                <a:lnTo>
                  <a:pt x="3502574" y="8670081"/>
                </a:lnTo>
                <a:lnTo>
                  <a:pt x="3539391" y="8551573"/>
                </a:lnTo>
                <a:lnTo>
                  <a:pt x="3695950" y="8600211"/>
                </a:lnTo>
                <a:lnTo>
                  <a:pt x="3659136" y="8718717"/>
                </a:lnTo>
                <a:lnTo>
                  <a:pt x="3695013" y="8729863"/>
                </a:lnTo>
                <a:close/>
                <a:moveTo>
                  <a:pt x="4135501" y="8539539"/>
                </a:moveTo>
                <a:lnTo>
                  <a:pt x="4102131" y="8532267"/>
                </a:lnTo>
                <a:lnTo>
                  <a:pt x="3816135" y="8802029"/>
                </a:lnTo>
                <a:lnTo>
                  <a:pt x="3885216" y="8485003"/>
                </a:lnTo>
                <a:lnTo>
                  <a:pt x="3846283" y="8476519"/>
                </a:lnTo>
                <a:lnTo>
                  <a:pt x="3761447" y="8865851"/>
                </a:lnTo>
                <a:lnTo>
                  <a:pt x="3794820" y="8873123"/>
                </a:lnTo>
                <a:lnTo>
                  <a:pt x="4080813" y="8603361"/>
                </a:lnTo>
                <a:lnTo>
                  <a:pt x="4011735" y="8920387"/>
                </a:lnTo>
                <a:lnTo>
                  <a:pt x="4050668" y="8928871"/>
                </a:lnTo>
                <a:close/>
                <a:moveTo>
                  <a:pt x="4691712" y="7657716"/>
                </a:moveTo>
                <a:lnTo>
                  <a:pt x="4691712" y="9618595"/>
                </a:lnTo>
                <a:cubicBezTo>
                  <a:pt x="2100551" y="9618595"/>
                  <a:pt x="2" y="7518044"/>
                  <a:pt x="0" y="4926883"/>
                </a:cubicBezTo>
                <a:lnTo>
                  <a:pt x="1940147" y="4926883"/>
                </a:lnTo>
                <a:lnTo>
                  <a:pt x="1946544" y="5013466"/>
                </a:lnTo>
                <a:cubicBezTo>
                  <a:pt x="2088356" y="6450674"/>
                  <a:pt x="3233076" y="7582732"/>
                  <a:pt x="4649054" y="7656606"/>
                </a:cubicBezTo>
                <a:close/>
                <a:moveTo>
                  <a:pt x="4691715" y="0"/>
                </a:moveTo>
                <a:lnTo>
                  <a:pt x="4691715" y="1766294"/>
                </a:lnTo>
                <a:lnTo>
                  <a:pt x="4649055" y="1767405"/>
                </a:lnTo>
                <a:cubicBezTo>
                  <a:pt x="3184250" y="1843826"/>
                  <a:pt x="2009733" y="3052667"/>
                  <a:pt x="1935482" y="4560279"/>
                </a:cubicBezTo>
                <a:lnTo>
                  <a:pt x="1932253" y="4691711"/>
                </a:lnTo>
                <a:lnTo>
                  <a:pt x="4" y="4691711"/>
                </a:lnTo>
                <a:cubicBezTo>
                  <a:pt x="4" y="2100550"/>
                  <a:pt x="2100554" y="0"/>
                  <a:pt x="4691715" y="0"/>
                </a:cubicBezTo>
                <a:close/>
                <a:moveTo>
                  <a:pt x="6417770" y="8392251"/>
                </a:moveTo>
                <a:cubicBezTo>
                  <a:pt x="6416560" y="8405115"/>
                  <a:pt x="6412966" y="8417456"/>
                  <a:pt x="6406988" y="8429275"/>
                </a:cubicBezTo>
                <a:cubicBezTo>
                  <a:pt x="6395033" y="8452913"/>
                  <a:pt x="6375328" y="8470263"/>
                  <a:pt x="6347872" y="8481327"/>
                </a:cubicBezTo>
                <a:cubicBezTo>
                  <a:pt x="6324288" y="8490829"/>
                  <a:pt x="6300224" y="8491523"/>
                  <a:pt x="6275681" y="8483411"/>
                </a:cubicBezTo>
                <a:cubicBezTo>
                  <a:pt x="6251983" y="8475365"/>
                  <a:pt x="6232522" y="8458045"/>
                  <a:pt x="6217305" y="8431445"/>
                </a:cubicBezTo>
                <a:lnTo>
                  <a:pt x="6414247" y="8352092"/>
                </a:lnTo>
                <a:cubicBezTo>
                  <a:pt x="6417805" y="8366001"/>
                  <a:pt x="6418979" y="8379387"/>
                  <a:pt x="6417770" y="8392251"/>
                </a:cubicBezTo>
                <a:close/>
                <a:moveTo>
                  <a:pt x="6455884" y="8379655"/>
                </a:moveTo>
                <a:cubicBezTo>
                  <a:pt x="6455677" y="8360611"/>
                  <a:pt x="6451569" y="8341145"/>
                  <a:pt x="6443555" y="8321257"/>
                </a:cubicBezTo>
                <a:cubicBezTo>
                  <a:pt x="6427387" y="8281131"/>
                  <a:pt x="6401032" y="8253289"/>
                  <a:pt x="6364489" y="8237738"/>
                </a:cubicBezTo>
                <a:cubicBezTo>
                  <a:pt x="6327944" y="8222184"/>
                  <a:pt x="6288906" y="8222776"/>
                  <a:pt x="6247371" y="8239512"/>
                </a:cubicBezTo>
                <a:cubicBezTo>
                  <a:pt x="6222027" y="8249724"/>
                  <a:pt x="6201398" y="8264274"/>
                  <a:pt x="6185484" y="8283167"/>
                </a:cubicBezTo>
                <a:cubicBezTo>
                  <a:pt x="6169570" y="8302057"/>
                  <a:pt x="6159634" y="8323348"/>
                  <a:pt x="6155677" y="8347034"/>
                </a:cubicBezTo>
                <a:lnTo>
                  <a:pt x="6193535" y="8352646"/>
                </a:lnTo>
                <a:cubicBezTo>
                  <a:pt x="6198022" y="8316062"/>
                  <a:pt x="6220331" y="8289684"/>
                  <a:pt x="6260459" y="8273515"/>
                </a:cubicBezTo>
                <a:cubicBezTo>
                  <a:pt x="6288969" y="8262028"/>
                  <a:pt x="6315922" y="8260375"/>
                  <a:pt x="6341311" y="8268555"/>
                </a:cubicBezTo>
                <a:cubicBezTo>
                  <a:pt x="6366700" y="8276739"/>
                  <a:pt x="6386474" y="8293317"/>
                  <a:pt x="6400631" y="8318301"/>
                </a:cubicBezTo>
                <a:lnTo>
                  <a:pt x="6168843" y="8411695"/>
                </a:lnTo>
                <a:cubicBezTo>
                  <a:pt x="6171826" y="8421131"/>
                  <a:pt x="6173673" y="8426729"/>
                  <a:pt x="6174381" y="8428487"/>
                </a:cubicBezTo>
                <a:cubicBezTo>
                  <a:pt x="6189558" y="8466153"/>
                  <a:pt x="6214820" y="8493817"/>
                  <a:pt x="6250170" y="8511487"/>
                </a:cubicBezTo>
                <a:cubicBezTo>
                  <a:pt x="6284959" y="8529793"/>
                  <a:pt x="6322065" y="8531003"/>
                  <a:pt x="6361488" y="8515117"/>
                </a:cubicBezTo>
                <a:cubicBezTo>
                  <a:pt x="6401968" y="8498807"/>
                  <a:pt x="6429735" y="8472275"/>
                  <a:pt x="6444795" y="8435523"/>
                </a:cubicBezTo>
                <a:cubicBezTo>
                  <a:pt x="6452395" y="8417321"/>
                  <a:pt x="6456091" y="8398699"/>
                  <a:pt x="6455884" y="8379655"/>
                </a:cubicBezTo>
                <a:close/>
                <a:moveTo>
                  <a:pt x="6763937" y="8316779"/>
                </a:moveTo>
                <a:lnTo>
                  <a:pt x="6636107" y="8062481"/>
                </a:lnTo>
                <a:lnTo>
                  <a:pt x="6607624" y="8076797"/>
                </a:lnTo>
                <a:lnTo>
                  <a:pt x="6554490" y="8348795"/>
                </a:lnTo>
                <a:lnTo>
                  <a:pt x="6456061" y="8152985"/>
                </a:lnTo>
                <a:lnTo>
                  <a:pt x="6422494" y="8169857"/>
                </a:lnTo>
                <a:lnTo>
                  <a:pt x="6550324" y="8424157"/>
                </a:lnTo>
                <a:lnTo>
                  <a:pt x="6578806" y="8409841"/>
                </a:lnTo>
                <a:lnTo>
                  <a:pt x="6631941" y="8137842"/>
                </a:lnTo>
                <a:lnTo>
                  <a:pt x="6730368" y="8333653"/>
                </a:lnTo>
                <a:close/>
                <a:moveTo>
                  <a:pt x="7034900" y="8152551"/>
                </a:moveTo>
                <a:lnTo>
                  <a:pt x="6886844" y="7909471"/>
                </a:lnTo>
                <a:lnTo>
                  <a:pt x="6854759" y="7929013"/>
                </a:lnTo>
                <a:lnTo>
                  <a:pt x="6919311" y="8034997"/>
                </a:lnTo>
                <a:lnTo>
                  <a:pt x="6779294" y="8120274"/>
                </a:lnTo>
                <a:lnTo>
                  <a:pt x="6714742" y="8014292"/>
                </a:lnTo>
                <a:lnTo>
                  <a:pt x="6682657" y="8033835"/>
                </a:lnTo>
                <a:lnTo>
                  <a:pt x="6830710" y="8276917"/>
                </a:lnTo>
                <a:lnTo>
                  <a:pt x="6862797" y="8257375"/>
                </a:lnTo>
                <a:lnTo>
                  <a:pt x="6798246" y="8151391"/>
                </a:lnTo>
                <a:lnTo>
                  <a:pt x="6938260" y="8066111"/>
                </a:lnTo>
                <a:lnTo>
                  <a:pt x="7002812" y="8172096"/>
                </a:lnTo>
                <a:close/>
                <a:moveTo>
                  <a:pt x="7094436" y="1356156"/>
                </a:moveTo>
                <a:lnTo>
                  <a:pt x="7051920" y="1330764"/>
                </a:lnTo>
                <a:lnTo>
                  <a:pt x="6824218" y="1453358"/>
                </a:lnTo>
                <a:lnTo>
                  <a:pt x="6824176" y="1194751"/>
                </a:lnTo>
                <a:lnTo>
                  <a:pt x="6781657" y="1169359"/>
                </a:lnTo>
                <a:lnTo>
                  <a:pt x="6577348" y="1511462"/>
                </a:lnTo>
                <a:lnTo>
                  <a:pt x="6611557" y="1531894"/>
                </a:lnTo>
                <a:lnTo>
                  <a:pt x="6784929" y="1241595"/>
                </a:lnTo>
                <a:lnTo>
                  <a:pt x="6784999" y="1513479"/>
                </a:lnTo>
                <a:lnTo>
                  <a:pt x="6789884" y="1516398"/>
                </a:lnTo>
                <a:lnTo>
                  <a:pt x="7029290" y="1387529"/>
                </a:lnTo>
                <a:lnTo>
                  <a:pt x="6855918" y="1677830"/>
                </a:lnTo>
                <a:lnTo>
                  <a:pt x="6890127" y="1698261"/>
                </a:lnTo>
                <a:close/>
                <a:moveTo>
                  <a:pt x="7233621" y="7903528"/>
                </a:moveTo>
                <a:cubicBezTo>
                  <a:pt x="7235592" y="7916297"/>
                  <a:pt x="7235124" y="7929142"/>
                  <a:pt x="7232217" y="7942063"/>
                </a:cubicBezTo>
                <a:cubicBezTo>
                  <a:pt x="7226400" y="7967906"/>
                  <a:pt x="7211534" y="7989547"/>
                  <a:pt x="7187614" y="8006986"/>
                </a:cubicBezTo>
                <a:cubicBezTo>
                  <a:pt x="7167068" y="8021964"/>
                  <a:pt x="7143905" y="8028518"/>
                  <a:pt x="7118122" y="8026651"/>
                </a:cubicBezTo>
                <a:cubicBezTo>
                  <a:pt x="7093176" y="8024643"/>
                  <a:pt x="7070073" y="8012601"/>
                  <a:pt x="7048814" y="7990529"/>
                </a:cubicBezTo>
                <a:lnTo>
                  <a:pt x="7220389" y="7865447"/>
                </a:lnTo>
                <a:cubicBezTo>
                  <a:pt x="7227239" y="7878065"/>
                  <a:pt x="7231649" y="7890758"/>
                  <a:pt x="7233621" y="7903528"/>
                </a:cubicBezTo>
                <a:close/>
                <a:moveTo>
                  <a:pt x="7245174" y="1711549"/>
                </a:moveTo>
                <a:cubicBezTo>
                  <a:pt x="7242854" y="1724366"/>
                  <a:pt x="7238002" y="1737488"/>
                  <a:pt x="7230619" y="1750915"/>
                </a:cubicBezTo>
                <a:lnTo>
                  <a:pt x="7060242" y="1624208"/>
                </a:lnTo>
                <a:cubicBezTo>
                  <a:pt x="7080273" y="1603634"/>
                  <a:pt x="7103488" y="1592287"/>
                  <a:pt x="7129893" y="1590170"/>
                </a:cubicBezTo>
                <a:cubicBezTo>
                  <a:pt x="7156298" y="1588051"/>
                  <a:pt x="7181377" y="1595823"/>
                  <a:pt x="7205127" y="1613488"/>
                </a:cubicBezTo>
                <a:cubicBezTo>
                  <a:pt x="7225531" y="1628662"/>
                  <a:pt x="7238666" y="1648835"/>
                  <a:pt x="7244538" y="1674010"/>
                </a:cubicBezTo>
                <a:cubicBezTo>
                  <a:pt x="7247282" y="1686219"/>
                  <a:pt x="7247494" y="1698732"/>
                  <a:pt x="7245174" y="1711549"/>
                </a:cubicBezTo>
                <a:close/>
                <a:moveTo>
                  <a:pt x="7270403" y="7938881"/>
                </a:moveTo>
                <a:cubicBezTo>
                  <a:pt x="7276245" y="7899869"/>
                  <a:pt x="7266536" y="7863037"/>
                  <a:pt x="7241273" y="7828385"/>
                </a:cubicBezTo>
                <a:cubicBezTo>
                  <a:pt x="7215787" y="7793425"/>
                  <a:pt x="7183425" y="7772872"/>
                  <a:pt x="7144191" y="7766724"/>
                </a:cubicBezTo>
                <a:cubicBezTo>
                  <a:pt x="7104954" y="7760573"/>
                  <a:pt x="7067244" y="7770689"/>
                  <a:pt x="7031060" y="7797069"/>
                </a:cubicBezTo>
                <a:cubicBezTo>
                  <a:pt x="7008980" y="7813165"/>
                  <a:pt x="6992533" y="7832319"/>
                  <a:pt x="6981718" y="7854525"/>
                </a:cubicBezTo>
                <a:cubicBezTo>
                  <a:pt x="6970903" y="7876733"/>
                  <a:pt x="6966473" y="7899806"/>
                  <a:pt x="6968426" y="7923741"/>
                </a:cubicBezTo>
                <a:lnTo>
                  <a:pt x="7006507" y="7919931"/>
                </a:lnTo>
                <a:cubicBezTo>
                  <a:pt x="7001918" y="7883359"/>
                  <a:pt x="7017103" y="7852329"/>
                  <a:pt x="7052059" y="7826843"/>
                </a:cubicBezTo>
                <a:cubicBezTo>
                  <a:pt x="7076900" y="7808735"/>
                  <a:pt x="7102628" y="7800545"/>
                  <a:pt x="7129248" y="7802273"/>
                </a:cubicBezTo>
                <a:cubicBezTo>
                  <a:pt x="7155867" y="7803999"/>
                  <a:pt x="7179095" y="7815244"/>
                  <a:pt x="7198929" y="7836009"/>
                </a:cubicBezTo>
                <a:lnTo>
                  <a:pt x="6996995" y="7983223"/>
                </a:lnTo>
                <a:cubicBezTo>
                  <a:pt x="7002194" y="7991642"/>
                  <a:pt x="7005352" y="7996619"/>
                  <a:pt x="7006470" y="7998153"/>
                </a:cubicBezTo>
                <a:cubicBezTo>
                  <a:pt x="7030392" y="8030963"/>
                  <a:pt x="7061651" y="8051617"/>
                  <a:pt x="7100248" y="8060110"/>
                </a:cubicBezTo>
                <a:cubicBezTo>
                  <a:pt x="7138454" y="8069359"/>
                  <a:pt x="7174730" y="8061463"/>
                  <a:pt x="7209076" y="8036424"/>
                </a:cubicBezTo>
                <a:cubicBezTo>
                  <a:pt x="7244341" y="8010713"/>
                  <a:pt x="7264783" y="7978200"/>
                  <a:pt x="7270403" y="7938881"/>
                </a:cubicBezTo>
                <a:close/>
                <a:moveTo>
                  <a:pt x="7281795" y="1681144"/>
                </a:moveTo>
                <a:cubicBezTo>
                  <a:pt x="7279283" y="1641915"/>
                  <a:pt x="7260973" y="1609618"/>
                  <a:pt x="7226869" y="1584254"/>
                </a:cubicBezTo>
                <a:cubicBezTo>
                  <a:pt x="7191850" y="1558212"/>
                  <a:pt x="7154732" y="1548343"/>
                  <a:pt x="7115518" y="1554651"/>
                </a:cubicBezTo>
                <a:cubicBezTo>
                  <a:pt x="7076530" y="1560652"/>
                  <a:pt x="7044241" y="1580859"/>
                  <a:pt x="7018650" y="1615268"/>
                </a:cubicBezTo>
                <a:cubicBezTo>
                  <a:pt x="6992834" y="1649983"/>
                  <a:pt x="6982812" y="1686989"/>
                  <a:pt x="6988589" y="1726280"/>
                </a:cubicBezTo>
                <a:cubicBezTo>
                  <a:pt x="6994363" y="1765572"/>
                  <a:pt x="7015218" y="1798581"/>
                  <a:pt x="7051151" y="1825302"/>
                </a:cubicBezTo>
                <a:cubicBezTo>
                  <a:pt x="7073076" y="1841608"/>
                  <a:pt x="7096247" y="1851628"/>
                  <a:pt x="7120665" y="1855363"/>
                </a:cubicBezTo>
                <a:cubicBezTo>
                  <a:pt x="7145080" y="1859096"/>
                  <a:pt x="7168430" y="1856479"/>
                  <a:pt x="7190707" y="1847507"/>
                </a:cubicBezTo>
                <a:lnTo>
                  <a:pt x="7175764" y="1812274"/>
                </a:lnTo>
                <a:cubicBezTo>
                  <a:pt x="7142202" y="1827514"/>
                  <a:pt x="7108065" y="1822227"/>
                  <a:pt x="7073350" y="1796409"/>
                </a:cubicBezTo>
                <a:cubicBezTo>
                  <a:pt x="7048683" y="1778065"/>
                  <a:pt x="7033224" y="1755928"/>
                  <a:pt x="7026972" y="1729995"/>
                </a:cubicBezTo>
                <a:cubicBezTo>
                  <a:pt x="7020719" y="1704063"/>
                  <a:pt x="7024561" y="1678545"/>
                  <a:pt x="7038501" y="1653442"/>
                </a:cubicBezTo>
                <a:lnTo>
                  <a:pt x="7239025" y="1802568"/>
                </a:lnTo>
                <a:cubicBezTo>
                  <a:pt x="7245522" y="1795105"/>
                  <a:pt x="7249337" y="1790610"/>
                  <a:pt x="7250470" y="1789089"/>
                </a:cubicBezTo>
                <a:cubicBezTo>
                  <a:pt x="7274701" y="1756505"/>
                  <a:pt x="7285142" y="1720523"/>
                  <a:pt x="7281795" y="1681144"/>
                </a:cubicBezTo>
                <a:close/>
                <a:moveTo>
                  <a:pt x="7520797" y="1882949"/>
                </a:moveTo>
                <a:lnTo>
                  <a:pt x="7380187" y="2041283"/>
                </a:lnTo>
                <a:lnTo>
                  <a:pt x="7268244" y="1941875"/>
                </a:lnTo>
                <a:cubicBezTo>
                  <a:pt x="7297139" y="1930485"/>
                  <a:pt x="7326202" y="1908331"/>
                  <a:pt x="7355431" y="1875414"/>
                </a:cubicBezTo>
                <a:lnTo>
                  <a:pt x="7424601" y="1797523"/>
                </a:lnTo>
                <a:close/>
                <a:moveTo>
                  <a:pt x="7529642" y="7766697"/>
                </a:moveTo>
                <a:lnTo>
                  <a:pt x="7422905" y="7643012"/>
                </a:lnTo>
                <a:cubicBezTo>
                  <a:pt x="7400838" y="7617443"/>
                  <a:pt x="7389468" y="7596427"/>
                  <a:pt x="7388796" y="7579965"/>
                </a:cubicBezTo>
                <a:cubicBezTo>
                  <a:pt x="7388123" y="7563503"/>
                  <a:pt x="7396864" y="7548943"/>
                  <a:pt x="7415014" y="7536285"/>
                </a:cubicBezTo>
                <a:lnTo>
                  <a:pt x="7391956" y="7509567"/>
                </a:lnTo>
                <a:cubicBezTo>
                  <a:pt x="7366621" y="7528422"/>
                  <a:pt x="7353030" y="7550427"/>
                  <a:pt x="7351180" y="7575582"/>
                </a:cubicBezTo>
                <a:cubicBezTo>
                  <a:pt x="7349041" y="7600987"/>
                  <a:pt x="7363469" y="7631647"/>
                  <a:pt x="7394461" y="7667560"/>
                </a:cubicBezTo>
                <a:lnTo>
                  <a:pt x="7477397" y="7763661"/>
                </a:lnTo>
                <a:lnTo>
                  <a:pt x="7380001" y="7847713"/>
                </a:lnTo>
                <a:lnTo>
                  <a:pt x="7217849" y="7659815"/>
                </a:lnTo>
                <a:lnTo>
                  <a:pt x="7189407" y="7684363"/>
                </a:lnTo>
                <a:lnTo>
                  <a:pt x="7375359" y="7899841"/>
                </a:lnTo>
                <a:close/>
                <a:moveTo>
                  <a:pt x="7573080" y="1880653"/>
                </a:moveTo>
                <a:lnTo>
                  <a:pt x="7420702" y="1745337"/>
                </a:lnTo>
                <a:lnTo>
                  <a:pt x="7327340" y="1850468"/>
                </a:lnTo>
                <a:cubicBezTo>
                  <a:pt x="7296848" y="1884801"/>
                  <a:pt x="7265802" y="1905193"/>
                  <a:pt x="7234194" y="1911635"/>
                </a:cubicBezTo>
                <a:lnTo>
                  <a:pt x="7208230" y="1888579"/>
                </a:lnTo>
                <a:lnTo>
                  <a:pt x="7133389" y="1972855"/>
                </a:lnTo>
                <a:lnTo>
                  <a:pt x="7161480" y="1997801"/>
                </a:lnTo>
                <a:lnTo>
                  <a:pt x="7212132" y="1940767"/>
                </a:lnTo>
                <a:lnTo>
                  <a:pt x="7385790" y="2094983"/>
                </a:lnTo>
                <a:lnTo>
                  <a:pt x="7335141" y="2152019"/>
                </a:lnTo>
                <a:lnTo>
                  <a:pt x="7363232" y="2176965"/>
                </a:lnTo>
                <a:lnTo>
                  <a:pt x="7438073" y="2092689"/>
                </a:lnTo>
                <a:lnTo>
                  <a:pt x="7408278" y="2066232"/>
                </a:lnTo>
                <a:close/>
                <a:moveTo>
                  <a:pt x="7619824" y="7455035"/>
                </a:moveTo>
                <a:lnTo>
                  <a:pt x="7548774" y="7526475"/>
                </a:lnTo>
                <a:cubicBezTo>
                  <a:pt x="7537000" y="7538315"/>
                  <a:pt x="7525277" y="7544719"/>
                  <a:pt x="7513608" y="7545691"/>
                </a:cubicBezTo>
                <a:cubicBezTo>
                  <a:pt x="7501937" y="7546662"/>
                  <a:pt x="7491259" y="7542331"/>
                  <a:pt x="7481573" y="7532697"/>
                </a:cubicBezTo>
                <a:cubicBezTo>
                  <a:pt x="7471346" y="7522527"/>
                  <a:pt x="7466552" y="7511471"/>
                  <a:pt x="7467192" y="7499529"/>
                </a:cubicBezTo>
                <a:cubicBezTo>
                  <a:pt x="7467830" y="7487587"/>
                  <a:pt x="7474035" y="7475693"/>
                  <a:pt x="7485811" y="7463855"/>
                </a:cubicBezTo>
                <a:lnTo>
                  <a:pt x="7556862" y="7392417"/>
                </a:lnTo>
                <a:close/>
                <a:moveTo>
                  <a:pt x="7707006" y="7541741"/>
                </a:moveTo>
                <a:lnTo>
                  <a:pt x="7643983" y="7605107"/>
                </a:lnTo>
                <a:cubicBezTo>
                  <a:pt x="7632743" y="7616411"/>
                  <a:pt x="7621490" y="7622479"/>
                  <a:pt x="7610222" y="7623313"/>
                </a:cubicBezTo>
                <a:cubicBezTo>
                  <a:pt x="7598955" y="7624149"/>
                  <a:pt x="7588611" y="7619884"/>
                  <a:pt x="7579193" y="7610519"/>
                </a:cubicBezTo>
                <a:cubicBezTo>
                  <a:pt x="7568700" y="7600083"/>
                  <a:pt x="7563739" y="7589327"/>
                  <a:pt x="7564314" y="7578257"/>
                </a:cubicBezTo>
                <a:cubicBezTo>
                  <a:pt x="7564887" y="7567188"/>
                  <a:pt x="7570993" y="7555801"/>
                  <a:pt x="7582634" y="7544095"/>
                </a:cubicBezTo>
                <a:lnTo>
                  <a:pt x="7645657" y="7480726"/>
                </a:lnTo>
                <a:close/>
                <a:moveTo>
                  <a:pt x="7759331" y="7540793"/>
                </a:moveTo>
                <a:lnTo>
                  <a:pt x="7557524" y="7340087"/>
                </a:lnTo>
                <a:lnTo>
                  <a:pt x="7459981" y="7438165"/>
                </a:lnTo>
                <a:cubicBezTo>
                  <a:pt x="7440177" y="7458076"/>
                  <a:pt x="7429970" y="7478833"/>
                  <a:pt x="7429357" y="7500438"/>
                </a:cubicBezTo>
                <a:cubicBezTo>
                  <a:pt x="7428745" y="7522039"/>
                  <a:pt x="7436780" y="7541139"/>
                  <a:pt x="7453464" y="7557731"/>
                </a:cubicBezTo>
                <a:cubicBezTo>
                  <a:pt x="7476874" y="7581011"/>
                  <a:pt x="7503585" y="7585635"/>
                  <a:pt x="7533601" y="7571598"/>
                </a:cubicBezTo>
                <a:cubicBezTo>
                  <a:pt x="7527229" y="7596305"/>
                  <a:pt x="7534134" y="7618691"/>
                  <a:pt x="7554314" y="7638761"/>
                </a:cubicBezTo>
                <a:cubicBezTo>
                  <a:pt x="7570458" y="7654818"/>
                  <a:pt x="7588927" y="7662348"/>
                  <a:pt x="7609722" y="7661352"/>
                </a:cubicBezTo>
                <a:cubicBezTo>
                  <a:pt x="7630517" y="7660359"/>
                  <a:pt x="7650547" y="7650171"/>
                  <a:pt x="7669813" y="7630798"/>
                </a:cubicBezTo>
                <a:close/>
                <a:moveTo>
                  <a:pt x="7816412" y="2129057"/>
                </a:moveTo>
                <a:lnTo>
                  <a:pt x="7794474" y="2105932"/>
                </a:lnTo>
                <a:lnTo>
                  <a:pt x="7518728" y="2133701"/>
                </a:lnTo>
                <a:lnTo>
                  <a:pt x="7677722" y="1982867"/>
                </a:lnTo>
                <a:lnTo>
                  <a:pt x="7651865" y="1955611"/>
                </a:lnTo>
                <a:lnTo>
                  <a:pt x="7445379" y="2151501"/>
                </a:lnTo>
                <a:lnTo>
                  <a:pt x="7467319" y="2174627"/>
                </a:lnTo>
                <a:lnTo>
                  <a:pt x="7743063" y="2146857"/>
                </a:lnTo>
                <a:lnTo>
                  <a:pt x="7584072" y="2297693"/>
                </a:lnTo>
                <a:lnTo>
                  <a:pt x="7609929" y="2324948"/>
                </a:lnTo>
                <a:close/>
                <a:moveTo>
                  <a:pt x="7914769" y="7264683"/>
                </a:moveTo>
                <a:cubicBezTo>
                  <a:pt x="7917670" y="7295409"/>
                  <a:pt x="7908975" y="7322815"/>
                  <a:pt x="7888685" y="7346907"/>
                </a:cubicBezTo>
                <a:cubicBezTo>
                  <a:pt x="7868393" y="7370999"/>
                  <a:pt x="7842865" y="7384229"/>
                  <a:pt x="7812094" y="7386595"/>
                </a:cubicBezTo>
                <a:cubicBezTo>
                  <a:pt x="7781615" y="7389204"/>
                  <a:pt x="7754328" y="7380364"/>
                  <a:pt x="7730236" y="7360075"/>
                </a:cubicBezTo>
                <a:cubicBezTo>
                  <a:pt x="7706436" y="7340027"/>
                  <a:pt x="7692939" y="7314521"/>
                  <a:pt x="7689749" y="7283551"/>
                </a:cubicBezTo>
                <a:cubicBezTo>
                  <a:pt x="7687137" y="7253071"/>
                  <a:pt x="7695977" y="7225787"/>
                  <a:pt x="7716269" y="7201695"/>
                </a:cubicBezTo>
                <a:cubicBezTo>
                  <a:pt x="7736559" y="7177603"/>
                  <a:pt x="7761945" y="7164251"/>
                  <a:pt x="7792425" y="7161641"/>
                </a:cubicBezTo>
                <a:cubicBezTo>
                  <a:pt x="7823484" y="7159520"/>
                  <a:pt x="7850915" y="7168482"/>
                  <a:pt x="7874716" y="7188527"/>
                </a:cubicBezTo>
                <a:cubicBezTo>
                  <a:pt x="7898808" y="7208819"/>
                  <a:pt x="7912160" y="7234204"/>
                  <a:pt x="7914769" y="7264683"/>
                </a:cubicBezTo>
                <a:close/>
                <a:moveTo>
                  <a:pt x="7952400" y="7260654"/>
                </a:moveTo>
                <a:cubicBezTo>
                  <a:pt x="7948675" y="7220304"/>
                  <a:pt x="7930848" y="7186685"/>
                  <a:pt x="7898920" y="7159791"/>
                </a:cubicBezTo>
                <a:cubicBezTo>
                  <a:pt x="7866989" y="7132901"/>
                  <a:pt x="7830827" y="7121051"/>
                  <a:pt x="7790432" y="7124240"/>
                </a:cubicBezTo>
                <a:cubicBezTo>
                  <a:pt x="7749794" y="7127721"/>
                  <a:pt x="7716396" y="7144991"/>
                  <a:pt x="7690237" y="7176049"/>
                </a:cubicBezTo>
                <a:cubicBezTo>
                  <a:pt x="7657724" y="7214654"/>
                  <a:pt x="7648996" y="7257417"/>
                  <a:pt x="7664056" y="7304335"/>
                </a:cubicBezTo>
                <a:lnTo>
                  <a:pt x="7621388" y="7268399"/>
                </a:lnTo>
                <a:lnTo>
                  <a:pt x="7597187" y="7297135"/>
                </a:lnTo>
                <a:lnTo>
                  <a:pt x="7814883" y="7480485"/>
                </a:lnTo>
                <a:lnTo>
                  <a:pt x="7839085" y="7451749"/>
                </a:lnTo>
                <a:lnTo>
                  <a:pt x="7796416" y="7415811"/>
                </a:lnTo>
                <a:cubicBezTo>
                  <a:pt x="7845215" y="7422677"/>
                  <a:pt x="7885869" y="7406804"/>
                  <a:pt x="7918382" y="7368200"/>
                </a:cubicBezTo>
                <a:cubicBezTo>
                  <a:pt x="7944541" y="7337141"/>
                  <a:pt x="7955881" y="7301293"/>
                  <a:pt x="7952400" y="7260654"/>
                </a:cubicBezTo>
                <a:close/>
                <a:moveTo>
                  <a:pt x="8019013" y="2374593"/>
                </a:moveTo>
                <a:lnTo>
                  <a:pt x="7995581" y="2345227"/>
                </a:lnTo>
                <a:lnTo>
                  <a:pt x="7801581" y="2500021"/>
                </a:lnTo>
                <a:lnTo>
                  <a:pt x="7702880" y="2376321"/>
                </a:lnTo>
                <a:lnTo>
                  <a:pt x="7896883" y="2221528"/>
                </a:lnTo>
                <a:lnTo>
                  <a:pt x="7873451" y="2192160"/>
                </a:lnTo>
                <a:lnTo>
                  <a:pt x="7650971" y="2369675"/>
                </a:lnTo>
                <a:lnTo>
                  <a:pt x="7801506" y="2558339"/>
                </a:lnTo>
                <a:lnTo>
                  <a:pt x="7741881" y="2605913"/>
                </a:lnTo>
                <a:lnTo>
                  <a:pt x="7765313" y="2635282"/>
                </a:lnTo>
                <a:lnTo>
                  <a:pt x="7853415" y="2564983"/>
                </a:lnTo>
                <a:lnTo>
                  <a:pt x="7825013" y="2529387"/>
                </a:lnTo>
                <a:close/>
                <a:moveTo>
                  <a:pt x="8116412" y="6987945"/>
                </a:moveTo>
                <a:cubicBezTo>
                  <a:pt x="8122142" y="7018271"/>
                  <a:pt x="8116021" y="7046364"/>
                  <a:pt x="8098045" y="7072229"/>
                </a:cubicBezTo>
                <a:cubicBezTo>
                  <a:pt x="8080069" y="7098094"/>
                  <a:pt x="8055872" y="7113627"/>
                  <a:pt x="8025453" y="7118829"/>
                </a:cubicBezTo>
                <a:cubicBezTo>
                  <a:pt x="7995345" y="7124247"/>
                  <a:pt x="7967358" y="7117967"/>
                  <a:pt x="7941493" y="7099991"/>
                </a:cubicBezTo>
                <a:cubicBezTo>
                  <a:pt x="7915940" y="7082234"/>
                  <a:pt x="7900142" y="7058083"/>
                  <a:pt x="7894101" y="7027543"/>
                </a:cubicBezTo>
                <a:cubicBezTo>
                  <a:pt x="7888683" y="6997435"/>
                  <a:pt x="7894963" y="6969449"/>
                  <a:pt x="7912937" y="6943584"/>
                </a:cubicBezTo>
                <a:cubicBezTo>
                  <a:pt x="7930913" y="6917719"/>
                  <a:pt x="7954955" y="6902077"/>
                  <a:pt x="7985063" y="6896661"/>
                </a:cubicBezTo>
                <a:cubicBezTo>
                  <a:pt x="8015794" y="6891675"/>
                  <a:pt x="8043934" y="6898063"/>
                  <a:pt x="8069488" y="6915819"/>
                </a:cubicBezTo>
                <a:cubicBezTo>
                  <a:pt x="8095353" y="6933795"/>
                  <a:pt x="8110996" y="6957837"/>
                  <a:pt x="8116412" y="6987945"/>
                </a:cubicBezTo>
                <a:close/>
                <a:moveTo>
                  <a:pt x="8207789" y="6966185"/>
                </a:moveTo>
                <a:lnTo>
                  <a:pt x="7880580" y="6738781"/>
                </a:lnTo>
                <a:lnTo>
                  <a:pt x="7859140" y="6769632"/>
                </a:lnTo>
                <a:lnTo>
                  <a:pt x="7998437" y="6866443"/>
                </a:lnTo>
                <a:cubicBezTo>
                  <a:pt x="7949215" y="6864122"/>
                  <a:pt x="7910200" y="6883685"/>
                  <a:pt x="7881397" y="6925130"/>
                </a:cubicBezTo>
                <a:cubicBezTo>
                  <a:pt x="7858224" y="6958475"/>
                  <a:pt x="7850357" y="6995063"/>
                  <a:pt x="7857798" y="7034895"/>
                </a:cubicBezTo>
                <a:cubicBezTo>
                  <a:pt x="7865022" y="7075038"/>
                  <a:pt x="7885774" y="7107021"/>
                  <a:pt x="7920053" y="7130844"/>
                </a:cubicBezTo>
                <a:cubicBezTo>
                  <a:pt x="7954332" y="7154667"/>
                  <a:pt x="7991542" y="7162967"/>
                  <a:pt x="8031685" y="7155743"/>
                </a:cubicBezTo>
                <a:cubicBezTo>
                  <a:pt x="8071612" y="7148830"/>
                  <a:pt x="8103162" y="7128703"/>
                  <a:pt x="8126335" y="7095357"/>
                </a:cubicBezTo>
                <a:cubicBezTo>
                  <a:pt x="8155141" y="7053911"/>
                  <a:pt x="8159874" y="7010523"/>
                  <a:pt x="8140539" y="6965199"/>
                </a:cubicBezTo>
                <a:lnTo>
                  <a:pt x="8186349" y="6997035"/>
                </a:lnTo>
                <a:close/>
                <a:moveTo>
                  <a:pt x="8221110" y="2664449"/>
                </a:moveTo>
                <a:lnTo>
                  <a:pt x="8203429" y="2637924"/>
                </a:lnTo>
                <a:lnTo>
                  <a:pt x="7926983" y="2618331"/>
                </a:lnTo>
                <a:lnTo>
                  <a:pt x="8109340" y="2496774"/>
                </a:lnTo>
                <a:lnTo>
                  <a:pt x="8088503" y="2465513"/>
                </a:lnTo>
                <a:lnTo>
                  <a:pt x="7851675" y="2623379"/>
                </a:lnTo>
                <a:lnTo>
                  <a:pt x="7869355" y="2649904"/>
                </a:lnTo>
                <a:lnTo>
                  <a:pt x="8145800" y="2669496"/>
                </a:lnTo>
                <a:lnTo>
                  <a:pt x="7963444" y="2791054"/>
                </a:lnTo>
                <a:lnTo>
                  <a:pt x="7984281" y="2822315"/>
                </a:lnTo>
                <a:close/>
                <a:moveTo>
                  <a:pt x="8367870" y="6692207"/>
                </a:moveTo>
                <a:lnTo>
                  <a:pt x="8120984" y="6550583"/>
                </a:lnTo>
                <a:lnTo>
                  <a:pt x="8102290" y="6583171"/>
                </a:lnTo>
                <a:lnTo>
                  <a:pt x="8317574" y="6706667"/>
                </a:lnTo>
                <a:lnTo>
                  <a:pt x="8235998" y="6848873"/>
                </a:lnTo>
                <a:lnTo>
                  <a:pt x="8020715" y="6725377"/>
                </a:lnTo>
                <a:lnTo>
                  <a:pt x="8002021" y="6757965"/>
                </a:lnTo>
                <a:lnTo>
                  <a:pt x="8248906" y="6899589"/>
                </a:lnTo>
                <a:close/>
                <a:moveTo>
                  <a:pt x="8382825" y="2944699"/>
                </a:moveTo>
                <a:lnTo>
                  <a:pt x="8364660" y="2911815"/>
                </a:lnTo>
                <a:lnTo>
                  <a:pt x="8256036" y="2971815"/>
                </a:lnTo>
                <a:lnTo>
                  <a:pt x="8176768" y="2828311"/>
                </a:lnTo>
                <a:lnTo>
                  <a:pt x="8285392" y="2768309"/>
                </a:lnTo>
                <a:lnTo>
                  <a:pt x="8267226" y="2735422"/>
                </a:lnTo>
                <a:lnTo>
                  <a:pt x="8018087" y="2873041"/>
                </a:lnTo>
                <a:lnTo>
                  <a:pt x="8036252" y="2905928"/>
                </a:lnTo>
                <a:lnTo>
                  <a:pt x="8144877" y="2845926"/>
                </a:lnTo>
                <a:lnTo>
                  <a:pt x="8224145" y="2989429"/>
                </a:lnTo>
                <a:lnTo>
                  <a:pt x="8115520" y="3049431"/>
                </a:lnTo>
                <a:lnTo>
                  <a:pt x="8133686" y="3082319"/>
                </a:lnTo>
                <a:close/>
                <a:moveTo>
                  <a:pt x="8461649" y="3195801"/>
                </a:moveTo>
                <a:cubicBezTo>
                  <a:pt x="8461981" y="3210174"/>
                  <a:pt x="8459299" y="3224531"/>
                  <a:pt x="8453602" y="3238870"/>
                </a:cubicBezTo>
                <a:cubicBezTo>
                  <a:pt x="8442553" y="3267397"/>
                  <a:pt x="8422622" y="3288023"/>
                  <a:pt x="8393809" y="3300749"/>
                </a:cubicBezTo>
                <a:cubicBezTo>
                  <a:pt x="8365344" y="3313322"/>
                  <a:pt x="8336502" y="3314236"/>
                  <a:pt x="8307280" y="3303496"/>
                </a:cubicBezTo>
                <a:cubicBezTo>
                  <a:pt x="8278753" y="3292447"/>
                  <a:pt x="8258127" y="3272517"/>
                  <a:pt x="8245400" y="3243703"/>
                </a:cubicBezTo>
                <a:cubicBezTo>
                  <a:pt x="8232676" y="3214893"/>
                  <a:pt x="8231837" y="3186221"/>
                  <a:pt x="8242885" y="3157695"/>
                </a:cubicBezTo>
                <a:cubicBezTo>
                  <a:pt x="8254626" y="3128861"/>
                  <a:pt x="8274732" y="3108159"/>
                  <a:pt x="8303196" y="3095589"/>
                </a:cubicBezTo>
                <a:cubicBezTo>
                  <a:pt x="8332010" y="3082861"/>
                  <a:pt x="8360680" y="3082022"/>
                  <a:pt x="8389205" y="3093071"/>
                </a:cubicBezTo>
                <a:cubicBezTo>
                  <a:pt x="8418080" y="3103965"/>
                  <a:pt x="8438880" y="3123819"/>
                  <a:pt x="8451605" y="3152632"/>
                </a:cubicBezTo>
                <a:cubicBezTo>
                  <a:pt x="8457968" y="3167039"/>
                  <a:pt x="8461316" y="3181428"/>
                  <a:pt x="8461649" y="3195801"/>
                </a:cubicBezTo>
                <a:close/>
                <a:moveTo>
                  <a:pt x="8539168" y="3277621"/>
                </a:moveTo>
                <a:lnTo>
                  <a:pt x="8523988" y="3243253"/>
                </a:lnTo>
                <a:lnTo>
                  <a:pt x="8472958" y="3265791"/>
                </a:lnTo>
                <a:cubicBezTo>
                  <a:pt x="8500566" y="3224973"/>
                  <a:pt x="8504171" y="3181480"/>
                  <a:pt x="8483780" y="3135308"/>
                </a:cubicBezTo>
                <a:cubicBezTo>
                  <a:pt x="8467375" y="3098166"/>
                  <a:pt x="8440155" y="3072229"/>
                  <a:pt x="8402119" y="3057497"/>
                </a:cubicBezTo>
                <a:cubicBezTo>
                  <a:pt x="8383179" y="3050305"/>
                  <a:pt x="8364199" y="3047021"/>
                  <a:pt x="8345182" y="3047641"/>
                </a:cubicBezTo>
                <a:cubicBezTo>
                  <a:pt x="8326165" y="3048261"/>
                  <a:pt x="8307110" y="3052788"/>
                  <a:pt x="8288019" y="3061220"/>
                </a:cubicBezTo>
                <a:cubicBezTo>
                  <a:pt x="8249833" y="3078085"/>
                  <a:pt x="8223298" y="3105362"/>
                  <a:pt x="8208414" y="3143050"/>
                </a:cubicBezTo>
                <a:cubicBezTo>
                  <a:pt x="8201049" y="3162067"/>
                  <a:pt x="8197575" y="3180975"/>
                  <a:pt x="8197993" y="3199768"/>
                </a:cubicBezTo>
                <a:cubicBezTo>
                  <a:pt x="8198412" y="3218563"/>
                  <a:pt x="8202722" y="3237247"/>
                  <a:pt x="8210924" y="3255820"/>
                </a:cubicBezTo>
                <a:cubicBezTo>
                  <a:pt x="8231319" y="3301990"/>
                  <a:pt x="8265896" y="3328619"/>
                  <a:pt x="8314660" y="3335706"/>
                </a:cubicBezTo>
                <a:lnTo>
                  <a:pt x="8263630" y="3358244"/>
                </a:lnTo>
                <a:lnTo>
                  <a:pt x="8278811" y="3392613"/>
                </a:lnTo>
                <a:close/>
                <a:moveTo>
                  <a:pt x="8629430" y="6413967"/>
                </a:moveTo>
                <a:lnTo>
                  <a:pt x="8309364" y="6414871"/>
                </a:lnTo>
                <a:lnTo>
                  <a:pt x="8295765" y="6399659"/>
                </a:lnTo>
                <a:cubicBezTo>
                  <a:pt x="8280419" y="6382365"/>
                  <a:pt x="8271835" y="6365632"/>
                  <a:pt x="8270013" y="6349463"/>
                </a:cubicBezTo>
                <a:cubicBezTo>
                  <a:pt x="8268190" y="6333293"/>
                  <a:pt x="8272834" y="6316081"/>
                  <a:pt x="8283950" y="6297826"/>
                </a:cubicBezTo>
                <a:lnTo>
                  <a:pt x="8250991" y="6282303"/>
                </a:lnTo>
                <a:cubicBezTo>
                  <a:pt x="8236339" y="6308959"/>
                  <a:pt x="8230998" y="6334550"/>
                  <a:pt x="8234970" y="6359073"/>
                </a:cubicBezTo>
                <a:cubicBezTo>
                  <a:pt x="8238941" y="6383595"/>
                  <a:pt x="8252517" y="6408653"/>
                  <a:pt x="8275698" y="6434252"/>
                </a:cubicBezTo>
                <a:lnTo>
                  <a:pt x="8500887" y="6686913"/>
                </a:lnTo>
                <a:lnTo>
                  <a:pt x="8518348" y="6649832"/>
                </a:lnTo>
                <a:lnTo>
                  <a:pt x="8341529" y="6450784"/>
                </a:lnTo>
                <a:lnTo>
                  <a:pt x="8611966" y="6451048"/>
                </a:lnTo>
                <a:close/>
                <a:moveTo>
                  <a:pt x="9621937" y="4703632"/>
                </a:moveTo>
                <a:lnTo>
                  <a:pt x="7660986" y="4703632"/>
                </a:lnTo>
                <a:lnTo>
                  <a:pt x="7657464" y="4560280"/>
                </a:lnTo>
                <a:cubicBezTo>
                  <a:pt x="7583213" y="3052668"/>
                  <a:pt x="6408695" y="1843827"/>
                  <a:pt x="4943891" y="1767405"/>
                </a:cubicBezTo>
                <a:lnTo>
                  <a:pt x="4930226" y="1767049"/>
                </a:lnTo>
                <a:lnTo>
                  <a:pt x="4930226" y="11920"/>
                </a:lnTo>
                <a:cubicBezTo>
                  <a:pt x="7521388" y="11920"/>
                  <a:pt x="9621937" y="2112471"/>
                  <a:pt x="9621937" y="4703632"/>
                </a:cubicBezTo>
                <a:close/>
                <a:moveTo>
                  <a:pt x="9624709" y="4900909"/>
                </a:moveTo>
                <a:cubicBezTo>
                  <a:pt x="9624709" y="7492071"/>
                  <a:pt x="7524159" y="9592621"/>
                  <a:pt x="4932997" y="9592621"/>
                </a:cubicBezTo>
                <a:lnTo>
                  <a:pt x="4932997" y="7656889"/>
                </a:lnTo>
                <a:lnTo>
                  <a:pt x="4943890" y="7656606"/>
                </a:lnTo>
                <a:cubicBezTo>
                  <a:pt x="6359868" y="7582732"/>
                  <a:pt x="7504589" y="6450675"/>
                  <a:pt x="7646401" y="5013467"/>
                </a:cubicBezTo>
                <a:lnTo>
                  <a:pt x="7654717" y="4900909"/>
                </a:ln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400" dirty="0">
                <a:latin typeface="GILROY-MEDIUM" pitchFamily="2" charset="0"/>
              </a:rPr>
              <a:t>Мониторинг показателей деятельности</a:t>
            </a:r>
            <a:endParaRPr lang="ru-RU" sz="2400" dirty="0">
              <a:latin typeface="GILROY-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!!Номер слайда">
            <a:extLst>
              <a:ext uri="{FF2B5EF4-FFF2-40B4-BE49-F238E27FC236}">
                <a16:creationId xmlns:a16="http://schemas.microsoft.com/office/drawing/2014/main" id="{706DC786-E337-0891-AD84-5214311CD5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33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9FD1C6-47B0-FE1D-FDEA-A02FD6D19E65}"/>
              </a:ext>
            </a:extLst>
          </p:cNvPr>
          <p:cNvSpPr txBox="1">
            <a:spLocks/>
          </p:cNvSpPr>
          <p:nvPr/>
        </p:nvSpPr>
        <p:spPr>
          <a:xfrm>
            <a:off x="5113226" y="1835352"/>
            <a:ext cx="6613954" cy="4551146"/>
          </a:xfrm>
          <a:prstGeom prst="rect">
            <a:avLst/>
          </a:prstGeom>
        </p:spPr>
        <p:txBody>
          <a:bodyPr vert="horz" lIns="90000" tIns="22860" rIns="45720" bIns="22860" rtlCol="0">
            <a:noAutofit/>
          </a:bodyPr>
          <a:lstStyle>
            <a:lvl1pPr marL="490538" indent="-490538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  <a:defRPr sz="2200">
                <a:latin typeface="GILROY-LIGHT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indent="-269875">
              <a:spcBef>
                <a:spcPts val="0"/>
              </a:spcBef>
            </a:pPr>
            <a:r>
              <a:rPr lang="ru-RU" sz="2000" dirty="0"/>
              <a:t>Оперативное получение сведений об использовании всего подключенного парка оборудования </a:t>
            </a:r>
          </a:p>
          <a:p>
            <a:pPr marL="269875" indent="-269875">
              <a:spcBef>
                <a:spcPts val="0"/>
              </a:spcBef>
            </a:pPr>
            <a:r>
              <a:rPr lang="ru-RU" sz="2000" dirty="0"/>
              <a:t>Прогнозирование сроков ремонта </a:t>
            </a:r>
            <a:br>
              <a:rPr lang="ru-RU" sz="2000" dirty="0"/>
            </a:br>
            <a:r>
              <a:rPr lang="ru-RU" sz="2000" dirty="0"/>
              <a:t>по данным износа самого оборудования или его составных частей</a:t>
            </a:r>
          </a:p>
          <a:p>
            <a:pPr marL="269875" indent="-269875">
              <a:spcBef>
                <a:spcPts val="0"/>
              </a:spcBef>
            </a:pPr>
            <a:r>
              <a:rPr lang="ru-RU" sz="2000" dirty="0"/>
              <a:t>Возможность оценки эффективности использования оборудования</a:t>
            </a:r>
          </a:p>
          <a:p>
            <a:pPr marL="269875" indent="-269875">
              <a:spcBef>
                <a:spcPts val="0"/>
              </a:spcBef>
            </a:pPr>
            <a:r>
              <a:rPr lang="ru-RU" sz="2000" dirty="0"/>
              <a:t>Возможность анализа обоснованности цен на закупку оборудования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F739A0F-5D8E-5929-F9A1-6145D49214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779235"/>
              </p:ext>
            </p:extLst>
          </p:nvPr>
        </p:nvGraphicFramePr>
        <p:xfrm>
          <a:off x="313200" y="7721600"/>
          <a:ext cx="11318820" cy="1493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9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9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9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9705">
                  <a:extLst>
                    <a:ext uri="{9D8B030D-6E8A-4147-A177-3AD203B41FA5}">
                      <a16:colId xmlns:a16="http://schemas.microsoft.com/office/drawing/2014/main" val="2116953818"/>
                    </a:ext>
                  </a:extLst>
                </a:gridCol>
              </a:tblGrid>
              <a:tr h="144337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↘︎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Оптимизация нагрузки на имеющийся персонал/ оборудование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0" marR="91431" marT="45717" marB="45717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12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lang="ru-RU" sz="4000" b="0" dirty="0">
                          <a:solidFill>
                            <a:srgbClr val="F15A2A"/>
                          </a:solidFill>
                          <a:latin typeface="Gilroy" pitchFamily="2" charset="0"/>
                        </a:rPr>
                        <a:t>↗</a:t>
                      </a:r>
                      <a:endPara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15A2A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Повышение пропускной способности службы лучевой диагностики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216000" marR="91431" marT="45717" marB="45717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12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15A2A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↘︎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Общее снижение издержек диагностического процесса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215980" marR="91431" marT="45717" marB="45717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12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lang="ru-RU" sz="4000" b="0" dirty="0">
                          <a:solidFill>
                            <a:srgbClr val="F15A2A"/>
                          </a:solidFill>
                          <a:latin typeface="Gilroy" pitchFamily="2" charset="0"/>
                        </a:rPr>
                        <a:t>↗</a:t>
                      </a:r>
                      <a:endParaRPr kumimoji="0" lang="ru-RU" sz="4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15A2A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-Light"/>
                          <a:ea typeface="+mn-ea"/>
                          <a:cs typeface="+mn-cs"/>
                        </a:rPr>
                        <a:t>Повышение качества результатов проводимых исследований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15A2A"/>
                        </a:buClr>
                        <a:buSzPct val="120000"/>
                        <a:buFont typeface="Helvetica"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 marL="215980" marR="91431" marT="45717" marB="45717">
                    <a:lnL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15A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12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836675-811F-7D31-2C95-A0B0A5C7DE47}"/>
              </a:ext>
            </a:extLst>
          </p:cNvPr>
          <p:cNvSpPr/>
          <p:nvPr/>
        </p:nvSpPr>
        <p:spPr>
          <a:xfrm>
            <a:off x="313201" y="7438112"/>
            <a:ext cx="955220" cy="319639"/>
          </a:xfrm>
          <a:prstGeom prst="rect">
            <a:avLst/>
          </a:prstGeom>
          <a:solidFill>
            <a:srgbClr val="F15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Gilroy" pitchFamily="2" charset="0"/>
              </a:rPr>
              <a:t>Эффект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AC64E7-07D6-DA18-9214-B132F03C4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21" y="1602024"/>
            <a:ext cx="3450634" cy="23700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83B203-4B09-91ED-8BBC-EDCB03867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57" t="9636" r="16297" b="15002"/>
          <a:stretch/>
        </p:blipFill>
        <p:spPr>
          <a:xfrm>
            <a:off x="392021" y="4373401"/>
            <a:ext cx="3750029" cy="21376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35A548-339F-4DD5-DFCA-A3EE99951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306" y="3068803"/>
            <a:ext cx="3450634" cy="2836528"/>
          </a:xfrm>
          <a:prstGeom prst="rect">
            <a:avLst/>
          </a:prstGeom>
        </p:spPr>
      </p:pic>
      <p:pic>
        <p:nvPicPr>
          <p:cNvPr id="11" name="Объект 3">
            <a:extLst>
              <a:ext uri="{FF2B5EF4-FFF2-40B4-BE49-F238E27FC236}">
                <a16:creationId xmlns:a16="http://schemas.microsoft.com/office/drawing/2014/main" id="{E1ABD4E7-F6D6-19CA-20CC-54C7685EC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60077" y="1302644"/>
            <a:ext cx="10517527" cy="4930091"/>
          </a:xfrm>
          <a:prstGeom prst="roundRect">
            <a:avLst>
              <a:gd name="adj" fmla="val 1427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C84EAB-13F1-B341-B21B-92EAD41E9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7129" y="-2930868"/>
            <a:ext cx="7771894" cy="2427366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EC15A4A-96D4-BC1F-F926-AA93421C5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0916" y="7873897"/>
            <a:ext cx="7771894" cy="2116184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C60CFC-C62C-1960-DC65-95BDD03832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1668" y="5578037"/>
            <a:ext cx="2819438" cy="1829278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15F356-1017-B776-90D4-756D76A16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3542" y="8250118"/>
            <a:ext cx="3471944" cy="1363742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FC9707-0070-BE9F-C82E-D920B6D61C2D}"/>
              </a:ext>
            </a:extLst>
          </p:cNvPr>
          <p:cNvSpPr txBox="1"/>
          <p:nvPr/>
        </p:nvSpPr>
        <p:spPr>
          <a:xfrm rot="20194257">
            <a:off x="-10579271" y="8669327"/>
            <a:ext cx="110161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spc="4800" dirty="0">
                <a:solidFill>
                  <a:schemeClr val="tx1">
                    <a:alpha val="11000"/>
                  </a:schemeClr>
                </a:solidFill>
                <a:latin typeface="Gilroy" pitchFamily="2" charset="0"/>
              </a:rPr>
              <a:t>ПРОТОТИП</a:t>
            </a:r>
          </a:p>
        </p:txBody>
      </p:sp>
    </p:spTree>
    <p:extLst>
      <p:ext uri="{BB962C8B-B14F-4D97-AF65-F5344CB8AC3E}">
        <p14:creationId xmlns:p14="http://schemas.microsoft.com/office/powerpoint/2010/main" val="2344500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37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27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91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build="p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37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27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910"/>
                                </p:stCondLst>
                                <p:childTnLst>
                                  <p:par>
                                    <p:cTn id="2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1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build="p"/>
          <p:bldP spid="7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ЕРИС">
            <a:extLst>
              <a:ext uri="{FF2B5EF4-FFF2-40B4-BE49-F238E27FC236}">
                <a16:creationId xmlns:a16="http://schemas.microsoft.com/office/drawing/2014/main" id="{7AD8A183-FEFB-CDC7-113A-1A772584F515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654E24C2-5E8A-D295-0D7E-42FC1B302FC6}"/>
              </a:ext>
            </a:extLst>
          </p:cNvPr>
          <p:cNvSpPr/>
          <p:nvPr/>
        </p:nvSpPr>
        <p:spPr>
          <a:xfrm rot="10800000">
            <a:off x="7078777" y="1808351"/>
            <a:ext cx="9624709" cy="9618595"/>
          </a:xfrm>
          <a:custGeom>
            <a:avLst/>
            <a:gdLst>
              <a:gd name="connsiteX0" fmla="*/ 1094837 w 9624709"/>
              <a:gd name="connsiteY0" fmla="*/ 5975739 h 9618595"/>
              <a:gd name="connsiteX1" fmla="*/ 1082251 w 9624709"/>
              <a:gd name="connsiteY1" fmla="*/ 6017457 h 9618595"/>
              <a:gd name="connsiteX2" fmla="*/ 1015135 w 9624709"/>
              <a:gd name="connsiteY2" fmla="*/ 6072140 h 9618595"/>
              <a:gd name="connsiteX3" fmla="*/ 929415 w 9624709"/>
              <a:gd name="connsiteY3" fmla="*/ 6064652 h 9618595"/>
              <a:gd name="connsiteX4" fmla="*/ 874356 w 9624709"/>
              <a:gd name="connsiteY4" fmla="*/ 5998246 h 9618595"/>
              <a:gd name="connsiteX5" fmla="*/ 882389 w 9624709"/>
              <a:gd name="connsiteY5" fmla="*/ 5912359 h 9618595"/>
              <a:gd name="connsiteX6" fmla="*/ 948960 w 9624709"/>
              <a:gd name="connsiteY6" fmla="*/ 5857842 h 9618595"/>
              <a:gd name="connsiteX7" fmla="*/ 1035225 w 9624709"/>
              <a:gd name="connsiteY7" fmla="*/ 5865164 h 9618595"/>
              <a:gd name="connsiteX8" fmla="*/ 1089739 w 9624709"/>
              <a:gd name="connsiteY8" fmla="*/ 5931737 h 9618595"/>
              <a:gd name="connsiteX9" fmla="*/ 1094837 w 9624709"/>
              <a:gd name="connsiteY9" fmla="*/ 5975739 h 9618595"/>
              <a:gd name="connsiteX10" fmla="*/ 1131724 w 9624709"/>
              <a:gd name="connsiteY10" fmla="*/ 5980880 h 9618595"/>
              <a:gd name="connsiteX11" fmla="*/ 1125390 w 9624709"/>
              <a:gd name="connsiteY11" fmla="*/ 5923706 h 9618595"/>
              <a:gd name="connsiteX12" fmla="*/ 1031634 w 9624709"/>
              <a:gd name="connsiteY12" fmla="*/ 5832314 h 9618595"/>
              <a:gd name="connsiteX13" fmla="*/ 1084935 w 9624709"/>
              <a:gd name="connsiteY13" fmla="*/ 5815854 h 9618595"/>
              <a:gd name="connsiteX14" fmla="*/ 1073852 w 9624709"/>
              <a:gd name="connsiteY14" fmla="*/ 5779956 h 9618595"/>
              <a:gd name="connsiteX15" fmla="*/ 801901 w 9624709"/>
              <a:gd name="connsiteY15" fmla="*/ 5863934 h 9618595"/>
              <a:gd name="connsiteX16" fmla="*/ 812987 w 9624709"/>
              <a:gd name="connsiteY16" fmla="*/ 5899831 h 9618595"/>
              <a:gd name="connsiteX17" fmla="*/ 866288 w 9624709"/>
              <a:gd name="connsiteY17" fmla="*/ 5883372 h 9618595"/>
              <a:gd name="connsiteX18" fmla="*/ 840385 w 9624709"/>
              <a:gd name="connsiteY18" fmla="*/ 6011715 h 9618595"/>
              <a:gd name="connsiteX19" fmla="*/ 912457 w 9624709"/>
              <a:gd name="connsiteY19" fmla="*/ 6098483 h 9618595"/>
              <a:gd name="connsiteX20" fmla="*/ 1026218 w 9624709"/>
              <a:gd name="connsiteY20" fmla="*/ 6108038 h 9618595"/>
              <a:gd name="connsiteX21" fmla="*/ 1114787 w 9624709"/>
              <a:gd name="connsiteY21" fmla="*/ 6036006 h 9618595"/>
              <a:gd name="connsiteX22" fmla="*/ 1131724 w 9624709"/>
              <a:gd name="connsiteY22" fmla="*/ 5980880 h 9618595"/>
              <a:gd name="connsiteX23" fmla="*/ 1214499 w 9624709"/>
              <a:gd name="connsiteY23" fmla="*/ 6286108 h 9618595"/>
              <a:gd name="connsiteX24" fmla="*/ 1205881 w 9624709"/>
              <a:gd name="connsiteY24" fmla="*/ 6328822 h 9618595"/>
              <a:gd name="connsiteX25" fmla="*/ 1144185 w 9624709"/>
              <a:gd name="connsiteY25" fmla="*/ 6389558 h 9618595"/>
              <a:gd name="connsiteX26" fmla="*/ 1058142 w 9624709"/>
              <a:gd name="connsiteY26" fmla="*/ 6390138 h 9618595"/>
              <a:gd name="connsiteX27" fmla="*/ 997099 w 9624709"/>
              <a:gd name="connsiteY27" fmla="*/ 6329190 h 9618595"/>
              <a:gd name="connsiteX28" fmla="*/ 997044 w 9624709"/>
              <a:gd name="connsiteY28" fmla="*/ 6242928 h 9618595"/>
              <a:gd name="connsiteX29" fmla="*/ 1058211 w 9624709"/>
              <a:gd name="connsiteY29" fmla="*/ 6182410 h 9618595"/>
              <a:gd name="connsiteX30" fmla="*/ 1144780 w 9624709"/>
              <a:gd name="connsiteY30" fmla="*/ 6181611 h 9618595"/>
              <a:gd name="connsiteX31" fmla="*/ 1205298 w 9624709"/>
              <a:gd name="connsiteY31" fmla="*/ 6242778 h 9618595"/>
              <a:gd name="connsiteX32" fmla="*/ 1214499 w 9624709"/>
              <a:gd name="connsiteY32" fmla="*/ 6286108 h 9618595"/>
              <a:gd name="connsiteX33" fmla="*/ 1298397 w 9624709"/>
              <a:gd name="connsiteY33" fmla="*/ 3378337 h 9618595"/>
              <a:gd name="connsiteX34" fmla="*/ 1292791 w 9624709"/>
              <a:gd name="connsiteY34" fmla="*/ 3409004 h 9618595"/>
              <a:gd name="connsiteX35" fmla="*/ 1253307 w 9624709"/>
              <a:gd name="connsiteY35" fmla="*/ 3509695 h 9618595"/>
              <a:gd name="connsiteX36" fmla="*/ 1100680 w 9624709"/>
              <a:gd name="connsiteY36" fmla="*/ 3449845 h 9618595"/>
              <a:gd name="connsiteX37" fmla="*/ 1140166 w 9624709"/>
              <a:gd name="connsiteY37" fmla="*/ 3349152 h 9618595"/>
              <a:gd name="connsiteX38" fmla="*/ 1183527 w 9624709"/>
              <a:gd name="connsiteY38" fmla="*/ 3305624 h 9618595"/>
              <a:gd name="connsiteX39" fmla="*/ 1245573 w 9624709"/>
              <a:gd name="connsiteY39" fmla="*/ 3304885 h 9618595"/>
              <a:gd name="connsiteX40" fmla="*/ 1291107 w 9624709"/>
              <a:gd name="connsiteY40" fmla="*/ 3347810 h 9618595"/>
              <a:gd name="connsiteX41" fmla="*/ 1298397 w 9624709"/>
              <a:gd name="connsiteY41" fmla="*/ 3378337 h 9618595"/>
              <a:gd name="connsiteX42" fmla="*/ 1336416 w 9624709"/>
              <a:gd name="connsiteY42" fmla="*/ 3376889 h 9618595"/>
              <a:gd name="connsiteX43" fmla="*/ 1326198 w 9624709"/>
              <a:gd name="connsiteY43" fmla="*/ 3331609 h 9618595"/>
              <a:gd name="connsiteX44" fmla="*/ 1260120 w 9624709"/>
              <a:gd name="connsiteY44" fmla="*/ 3267789 h 9618595"/>
              <a:gd name="connsiteX45" fmla="*/ 1168803 w 9624709"/>
              <a:gd name="connsiteY45" fmla="*/ 3269888 h 9618595"/>
              <a:gd name="connsiteX46" fmla="*/ 1105187 w 9624709"/>
              <a:gd name="connsiteY46" fmla="*/ 3335436 h 9618595"/>
              <a:gd name="connsiteX47" fmla="*/ 1065704 w 9624709"/>
              <a:gd name="connsiteY47" fmla="*/ 3436126 h 9618595"/>
              <a:gd name="connsiteX48" fmla="*/ 952294 w 9624709"/>
              <a:gd name="connsiteY48" fmla="*/ 3391656 h 9618595"/>
              <a:gd name="connsiteX49" fmla="*/ 1022951 w 9624709"/>
              <a:gd name="connsiteY49" fmla="*/ 3211473 h 9618595"/>
              <a:gd name="connsiteX50" fmla="*/ 987975 w 9624709"/>
              <a:gd name="connsiteY50" fmla="*/ 3197755 h 9618595"/>
              <a:gd name="connsiteX51" fmla="*/ 902770 w 9624709"/>
              <a:gd name="connsiteY51" fmla="*/ 3415035 h 9618595"/>
              <a:gd name="connsiteX52" fmla="*/ 1273736 w 9624709"/>
              <a:gd name="connsiteY52" fmla="*/ 3560506 h 9618595"/>
              <a:gd name="connsiteX53" fmla="*/ 1327767 w 9624709"/>
              <a:gd name="connsiteY53" fmla="*/ 3422720 h 9618595"/>
              <a:gd name="connsiteX54" fmla="*/ 1336416 w 9624709"/>
              <a:gd name="connsiteY54" fmla="*/ 3376889 h 9618595"/>
              <a:gd name="connsiteX55" fmla="*/ 1349508 w 9624709"/>
              <a:gd name="connsiteY55" fmla="*/ 2991090 h 9618595"/>
              <a:gd name="connsiteX56" fmla="*/ 1255855 w 9624709"/>
              <a:gd name="connsiteY56" fmla="*/ 3181646 h 9618595"/>
              <a:gd name="connsiteX57" fmla="*/ 1209730 w 9624709"/>
              <a:gd name="connsiteY57" fmla="*/ 3119336 h 9618595"/>
              <a:gd name="connsiteX58" fmla="*/ 1218996 w 9624709"/>
              <a:gd name="connsiteY58" fmla="*/ 3041116 h 9618595"/>
              <a:gd name="connsiteX59" fmla="*/ 1271353 w 9624709"/>
              <a:gd name="connsiteY59" fmla="*/ 2991371 h 9618595"/>
              <a:gd name="connsiteX60" fmla="*/ 1349508 w 9624709"/>
              <a:gd name="connsiteY60" fmla="*/ 2991090 h 9618595"/>
              <a:gd name="connsiteX61" fmla="*/ 1395180 w 9624709"/>
              <a:gd name="connsiteY61" fmla="*/ 6326066 h 9618595"/>
              <a:gd name="connsiteX62" fmla="*/ 1380777 w 9624709"/>
              <a:gd name="connsiteY62" fmla="*/ 6291366 h 9618595"/>
              <a:gd name="connsiteX63" fmla="*/ 1224101 w 9624709"/>
              <a:gd name="connsiteY63" fmla="*/ 6356390 h 9618595"/>
              <a:gd name="connsiteX64" fmla="*/ 1237856 w 9624709"/>
              <a:gd name="connsiteY64" fmla="*/ 6226184 h 9618595"/>
              <a:gd name="connsiteX65" fmla="*/ 1158185 w 9624709"/>
              <a:gd name="connsiteY65" fmla="*/ 6147080 h 9618595"/>
              <a:gd name="connsiteX66" fmla="*/ 1043811 w 9624709"/>
              <a:gd name="connsiteY66" fmla="*/ 6147710 h 9618595"/>
              <a:gd name="connsiteX67" fmla="*/ 962603 w 9624709"/>
              <a:gd name="connsiteY67" fmla="*/ 6228254 h 9618595"/>
              <a:gd name="connsiteX68" fmla="*/ 950745 w 9624709"/>
              <a:gd name="connsiteY68" fmla="*/ 6284331 h 9618595"/>
              <a:gd name="connsiteX69" fmla="*/ 962359 w 9624709"/>
              <a:gd name="connsiteY69" fmla="*/ 6340526 h 9618595"/>
              <a:gd name="connsiteX70" fmla="*/ 1064270 w 9624709"/>
              <a:gd name="connsiteY70" fmla="*/ 6422727 h 9618595"/>
              <a:gd name="connsiteX71" fmla="*/ 1012747 w 9624709"/>
              <a:gd name="connsiteY71" fmla="*/ 6444110 h 9618595"/>
              <a:gd name="connsiteX72" fmla="*/ 1027147 w 9624709"/>
              <a:gd name="connsiteY72" fmla="*/ 6478810 h 9618595"/>
              <a:gd name="connsiteX73" fmla="*/ 1472189 w 9624709"/>
              <a:gd name="connsiteY73" fmla="*/ 3080241 h 9618595"/>
              <a:gd name="connsiteX74" fmla="*/ 1451743 w 9624709"/>
              <a:gd name="connsiteY74" fmla="*/ 3012791 h 9618595"/>
              <a:gd name="connsiteX75" fmla="*/ 1419809 w 9624709"/>
              <a:gd name="connsiteY75" fmla="*/ 3033885 h 9618595"/>
              <a:gd name="connsiteX76" fmla="*/ 1422810 w 9624709"/>
              <a:gd name="connsiteY76" fmla="*/ 3137479 h 9618595"/>
              <a:gd name="connsiteX77" fmla="*/ 1365926 w 9624709"/>
              <a:gd name="connsiteY77" fmla="*/ 3195148 h 9618595"/>
              <a:gd name="connsiteX78" fmla="*/ 1288553 w 9624709"/>
              <a:gd name="connsiteY78" fmla="*/ 3197715 h 9618595"/>
              <a:gd name="connsiteX79" fmla="*/ 1398775 w 9624709"/>
              <a:gd name="connsiteY79" fmla="*/ 2973440 h 9618595"/>
              <a:gd name="connsiteX80" fmla="*/ 1383439 w 9624709"/>
              <a:gd name="connsiteY80" fmla="*/ 2964634 h 9618595"/>
              <a:gd name="connsiteX81" fmla="*/ 1271602 w 9624709"/>
              <a:gd name="connsiteY81" fmla="*/ 2953436 h 9618595"/>
              <a:gd name="connsiteX82" fmla="*/ 1186301 w 9624709"/>
              <a:gd name="connsiteY82" fmla="*/ 3025047 h 9618595"/>
              <a:gd name="connsiteX83" fmla="*/ 1169642 w 9624709"/>
              <a:gd name="connsiteY83" fmla="*/ 3083142 h 9618595"/>
              <a:gd name="connsiteX84" fmla="*/ 1177413 w 9624709"/>
              <a:gd name="connsiteY84" fmla="*/ 3139924 h 9618595"/>
              <a:gd name="connsiteX85" fmla="*/ 1254620 w 9624709"/>
              <a:gd name="connsiteY85" fmla="*/ 3224170 h 9618595"/>
              <a:gd name="connsiteX86" fmla="*/ 1369245 w 9624709"/>
              <a:gd name="connsiteY86" fmla="*/ 3233568 h 9618595"/>
              <a:gd name="connsiteX87" fmla="*/ 1455256 w 9624709"/>
              <a:gd name="connsiteY87" fmla="*/ 3154058 h 9618595"/>
              <a:gd name="connsiteX88" fmla="*/ 1472189 w 9624709"/>
              <a:gd name="connsiteY88" fmla="*/ 3080241 h 9618595"/>
              <a:gd name="connsiteX89" fmla="*/ 1514823 w 9624709"/>
              <a:gd name="connsiteY89" fmla="*/ 6775119 h 9618595"/>
              <a:gd name="connsiteX90" fmla="*/ 1495330 w 9624709"/>
              <a:gd name="connsiteY90" fmla="*/ 6743002 h 9618595"/>
              <a:gd name="connsiteX91" fmla="*/ 1283161 w 9624709"/>
              <a:gd name="connsiteY91" fmla="*/ 6871773 h 9618595"/>
              <a:gd name="connsiteX92" fmla="*/ 1230884 w 9624709"/>
              <a:gd name="connsiteY92" fmla="*/ 6785640 h 9618595"/>
              <a:gd name="connsiteX93" fmla="*/ 1199740 w 9624709"/>
              <a:gd name="connsiteY93" fmla="*/ 6804542 h 9618595"/>
              <a:gd name="connsiteX94" fmla="*/ 1323785 w 9624709"/>
              <a:gd name="connsiteY94" fmla="*/ 7008926 h 9618595"/>
              <a:gd name="connsiteX95" fmla="*/ 1354929 w 9624709"/>
              <a:gd name="connsiteY95" fmla="*/ 6990024 h 9618595"/>
              <a:gd name="connsiteX96" fmla="*/ 1302654 w 9624709"/>
              <a:gd name="connsiteY96" fmla="*/ 6903890 h 9618595"/>
              <a:gd name="connsiteX97" fmla="*/ 1515209 w 9624709"/>
              <a:gd name="connsiteY97" fmla="*/ 6555446 h 9618595"/>
              <a:gd name="connsiteX98" fmla="*/ 1465780 w 9624709"/>
              <a:gd name="connsiteY98" fmla="*/ 6505060 h 9618595"/>
              <a:gd name="connsiteX99" fmla="*/ 1384537 w 9624709"/>
              <a:gd name="connsiteY99" fmla="*/ 6493544 h 9618595"/>
              <a:gd name="connsiteX100" fmla="*/ 1052497 w 9624709"/>
              <a:gd name="connsiteY100" fmla="*/ 6528019 h 9618595"/>
              <a:gd name="connsiteX101" fmla="*/ 1070791 w 9624709"/>
              <a:gd name="connsiteY101" fmla="*/ 6563419 h 9618595"/>
              <a:gd name="connsiteX102" fmla="*/ 1325018 w 9624709"/>
              <a:gd name="connsiteY102" fmla="*/ 6535836 h 9618595"/>
              <a:gd name="connsiteX103" fmla="*/ 1162264 w 9624709"/>
              <a:gd name="connsiteY103" fmla="*/ 6740414 h 9618595"/>
              <a:gd name="connsiteX104" fmla="*/ 1180559 w 9624709"/>
              <a:gd name="connsiteY104" fmla="*/ 6775814 h 9618595"/>
              <a:gd name="connsiteX105" fmla="*/ 1376382 w 9624709"/>
              <a:gd name="connsiteY105" fmla="*/ 6531077 h 9618595"/>
              <a:gd name="connsiteX106" fmla="*/ 1395456 w 9624709"/>
              <a:gd name="connsiteY106" fmla="*/ 6529548 h 9618595"/>
              <a:gd name="connsiteX107" fmla="*/ 1483855 w 9624709"/>
              <a:gd name="connsiteY107" fmla="*/ 6571648 h 9618595"/>
              <a:gd name="connsiteX108" fmla="*/ 1603849 w 9624709"/>
              <a:gd name="connsiteY108" fmla="*/ 2833323 h 9618595"/>
              <a:gd name="connsiteX109" fmla="*/ 1565925 w 9624709"/>
              <a:gd name="connsiteY109" fmla="*/ 2778729 h 9618595"/>
              <a:gd name="connsiteX110" fmla="*/ 1481945 w 9624709"/>
              <a:gd name="connsiteY110" fmla="*/ 2786870 h 9618595"/>
              <a:gd name="connsiteX111" fmla="*/ 1445109 w 9624709"/>
              <a:gd name="connsiteY111" fmla="*/ 2723673 h 9618595"/>
              <a:gd name="connsiteX112" fmla="*/ 1381982 w 9624709"/>
              <a:gd name="connsiteY112" fmla="*/ 2717649 h 9618595"/>
              <a:gd name="connsiteX113" fmla="*/ 1325060 w 9624709"/>
              <a:gd name="connsiteY113" fmla="*/ 2767409 h 9618595"/>
              <a:gd name="connsiteX114" fmla="*/ 1306504 w 9624709"/>
              <a:gd name="connsiteY114" fmla="*/ 2829120 h 9618595"/>
              <a:gd name="connsiteX115" fmla="*/ 1325735 w 9624709"/>
              <a:gd name="connsiteY115" fmla="*/ 2886606 h 9618595"/>
              <a:gd name="connsiteX116" fmla="*/ 1357290 w 9624709"/>
              <a:gd name="connsiteY116" fmla="*/ 2868824 h 9618595"/>
              <a:gd name="connsiteX117" fmla="*/ 1356483 w 9624709"/>
              <a:gd name="connsiteY117" fmla="*/ 2785846 h 9618595"/>
              <a:gd name="connsiteX118" fmla="*/ 1390346 w 9624709"/>
              <a:gd name="connsiteY118" fmla="*/ 2754568 h 9618595"/>
              <a:gd name="connsiteX119" fmla="*/ 1428057 w 9624709"/>
              <a:gd name="connsiteY119" fmla="*/ 2757227 h 9618595"/>
              <a:gd name="connsiteX120" fmla="*/ 1450211 w 9624709"/>
              <a:gd name="connsiteY120" fmla="*/ 2786396 h 9618595"/>
              <a:gd name="connsiteX121" fmla="*/ 1441319 w 9624709"/>
              <a:gd name="connsiteY121" fmla="*/ 2825730 h 9618595"/>
              <a:gd name="connsiteX122" fmla="*/ 1426050 w 9624709"/>
              <a:gd name="connsiteY122" fmla="*/ 2851752 h 9618595"/>
              <a:gd name="connsiteX123" fmla="*/ 1457473 w 9624709"/>
              <a:gd name="connsiteY123" fmla="*/ 2870189 h 9618595"/>
              <a:gd name="connsiteX124" fmla="*/ 1478501 w 9624709"/>
              <a:gd name="connsiteY124" fmla="*/ 2834351 h 9618595"/>
              <a:gd name="connsiteX125" fmla="*/ 1509225 w 9624709"/>
              <a:gd name="connsiteY125" fmla="*/ 2806178 h 9618595"/>
              <a:gd name="connsiteX126" fmla="*/ 1544945 w 9624709"/>
              <a:gd name="connsiteY126" fmla="*/ 2809978 h 9618595"/>
              <a:gd name="connsiteX127" fmla="*/ 1567394 w 9624709"/>
              <a:gd name="connsiteY127" fmla="*/ 2844272 h 9618595"/>
              <a:gd name="connsiteX128" fmla="*/ 1553780 w 9624709"/>
              <a:gd name="connsiteY128" fmla="*/ 2895026 h 9618595"/>
              <a:gd name="connsiteX129" fmla="*/ 1469176 w 9624709"/>
              <a:gd name="connsiteY129" fmla="*/ 2939098 h 9618595"/>
              <a:gd name="connsiteX130" fmla="*/ 1469243 w 9624709"/>
              <a:gd name="connsiteY130" fmla="*/ 2976099 h 9618595"/>
              <a:gd name="connsiteX131" fmla="*/ 1585201 w 9624709"/>
              <a:gd name="connsiteY131" fmla="*/ 2913462 h 9618595"/>
              <a:gd name="connsiteX132" fmla="*/ 1603849 w 9624709"/>
              <a:gd name="connsiteY132" fmla="*/ 2833323 h 9618595"/>
              <a:gd name="connsiteX133" fmla="*/ 1708706 w 9624709"/>
              <a:gd name="connsiteY133" fmla="*/ 7059728 h 9618595"/>
              <a:gd name="connsiteX134" fmla="*/ 1687099 w 9624709"/>
              <a:gd name="connsiteY134" fmla="*/ 7028992 h 9618595"/>
              <a:gd name="connsiteX135" fmla="*/ 1574864 w 9624709"/>
              <a:gd name="connsiteY135" fmla="*/ 7107884 h 9618595"/>
              <a:gd name="connsiteX136" fmla="*/ 1605261 w 9624709"/>
              <a:gd name="connsiteY136" fmla="*/ 6912566 h 9618595"/>
              <a:gd name="connsiteX137" fmla="*/ 1576456 w 9624709"/>
              <a:gd name="connsiteY137" fmla="*/ 6871584 h 9618595"/>
              <a:gd name="connsiteX138" fmla="*/ 1543103 w 9624709"/>
              <a:gd name="connsiteY138" fmla="*/ 7081504 h 9618595"/>
              <a:gd name="connsiteX139" fmla="*/ 1346879 w 9624709"/>
              <a:gd name="connsiteY139" fmla="*/ 7039916 h 9618595"/>
              <a:gd name="connsiteX140" fmla="*/ 1376339 w 9624709"/>
              <a:gd name="connsiteY140" fmla="*/ 7081830 h 9618595"/>
              <a:gd name="connsiteX141" fmla="*/ 1557170 w 9624709"/>
              <a:gd name="connsiteY141" fmla="*/ 7120322 h 9618595"/>
              <a:gd name="connsiteX142" fmla="*/ 1454248 w 9624709"/>
              <a:gd name="connsiteY142" fmla="*/ 7192668 h 9618595"/>
              <a:gd name="connsiteX143" fmla="*/ 1475855 w 9624709"/>
              <a:gd name="connsiteY143" fmla="*/ 7223403 h 9618595"/>
              <a:gd name="connsiteX144" fmla="*/ 1730223 w 9624709"/>
              <a:gd name="connsiteY144" fmla="*/ 2565112 h 9618595"/>
              <a:gd name="connsiteX145" fmla="*/ 1711453 w 9624709"/>
              <a:gd name="connsiteY145" fmla="*/ 2649086 h 9618595"/>
              <a:gd name="connsiteX146" fmla="*/ 1639363 w 9624709"/>
              <a:gd name="connsiteY146" fmla="*/ 2696067 h 9618595"/>
              <a:gd name="connsiteX147" fmla="*/ 1554923 w 9624709"/>
              <a:gd name="connsiteY147" fmla="*/ 2676970 h 9618595"/>
              <a:gd name="connsiteX148" fmla="*/ 1507942 w 9624709"/>
              <a:gd name="connsiteY148" fmla="*/ 2604884 h 9618595"/>
              <a:gd name="connsiteX149" fmla="*/ 1526245 w 9624709"/>
              <a:gd name="connsiteY149" fmla="*/ 2520586 h 9618595"/>
              <a:gd name="connsiteX150" fmla="*/ 1598799 w 9624709"/>
              <a:gd name="connsiteY150" fmla="*/ 2473928 h 9618595"/>
              <a:gd name="connsiteX151" fmla="*/ 1682774 w 9624709"/>
              <a:gd name="connsiteY151" fmla="*/ 2492699 h 9618595"/>
              <a:gd name="connsiteX152" fmla="*/ 1730223 w 9624709"/>
              <a:gd name="connsiteY152" fmla="*/ 2565112 h 9618595"/>
              <a:gd name="connsiteX153" fmla="*/ 1766663 w 9624709"/>
              <a:gd name="connsiteY153" fmla="*/ 2558525 h 9618595"/>
              <a:gd name="connsiteX154" fmla="*/ 1704191 w 9624709"/>
              <a:gd name="connsiteY154" fmla="*/ 2461832 h 9618595"/>
              <a:gd name="connsiteX155" fmla="*/ 1592213 w 9624709"/>
              <a:gd name="connsiteY155" fmla="*/ 2437488 h 9618595"/>
              <a:gd name="connsiteX156" fmla="*/ 1496313 w 9624709"/>
              <a:gd name="connsiteY156" fmla="*/ 2499818 h 9618595"/>
              <a:gd name="connsiteX157" fmla="*/ 1471176 w 9624709"/>
              <a:gd name="connsiteY157" fmla="*/ 2611938 h 9618595"/>
              <a:gd name="connsiteX158" fmla="*/ 1533506 w 9624709"/>
              <a:gd name="connsiteY158" fmla="*/ 2707840 h 9618595"/>
              <a:gd name="connsiteX159" fmla="*/ 1645626 w 9624709"/>
              <a:gd name="connsiteY159" fmla="*/ 2732976 h 9618595"/>
              <a:gd name="connsiteX160" fmla="*/ 1741384 w 9624709"/>
              <a:gd name="connsiteY160" fmla="*/ 2669854 h 9618595"/>
              <a:gd name="connsiteX161" fmla="*/ 1766663 w 9624709"/>
              <a:gd name="connsiteY161" fmla="*/ 2558525 h 9618595"/>
              <a:gd name="connsiteX162" fmla="*/ 1967365 w 9624709"/>
              <a:gd name="connsiteY162" fmla="*/ 7196400 h 9618595"/>
              <a:gd name="connsiteX163" fmla="*/ 1908615 w 9624709"/>
              <a:gd name="connsiteY163" fmla="*/ 7157283 h 9618595"/>
              <a:gd name="connsiteX164" fmla="*/ 1826743 w 9624709"/>
              <a:gd name="connsiteY164" fmla="*/ 7162756 h 9618595"/>
              <a:gd name="connsiteX165" fmla="*/ 1508936 w 9624709"/>
              <a:gd name="connsiteY165" fmla="*/ 7264926 h 9618595"/>
              <a:gd name="connsiteX166" fmla="*/ 1534133 w 9624709"/>
              <a:gd name="connsiteY166" fmla="*/ 7295794 h 9618595"/>
              <a:gd name="connsiteX167" fmla="*/ 1777217 w 9624709"/>
              <a:gd name="connsiteY167" fmla="*/ 7216408 h 9618595"/>
              <a:gd name="connsiteX168" fmla="*/ 1660119 w 9624709"/>
              <a:gd name="connsiteY168" fmla="*/ 7450139 h 9618595"/>
              <a:gd name="connsiteX169" fmla="*/ 1685316 w 9624709"/>
              <a:gd name="connsiteY169" fmla="*/ 7481006 h 9618595"/>
              <a:gd name="connsiteX170" fmla="*/ 1826499 w 9624709"/>
              <a:gd name="connsiteY170" fmla="*/ 7201166 h 9618595"/>
              <a:gd name="connsiteX171" fmla="*/ 1844848 w 9624709"/>
              <a:gd name="connsiteY171" fmla="*/ 7195740 h 9618595"/>
              <a:gd name="connsiteX172" fmla="*/ 1940026 w 9624709"/>
              <a:gd name="connsiteY172" fmla="*/ 7218720 h 9618595"/>
              <a:gd name="connsiteX173" fmla="*/ 2010569 w 9624709"/>
              <a:gd name="connsiteY173" fmla="*/ 2313896 h 9618595"/>
              <a:gd name="connsiteX174" fmla="*/ 1791263 w 9624709"/>
              <a:gd name="connsiteY174" fmla="*/ 2132470 h 9618595"/>
              <a:gd name="connsiteX175" fmla="*/ 1638868 w 9624709"/>
              <a:gd name="connsiteY175" fmla="*/ 2316687 h 9618595"/>
              <a:gd name="connsiteX176" fmla="*/ 1858173 w 9624709"/>
              <a:gd name="connsiteY176" fmla="*/ 2498110 h 9618595"/>
              <a:gd name="connsiteX177" fmla="*/ 1882121 w 9624709"/>
              <a:gd name="connsiteY177" fmla="*/ 2469162 h 9618595"/>
              <a:gd name="connsiteX178" fmla="*/ 1690887 w 9624709"/>
              <a:gd name="connsiteY178" fmla="*/ 2310960 h 9618595"/>
              <a:gd name="connsiteX179" fmla="*/ 1795387 w 9624709"/>
              <a:gd name="connsiteY179" fmla="*/ 2184641 h 9618595"/>
              <a:gd name="connsiteX180" fmla="*/ 1986621 w 9624709"/>
              <a:gd name="connsiteY180" fmla="*/ 2342844 h 9618595"/>
              <a:gd name="connsiteX181" fmla="*/ 2030950 w 9624709"/>
              <a:gd name="connsiteY181" fmla="*/ 7518550 h 9618595"/>
              <a:gd name="connsiteX182" fmla="*/ 1995658 w 9624709"/>
              <a:gd name="connsiteY182" fmla="*/ 7597602 h 9618595"/>
              <a:gd name="connsiteX183" fmla="*/ 1915752 w 9624709"/>
              <a:gd name="connsiteY183" fmla="*/ 7629524 h 9618595"/>
              <a:gd name="connsiteX184" fmla="*/ 1836686 w 9624709"/>
              <a:gd name="connsiteY184" fmla="*/ 7595036 h 9618595"/>
              <a:gd name="connsiteX185" fmla="*/ 1805173 w 9624709"/>
              <a:gd name="connsiteY185" fmla="*/ 7514738 h 9618595"/>
              <a:gd name="connsiteX186" fmla="*/ 1840055 w 9624709"/>
              <a:gd name="connsiteY186" fmla="*/ 7436080 h 9618595"/>
              <a:gd name="connsiteX187" fmla="*/ 1920369 w 9624709"/>
              <a:gd name="connsiteY187" fmla="*/ 7403760 h 9618595"/>
              <a:gd name="connsiteX188" fmla="*/ 1999029 w 9624709"/>
              <a:gd name="connsiteY188" fmla="*/ 7438644 h 9618595"/>
              <a:gd name="connsiteX189" fmla="*/ 2030950 w 9624709"/>
              <a:gd name="connsiteY189" fmla="*/ 7518550 h 9618595"/>
              <a:gd name="connsiteX190" fmla="*/ 2151507 w 9624709"/>
              <a:gd name="connsiteY190" fmla="*/ 2079500 h 9618595"/>
              <a:gd name="connsiteX191" fmla="*/ 2118665 w 9624709"/>
              <a:gd name="connsiteY191" fmla="*/ 2159030 h 9618595"/>
              <a:gd name="connsiteX192" fmla="*/ 2039611 w 9624709"/>
              <a:gd name="connsiteY192" fmla="*/ 2193005 h 9618595"/>
              <a:gd name="connsiteX193" fmla="*/ 1959673 w 9624709"/>
              <a:gd name="connsiteY193" fmla="*/ 2159762 h 9618595"/>
              <a:gd name="connsiteX194" fmla="*/ 1925700 w 9624709"/>
              <a:gd name="connsiteY194" fmla="*/ 2080708 h 9618595"/>
              <a:gd name="connsiteX195" fmla="*/ 1958136 w 9624709"/>
              <a:gd name="connsiteY195" fmla="*/ 2000775 h 9618595"/>
              <a:gd name="connsiteX196" fmla="*/ 2037596 w 9624709"/>
              <a:gd name="connsiteY196" fmla="*/ 1967204 h 9618595"/>
              <a:gd name="connsiteX197" fmla="*/ 2117128 w 9624709"/>
              <a:gd name="connsiteY197" fmla="*/ 2000046 h 9618595"/>
              <a:gd name="connsiteX198" fmla="*/ 2151507 w 9624709"/>
              <a:gd name="connsiteY198" fmla="*/ 2079500 h 9618595"/>
              <a:gd name="connsiteX199" fmla="*/ 2206205 w 9624709"/>
              <a:gd name="connsiteY199" fmla="*/ 7446939 h 9618595"/>
              <a:gd name="connsiteX200" fmla="*/ 2180138 w 9624709"/>
              <a:gd name="connsiteY200" fmla="*/ 7419882 h 9618595"/>
              <a:gd name="connsiteX201" fmla="*/ 2057973 w 9624709"/>
              <a:gd name="connsiteY201" fmla="*/ 7537572 h 9618595"/>
              <a:gd name="connsiteX202" fmla="*/ 2023291 w 9624709"/>
              <a:gd name="connsiteY202" fmla="*/ 7411318 h 9618595"/>
              <a:gd name="connsiteX203" fmla="*/ 1920257 w 9624709"/>
              <a:gd name="connsiteY203" fmla="*/ 7366720 h 9618595"/>
              <a:gd name="connsiteX204" fmla="*/ 1813988 w 9624709"/>
              <a:gd name="connsiteY204" fmla="*/ 7409022 h 9618595"/>
              <a:gd name="connsiteX205" fmla="*/ 1767752 w 9624709"/>
              <a:gd name="connsiteY205" fmla="*/ 7513637 h 9618595"/>
              <a:gd name="connsiteX206" fmla="*/ 1808473 w 9624709"/>
              <a:gd name="connsiteY206" fmla="*/ 7618262 h 9618595"/>
              <a:gd name="connsiteX207" fmla="*/ 1933345 w 9624709"/>
              <a:gd name="connsiteY207" fmla="*/ 7657630 h 9618595"/>
              <a:gd name="connsiteX208" fmla="*/ 1893169 w 9624709"/>
              <a:gd name="connsiteY208" fmla="*/ 7696334 h 9618595"/>
              <a:gd name="connsiteX209" fmla="*/ 1919236 w 9624709"/>
              <a:gd name="connsiteY209" fmla="*/ 7723392 h 9618595"/>
              <a:gd name="connsiteX210" fmla="*/ 2244849 w 9624709"/>
              <a:gd name="connsiteY210" fmla="*/ 2073198 h 9618595"/>
              <a:gd name="connsiteX211" fmla="*/ 2042161 w 9624709"/>
              <a:gd name="connsiteY211" fmla="*/ 1873381 h 9618595"/>
              <a:gd name="connsiteX212" fmla="*/ 2015785 w 9624709"/>
              <a:gd name="connsiteY212" fmla="*/ 1900137 h 9618595"/>
              <a:gd name="connsiteX213" fmla="*/ 2055510 w 9624709"/>
              <a:gd name="connsiteY213" fmla="*/ 1939302 h 9618595"/>
              <a:gd name="connsiteX214" fmla="*/ 1930195 w 9624709"/>
              <a:gd name="connsiteY214" fmla="*/ 1977226 h 9618595"/>
              <a:gd name="connsiteX215" fmla="*/ 1887870 w 9624709"/>
              <a:gd name="connsiteY215" fmla="*/ 2081782 h 9618595"/>
              <a:gd name="connsiteX216" fmla="*/ 1933297 w 9624709"/>
              <a:gd name="connsiteY216" fmla="*/ 2186518 h 9618595"/>
              <a:gd name="connsiteX217" fmla="*/ 2038669 w 9624709"/>
              <a:gd name="connsiteY217" fmla="*/ 2230447 h 9618595"/>
              <a:gd name="connsiteX218" fmla="*/ 2142610 w 9624709"/>
              <a:gd name="connsiteY218" fmla="*/ 2186636 h 9618595"/>
              <a:gd name="connsiteX219" fmla="*/ 2178746 w 9624709"/>
              <a:gd name="connsiteY219" fmla="*/ 2060790 h 9618595"/>
              <a:gd name="connsiteX220" fmla="*/ 2218471 w 9624709"/>
              <a:gd name="connsiteY220" fmla="*/ 2099954 h 9618595"/>
              <a:gd name="connsiteX221" fmla="*/ 2264778 w 9624709"/>
              <a:gd name="connsiteY221" fmla="*/ 7648866 h 9618595"/>
              <a:gd name="connsiteX222" fmla="*/ 2236707 w 9624709"/>
              <a:gd name="connsiteY222" fmla="*/ 7623894 h 9618595"/>
              <a:gd name="connsiteX223" fmla="*/ 2071748 w 9624709"/>
              <a:gd name="connsiteY223" fmla="*/ 7809329 h 9618595"/>
              <a:gd name="connsiteX224" fmla="*/ 1996467 w 9624709"/>
              <a:gd name="connsiteY224" fmla="*/ 7742362 h 9618595"/>
              <a:gd name="connsiteX225" fmla="*/ 1972253 w 9624709"/>
              <a:gd name="connsiteY225" fmla="*/ 7769582 h 9618595"/>
              <a:gd name="connsiteX226" fmla="*/ 2150884 w 9624709"/>
              <a:gd name="connsiteY226" fmla="*/ 7928489 h 9618595"/>
              <a:gd name="connsiteX227" fmla="*/ 2175098 w 9624709"/>
              <a:gd name="connsiteY227" fmla="*/ 7901270 h 9618595"/>
              <a:gd name="connsiteX228" fmla="*/ 2099817 w 9624709"/>
              <a:gd name="connsiteY228" fmla="*/ 7834300 h 9618595"/>
              <a:gd name="connsiteX229" fmla="*/ 2445784 w 9624709"/>
              <a:gd name="connsiteY229" fmla="*/ 1852131 h 9618595"/>
              <a:gd name="connsiteX230" fmla="*/ 2442480 w 9624709"/>
              <a:gd name="connsiteY230" fmla="*/ 1814723 h 9618595"/>
              <a:gd name="connsiteX231" fmla="*/ 2406841 w 9624709"/>
              <a:gd name="connsiteY231" fmla="*/ 1821195 h 9618595"/>
              <a:gd name="connsiteX232" fmla="*/ 2403358 w 9624709"/>
              <a:gd name="connsiteY232" fmla="*/ 1878052 h 9618595"/>
              <a:gd name="connsiteX233" fmla="*/ 2369885 w 9624709"/>
              <a:gd name="connsiteY233" fmla="*/ 1926082 h 9618595"/>
              <a:gd name="connsiteX234" fmla="*/ 2288207 w 9624709"/>
              <a:gd name="connsiteY234" fmla="*/ 1953139 h 9618595"/>
              <a:gd name="connsiteX235" fmla="*/ 2211419 w 9624709"/>
              <a:gd name="connsiteY235" fmla="*/ 1913155 h 9618595"/>
              <a:gd name="connsiteX236" fmla="*/ 2184359 w 9624709"/>
              <a:gd name="connsiteY236" fmla="*/ 1831474 h 9618595"/>
              <a:gd name="connsiteX237" fmla="*/ 2223541 w 9624709"/>
              <a:gd name="connsiteY237" fmla="*/ 1754624 h 9618595"/>
              <a:gd name="connsiteX238" fmla="*/ 2276847 w 9624709"/>
              <a:gd name="connsiteY238" fmla="*/ 1728959 h 9618595"/>
              <a:gd name="connsiteX239" fmla="*/ 2331199 w 9624709"/>
              <a:gd name="connsiteY239" fmla="*/ 1736078 h 9618595"/>
              <a:gd name="connsiteX240" fmla="*/ 2343122 w 9624709"/>
              <a:gd name="connsiteY240" fmla="*/ 1702700 h 9618595"/>
              <a:gd name="connsiteX241" fmla="*/ 2270595 w 9624709"/>
              <a:gd name="connsiteY241" fmla="*/ 1693133 h 9618595"/>
              <a:gd name="connsiteX242" fmla="*/ 2199890 w 9624709"/>
              <a:gd name="connsiteY242" fmla="*/ 1726914 h 9618595"/>
              <a:gd name="connsiteX243" fmla="*/ 2146579 w 9624709"/>
              <a:gd name="connsiteY243" fmla="*/ 1829298 h 9618595"/>
              <a:gd name="connsiteX244" fmla="*/ 2182843 w 9624709"/>
              <a:gd name="connsiteY244" fmla="*/ 1937546 h 9618595"/>
              <a:gd name="connsiteX245" fmla="*/ 2284422 w 9624709"/>
              <a:gd name="connsiteY245" fmla="*/ 1990795 h 9618595"/>
              <a:gd name="connsiteX246" fmla="*/ 2393539 w 9624709"/>
              <a:gd name="connsiteY246" fmla="*/ 1953792 h 9618595"/>
              <a:gd name="connsiteX247" fmla="*/ 2438190 w 9624709"/>
              <a:gd name="connsiteY247" fmla="*/ 1889484 h 9618595"/>
              <a:gd name="connsiteX248" fmla="*/ 2445784 w 9624709"/>
              <a:gd name="connsiteY248" fmla="*/ 1852131 h 9618595"/>
              <a:gd name="connsiteX249" fmla="*/ 2510391 w 9624709"/>
              <a:gd name="connsiteY249" fmla="*/ 7890437 h 9618595"/>
              <a:gd name="connsiteX250" fmla="*/ 2451681 w 9624709"/>
              <a:gd name="connsiteY250" fmla="*/ 7791298 h 9618595"/>
              <a:gd name="connsiteX251" fmla="*/ 2379550 w 9624709"/>
              <a:gd name="connsiteY251" fmla="*/ 7760866 h 9618595"/>
              <a:gd name="connsiteX252" fmla="*/ 2305511 w 9624709"/>
              <a:gd name="connsiteY252" fmla="*/ 7772084 h 9618595"/>
              <a:gd name="connsiteX253" fmla="*/ 2319192 w 9624709"/>
              <a:gd name="connsiteY253" fmla="*/ 7805621 h 9618595"/>
              <a:gd name="connsiteX254" fmla="*/ 2375546 w 9624709"/>
              <a:gd name="connsiteY254" fmla="*/ 7797306 h 9618595"/>
              <a:gd name="connsiteX255" fmla="*/ 2429444 w 9624709"/>
              <a:gd name="connsiteY255" fmla="*/ 7820156 h 9618595"/>
              <a:gd name="connsiteX256" fmla="*/ 2472765 w 9624709"/>
              <a:gd name="connsiteY256" fmla="*/ 7894501 h 9618595"/>
              <a:gd name="connsiteX257" fmla="*/ 2449473 w 9624709"/>
              <a:gd name="connsiteY257" fmla="*/ 7977883 h 9618595"/>
              <a:gd name="connsiteX258" fmla="*/ 2375127 w 9624709"/>
              <a:gd name="connsiteY258" fmla="*/ 8021204 h 9618595"/>
              <a:gd name="connsiteX259" fmla="*/ 2291850 w 9624709"/>
              <a:gd name="connsiteY259" fmla="*/ 7998710 h 9618595"/>
              <a:gd name="connsiteX260" fmla="*/ 2255743 w 9624709"/>
              <a:gd name="connsiteY260" fmla="*/ 7951841 h 9618595"/>
              <a:gd name="connsiteX261" fmla="*/ 2251503 w 9624709"/>
              <a:gd name="connsiteY261" fmla="*/ 7897190 h 9618595"/>
              <a:gd name="connsiteX262" fmla="*/ 2216382 w 9624709"/>
              <a:gd name="connsiteY262" fmla="*/ 7892407 h 9618595"/>
              <a:gd name="connsiteX263" fmla="*/ 2221977 w 9624709"/>
              <a:gd name="connsiteY263" fmla="*/ 7965348 h 9618595"/>
              <a:gd name="connsiteX264" fmla="*/ 2269613 w 9624709"/>
              <a:gd name="connsiteY264" fmla="*/ 8027568 h 9618595"/>
              <a:gd name="connsiteX265" fmla="*/ 2380787 w 9624709"/>
              <a:gd name="connsiteY265" fmla="*/ 8058622 h 9618595"/>
              <a:gd name="connsiteX266" fmla="*/ 2479232 w 9624709"/>
              <a:gd name="connsiteY266" fmla="*/ 8000814 h 9618595"/>
              <a:gd name="connsiteX267" fmla="*/ 2510391 w 9624709"/>
              <a:gd name="connsiteY267" fmla="*/ 7890437 h 9618595"/>
              <a:gd name="connsiteX268" fmla="*/ 2706762 w 9624709"/>
              <a:gd name="connsiteY268" fmla="*/ 1705477 h 9618595"/>
              <a:gd name="connsiteX269" fmla="*/ 2539936 w 9624709"/>
              <a:gd name="connsiteY269" fmla="*/ 1474872 h 9618595"/>
              <a:gd name="connsiteX270" fmla="*/ 2509497 w 9624709"/>
              <a:gd name="connsiteY270" fmla="*/ 1496892 h 9618595"/>
              <a:gd name="connsiteX271" fmla="*/ 2582233 w 9624709"/>
              <a:gd name="connsiteY271" fmla="*/ 1597435 h 9618595"/>
              <a:gd name="connsiteX272" fmla="*/ 2449403 w 9624709"/>
              <a:gd name="connsiteY272" fmla="*/ 1693527 h 9618595"/>
              <a:gd name="connsiteX273" fmla="*/ 2376669 w 9624709"/>
              <a:gd name="connsiteY273" fmla="*/ 1592983 h 9618595"/>
              <a:gd name="connsiteX274" fmla="*/ 2346229 w 9624709"/>
              <a:gd name="connsiteY274" fmla="*/ 1615003 h 9618595"/>
              <a:gd name="connsiteX275" fmla="*/ 2513053 w 9624709"/>
              <a:gd name="connsiteY275" fmla="*/ 1845608 h 9618595"/>
              <a:gd name="connsiteX276" fmla="*/ 2543492 w 9624709"/>
              <a:gd name="connsiteY276" fmla="*/ 1823588 h 9618595"/>
              <a:gd name="connsiteX277" fmla="*/ 2470758 w 9624709"/>
              <a:gd name="connsiteY277" fmla="*/ 1723044 h 9618595"/>
              <a:gd name="connsiteX278" fmla="*/ 2603586 w 9624709"/>
              <a:gd name="connsiteY278" fmla="*/ 1626953 h 9618595"/>
              <a:gd name="connsiteX279" fmla="*/ 2676323 w 9624709"/>
              <a:gd name="connsiteY279" fmla="*/ 1727497 h 9618595"/>
              <a:gd name="connsiteX280" fmla="*/ 2766499 w 9624709"/>
              <a:gd name="connsiteY280" fmla="*/ 8134210 h 9618595"/>
              <a:gd name="connsiteX281" fmla="*/ 2749835 w 9624709"/>
              <a:gd name="connsiteY281" fmla="*/ 8175100 h 9618595"/>
              <a:gd name="connsiteX282" fmla="*/ 2679427 w 9624709"/>
              <a:gd name="connsiteY282" fmla="*/ 8224564 h 9618595"/>
              <a:gd name="connsiteX283" fmla="*/ 2594544 w 9624709"/>
              <a:gd name="connsiteY283" fmla="*/ 8209210 h 9618595"/>
              <a:gd name="connsiteX284" fmla="*/ 2545389 w 9624709"/>
              <a:gd name="connsiteY284" fmla="*/ 8138322 h 9618595"/>
              <a:gd name="connsiteX285" fmla="*/ 2561224 w 9624709"/>
              <a:gd name="connsiteY285" fmla="*/ 8053747 h 9618595"/>
              <a:gd name="connsiteX286" fmla="*/ 2631939 w 9624709"/>
              <a:gd name="connsiteY286" fmla="*/ 8003802 h 9618595"/>
              <a:gd name="connsiteX287" fmla="*/ 2716516 w 9624709"/>
              <a:gd name="connsiteY287" fmla="*/ 8019637 h 9618595"/>
              <a:gd name="connsiteX288" fmla="*/ 2765979 w 9624709"/>
              <a:gd name="connsiteY288" fmla="*/ 8090046 h 9618595"/>
              <a:gd name="connsiteX289" fmla="*/ 2766499 w 9624709"/>
              <a:gd name="connsiteY289" fmla="*/ 8134210 h 9618595"/>
              <a:gd name="connsiteX290" fmla="*/ 2803718 w 9624709"/>
              <a:gd name="connsiteY290" fmla="*/ 8141066 h 9618595"/>
              <a:gd name="connsiteX291" fmla="*/ 2802818 w 9624709"/>
              <a:gd name="connsiteY291" fmla="*/ 8083290 h 9618595"/>
              <a:gd name="connsiteX292" fmla="*/ 2738623 w 9624709"/>
              <a:gd name="connsiteY292" fmla="*/ 7990540 h 9618595"/>
              <a:gd name="connsiteX293" fmla="*/ 2608041 w 9624709"/>
              <a:gd name="connsiteY293" fmla="*/ 7980980 h 9618595"/>
              <a:gd name="connsiteX294" fmla="*/ 2638226 w 9624709"/>
              <a:gd name="connsiteY294" fmla="*/ 7934066 h 9618595"/>
              <a:gd name="connsiteX295" fmla="*/ 2606632 w 9624709"/>
              <a:gd name="connsiteY295" fmla="*/ 7913740 h 9618595"/>
              <a:gd name="connsiteX296" fmla="*/ 2452624 w 9624709"/>
              <a:gd name="connsiteY296" fmla="*/ 8153096 h 9618595"/>
              <a:gd name="connsiteX297" fmla="*/ 2484221 w 9624709"/>
              <a:gd name="connsiteY297" fmla="*/ 8173424 h 9618595"/>
              <a:gd name="connsiteX298" fmla="*/ 2514405 w 9624709"/>
              <a:gd name="connsiteY298" fmla="*/ 8126511 h 9618595"/>
              <a:gd name="connsiteX299" fmla="*/ 2577225 w 9624709"/>
              <a:gd name="connsiteY299" fmla="*/ 8241388 h 9618595"/>
              <a:gd name="connsiteX300" fmla="*/ 2688237 w 9624709"/>
              <a:gd name="connsiteY300" fmla="*/ 8261371 h 9618595"/>
              <a:gd name="connsiteX301" fmla="*/ 2781430 w 9624709"/>
              <a:gd name="connsiteY301" fmla="*/ 8195430 h 9618595"/>
              <a:gd name="connsiteX302" fmla="*/ 2803718 w 9624709"/>
              <a:gd name="connsiteY302" fmla="*/ 8141066 h 9618595"/>
              <a:gd name="connsiteX303" fmla="*/ 2902801 w 9624709"/>
              <a:gd name="connsiteY303" fmla="*/ 1467665 h 9618595"/>
              <a:gd name="connsiteX304" fmla="*/ 2900971 w 9624709"/>
              <a:gd name="connsiteY304" fmla="*/ 1511795 h 9618595"/>
              <a:gd name="connsiteX305" fmla="*/ 2849443 w 9624709"/>
              <a:gd name="connsiteY305" fmla="*/ 1580704 h 9618595"/>
              <a:gd name="connsiteX306" fmla="*/ 2764433 w 9624709"/>
              <a:gd name="connsiteY306" fmla="*/ 1594026 h 9618595"/>
              <a:gd name="connsiteX307" fmla="*/ 2695230 w 9624709"/>
              <a:gd name="connsiteY307" fmla="*/ 1542010 h 9618595"/>
              <a:gd name="connsiteX308" fmla="*/ 2681908 w 9624709"/>
              <a:gd name="connsiteY308" fmla="*/ 1457002 h 9618595"/>
              <a:gd name="connsiteX309" fmla="*/ 2733142 w 9624709"/>
              <a:gd name="connsiteY309" fmla="*/ 1387603 h 9618595"/>
              <a:gd name="connsiteX310" fmla="*/ 2818446 w 9624709"/>
              <a:gd name="connsiteY310" fmla="*/ 1374769 h 9618595"/>
              <a:gd name="connsiteX311" fmla="*/ 2887355 w 9624709"/>
              <a:gd name="connsiteY311" fmla="*/ 1426299 h 9618595"/>
              <a:gd name="connsiteX312" fmla="*/ 2902801 w 9624709"/>
              <a:gd name="connsiteY312" fmla="*/ 1467665 h 9618595"/>
              <a:gd name="connsiteX313" fmla="*/ 2940035 w 9624709"/>
              <a:gd name="connsiteY313" fmla="*/ 1462185 h 9618595"/>
              <a:gd name="connsiteX314" fmla="*/ 2919540 w 9624709"/>
              <a:gd name="connsiteY314" fmla="*/ 1406916 h 9618595"/>
              <a:gd name="connsiteX315" fmla="*/ 2827366 w 9624709"/>
              <a:gd name="connsiteY315" fmla="*/ 1338829 h 9618595"/>
              <a:gd name="connsiteX316" fmla="*/ 2714347 w 9624709"/>
              <a:gd name="connsiteY316" fmla="*/ 1356394 h 9618595"/>
              <a:gd name="connsiteX317" fmla="*/ 2645480 w 9624709"/>
              <a:gd name="connsiteY317" fmla="*/ 1448374 h 9618595"/>
              <a:gd name="connsiteX318" fmla="*/ 2642355 w 9624709"/>
              <a:gd name="connsiteY318" fmla="*/ 1506075 h 9618595"/>
              <a:gd name="connsiteX319" fmla="*/ 2663045 w 9624709"/>
              <a:gd name="connsiteY319" fmla="*/ 1561393 h 9618595"/>
              <a:gd name="connsiteX320" fmla="*/ 2755025 w 9624709"/>
              <a:gd name="connsiteY320" fmla="*/ 1630260 h 9618595"/>
              <a:gd name="connsiteX321" fmla="*/ 2868239 w 9624709"/>
              <a:gd name="connsiteY321" fmla="*/ 1611913 h 9618595"/>
              <a:gd name="connsiteX322" fmla="*/ 2936911 w 9624709"/>
              <a:gd name="connsiteY322" fmla="*/ 1520715 h 9618595"/>
              <a:gd name="connsiteX323" fmla="*/ 2940035 w 9624709"/>
              <a:gd name="connsiteY323" fmla="*/ 1462185 h 9618595"/>
              <a:gd name="connsiteX324" fmla="*/ 3064919 w 9624709"/>
              <a:gd name="connsiteY324" fmla="*/ 8293974 h 9618595"/>
              <a:gd name="connsiteX325" fmla="*/ 3052044 w 9624709"/>
              <a:gd name="connsiteY325" fmla="*/ 8336212 h 9618595"/>
              <a:gd name="connsiteX326" fmla="*/ 2986429 w 9624709"/>
              <a:gd name="connsiteY326" fmla="*/ 8391877 h 9618595"/>
              <a:gd name="connsiteX327" fmla="*/ 2900500 w 9624709"/>
              <a:gd name="connsiteY327" fmla="*/ 8384306 h 9618595"/>
              <a:gd name="connsiteX328" fmla="*/ 2845097 w 9624709"/>
              <a:gd name="connsiteY328" fmla="*/ 8318186 h 9618595"/>
              <a:gd name="connsiteX329" fmla="*/ 2853173 w 9624709"/>
              <a:gd name="connsiteY329" fmla="*/ 8232518 h 9618595"/>
              <a:gd name="connsiteX330" fmla="*/ 2919051 w 9624709"/>
              <a:gd name="connsiteY330" fmla="*/ 8176350 h 9618595"/>
              <a:gd name="connsiteX331" fmla="*/ 3004719 w 9624709"/>
              <a:gd name="connsiteY331" fmla="*/ 8184424 h 9618595"/>
              <a:gd name="connsiteX332" fmla="*/ 3060381 w 9624709"/>
              <a:gd name="connsiteY332" fmla="*/ 8250041 h 9618595"/>
              <a:gd name="connsiteX333" fmla="*/ 3064919 w 9624709"/>
              <a:gd name="connsiteY333" fmla="*/ 8293974 h 9618595"/>
              <a:gd name="connsiteX334" fmla="*/ 3203790 w 9624709"/>
              <a:gd name="connsiteY334" fmla="*/ 8126444 h 9618595"/>
              <a:gd name="connsiteX335" fmla="*/ 3170477 w 9624709"/>
              <a:gd name="connsiteY335" fmla="*/ 8109075 h 9618595"/>
              <a:gd name="connsiteX336" fmla="*/ 3092048 w 9624709"/>
              <a:gd name="connsiteY336" fmla="*/ 8259491 h 9618595"/>
              <a:gd name="connsiteX337" fmla="*/ 3019037 w 9624709"/>
              <a:gd name="connsiteY337" fmla="*/ 8150804 h 9618595"/>
              <a:gd name="connsiteX338" fmla="*/ 2907171 w 9624709"/>
              <a:gd name="connsiteY338" fmla="*/ 8141268 h 9618595"/>
              <a:gd name="connsiteX339" fmla="*/ 2819860 w 9624709"/>
              <a:gd name="connsiteY339" fmla="*/ 8215149 h 9618595"/>
              <a:gd name="connsiteX340" fmla="*/ 2802738 w 9624709"/>
              <a:gd name="connsiteY340" fmla="*/ 8271381 h 9618595"/>
              <a:gd name="connsiteX341" fmla="*/ 2809269 w 9624709"/>
              <a:gd name="connsiteY341" fmla="*/ 8329035 h 9618595"/>
              <a:gd name="connsiteX342" fmla="*/ 2881132 w 9624709"/>
              <a:gd name="connsiteY342" fmla="*/ 8415293 h 9618595"/>
              <a:gd name="connsiteX343" fmla="*/ 3012040 w 9624709"/>
              <a:gd name="connsiteY343" fmla="*/ 8412935 h 9618595"/>
              <a:gd name="connsiteX344" fmla="*/ 2986250 w 9624709"/>
              <a:gd name="connsiteY344" fmla="*/ 8462399 h 9618595"/>
              <a:gd name="connsiteX345" fmla="*/ 3019563 w 9624709"/>
              <a:gd name="connsiteY345" fmla="*/ 8479771 h 9618595"/>
              <a:gd name="connsiteX346" fmla="*/ 3247965 w 9624709"/>
              <a:gd name="connsiteY346" fmla="*/ 1325838 h 9618595"/>
              <a:gd name="connsiteX347" fmla="*/ 3211828 w 9624709"/>
              <a:gd name="connsiteY347" fmla="*/ 1323377 h 9618595"/>
              <a:gd name="connsiteX348" fmla="*/ 3194514 w 9624709"/>
              <a:gd name="connsiteY348" fmla="*/ 1377647 h 9618595"/>
              <a:gd name="connsiteX349" fmla="*/ 3150292 w 9624709"/>
              <a:gd name="connsiteY349" fmla="*/ 1416008 h 9618595"/>
              <a:gd name="connsiteX350" fmla="*/ 3064470 w 9624709"/>
              <a:gd name="connsiteY350" fmla="*/ 1422220 h 9618595"/>
              <a:gd name="connsiteX351" fmla="*/ 2999827 w 9624709"/>
              <a:gd name="connsiteY351" fmla="*/ 1364636 h 9618595"/>
              <a:gd name="connsiteX352" fmla="*/ 2993611 w 9624709"/>
              <a:gd name="connsiteY352" fmla="*/ 1278814 h 9618595"/>
              <a:gd name="connsiteX353" fmla="*/ 3050433 w 9624709"/>
              <a:gd name="connsiteY353" fmla="*/ 1213912 h 9618595"/>
              <a:gd name="connsiteX354" fmla="*/ 3108406 w 9624709"/>
              <a:gd name="connsiteY354" fmla="*/ 1202094 h 9618595"/>
              <a:gd name="connsiteX355" fmla="*/ 3159354 w 9624709"/>
              <a:gd name="connsiteY355" fmla="*/ 1222318 h 9618595"/>
              <a:gd name="connsiteX356" fmla="*/ 3179093 w 9624709"/>
              <a:gd name="connsiteY356" fmla="*/ 1192880 h 9618595"/>
              <a:gd name="connsiteX357" fmla="*/ 3111123 w 9624709"/>
              <a:gd name="connsiteY357" fmla="*/ 1165828 h 9618595"/>
              <a:gd name="connsiteX358" fmla="*/ 3034295 w 9624709"/>
              <a:gd name="connsiteY358" fmla="*/ 1181249 h 9618595"/>
              <a:gd name="connsiteX359" fmla="*/ 2957517 w 9624709"/>
              <a:gd name="connsiteY359" fmla="*/ 1267442 h 9618595"/>
              <a:gd name="connsiteX360" fmla="*/ 2949992 w 9624709"/>
              <a:gd name="connsiteY360" fmla="*/ 1324496 h 9618595"/>
              <a:gd name="connsiteX361" fmla="*/ 2966143 w 9624709"/>
              <a:gd name="connsiteY361" fmla="*/ 1381278 h 9618595"/>
              <a:gd name="connsiteX362" fmla="*/ 3051574 w 9624709"/>
              <a:gd name="connsiteY362" fmla="*/ 1457799 h 9618595"/>
              <a:gd name="connsiteX363" fmla="*/ 3166431 w 9624709"/>
              <a:gd name="connsiteY363" fmla="*/ 1448668 h 9618595"/>
              <a:gd name="connsiteX364" fmla="*/ 3225479 w 9624709"/>
              <a:gd name="connsiteY364" fmla="*/ 1397269 h 9618595"/>
              <a:gd name="connsiteX365" fmla="*/ 3247965 w 9624709"/>
              <a:gd name="connsiteY365" fmla="*/ 1325838 h 9618595"/>
              <a:gd name="connsiteX366" fmla="*/ 3324745 w 9624709"/>
              <a:gd name="connsiteY366" fmla="*/ 8333448 h 9618595"/>
              <a:gd name="connsiteX367" fmla="*/ 3240357 w 9624709"/>
              <a:gd name="connsiteY367" fmla="*/ 8540019 h 9618595"/>
              <a:gd name="connsiteX368" fmla="*/ 3178826 w 9624709"/>
              <a:gd name="connsiteY368" fmla="*/ 8476143 h 9618595"/>
              <a:gd name="connsiteX369" fmla="*/ 3179264 w 9624709"/>
              <a:gd name="connsiteY369" fmla="*/ 8394539 h 9618595"/>
              <a:gd name="connsiteX370" fmla="*/ 3236091 w 9624709"/>
              <a:gd name="connsiteY370" fmla="*/ 8335970 h 9618595"/>
              <a:gd name="connsiteX371" fmla="*/ 3324745 w 9624709"/>
              <a:gd name="connsiteY371" fmla="*/ 8333448 h 9618595"/>
              <a:gd name="connsiteX372" fmla="*/ 3407056 w 9624709"/>
              <a:gd name="connsiteY372" fmla="*/ 1333692 h 9618595"/>
              <a:gd name="connsiteX373" fmla="*/ 3313223 w 9624709"/>
              <a:gd name="connsiteY373" fmla="*/ 1103923 h 9618595"/>
              <a:gd name="connsiteX374" fmla="*/ 3406501 w 9624709"/>
              <a:gd name="connsiteY374" fmla="*/ 1065832 h 9618595"/>
              <a:gd name="connsiteX375" fmla="*/ 3392726 w 9624709"/>
              <a:gd name="connsiteY375" fmla="*/ 1032103 h 9618595"/>
              <a:gd name="connsiteX376" fmla="*/ 3171391 w 9624709"/>
              <a:gd name="connsiteY376" fmla="*/ 1122494 h 9618595"/>
              <a:gd name="connsiteX377" fmla="*/ 3185164 w 9624709"/>
              <a:gd name="connsiteY377" fmla="*/ 1156221 h 9618595"/>
              <a:gd name="connsiteX378" fmla="*/ 3278441 w 9624709"/>
              <a:gd name="connsiteY378" fmla="*/ 1118129 h 9618595"/>
              <a:gd name="connsiteX379" fmla="*/ 3372274 w 9624709"/>
              <a:gd name="connsiteY379" fmla="*/ 1347895 h 9618595"/>
              <a:gd name="connsiteX380" fmla="*/ 3429228 w 9624709"/>
              <a:gd name="connsiteY380" fmla="*/ 8451922 h 9618595"/>
              <a:gd name="connsiteX381" fmla="*/ 3420614 w 9624709"/>
              <a:gd name="connsiteY381" fmla="*/ 8493137 h 9618595"/>
              <a:gd name="connsiteX382" fmla="*/ 3363790 w 9624709"/>
              <a:gd name="connsiteY382" fmla="*/ 8551705 h 9618595"/>
              <a:gd name="connsiteX383" fmla="*/ 3275136 w 9624709"/>
              <a:gd name="connsiteY383" fmla="*/ 8554227 h 9618595"/>
              <a:gd name="connsiteX384" fmla="*/ 3359524 w 9624709"/>
              <a:gd name="connsiteY384" fmla="*/ 8347656 h 9618595"/>
              <a:gd name="connsiteX385" fmla="*/ 3421055 w 9624709"/>
              <a:gd name="connsiteY385" fmla="*/ 8411533 h 9618595"/>
              <a:gd name="connsiteX386" fmla="*/ 3429228 w 9624709"/>
              <a:gd name="connsiteY386" fmla="*/ 8451922 h 9618595"/>
              <a:gd name="connsiteX387" fmla="*/ 3466683 w 9624709"/>
              <a:gd name="connsiteY387" fmla="*/ 8452618 h 9618595"/>
              <a:gd name="connsiteX388" fmla="*/ 3455772 w 9624709"/>
              <a:gd name="connsiteY388" fmla="*/ 8398047 h 9618595"/>
              <a:gd name="connsiteX389" fmla="*/ 3373519 w 9624709"/>
              <a:gd name="connsiteY389" fmla="*/ 8313404 h 9618595"/>
              <a:gd name="connsiteX390" fmla="*/ 3414205 w 9624709"/>
              <a:gd name="connsiteY390" fmla="*/ 8213807 h 9618595"/>
              <a:gd name="connsiteX391" fmla="*/ 3379425 w 9624709"/>
              <a:gd name="connsiteY391" fmla="*/ 8199598 h 9618595"/>
              <a:gd name="connsiteX392" fmla="*/ 3338739 w 9624709"/>
              <a:gd name="connsiteY392" fmla="*/ 8299196 h 9618595"/>
              <a:gd name="connsiteX393" fmla="*/ 3220747 w 9624709"/>
              <a:gd name="connsiteY393" fmla="*/ 8302032 h 9618595"/>
              <a:gd name="connsiteX394" fmla="*/ 3144485 w 9624709"/>
              <a:gd name="connsiteY394" fmla="*/ 8380332 h 9618595"/>
              <a:gd name="connsiteX395" fmla="*/ 3133197 w 9624709"/>
              <a:gd name="connsiteY395" fmla="*/ 8435057 h 9618595"/>
              <a:gd name="connsiteX396" fmla="*/ 3144109 w 9624709"/>
              <a:gd name="connsiteY396" fmla="*/ 8489631 h 9618595"/>
              <a:gd name="connsiteX397" fmla="*/ 3226362 w 9624709"/>
              <a:gd name="connsiteY397" fmla="*/ 8574273 h 9618595"/>
              <a:gd name="connsiteX398" fmla="*/ 3185674 w 9624709"/>
              <a:gd name="connsiteY398" fmla="*/ 8673869 h 9618595"/>
              <a:gd name="connsiteX399" fmla="*/ 3220453 w 9624709"/>
              <a:gd name="connsiteY399" fmla="*/ 8688077 h 9618595"/>
              <a:gd name="connsiteX400" fmla="*/ 3261142 w 9624709"/>
              <a:gd name="connsiteY400" fmla="*/ 8588481 h 9618595"/>
              <a:gd name="connsiteX401" fmla="*/ 3379134 w 9624709"/>
              <a:gd name="connsiteY401" fmla="*/ 8585645 h 9618595"/>
              <a:gd name="connsiteX402" fmla="*/ 3455394 w 9624709"/>
              <a:gd name="connsiteY402" fmla="*/ 8507347 h 9618595"/>
              <a:gd name="connsiteX403" fmla="*/ 3466683 w 9624709"/>
              <a:gd name="connsiteY403" fmla="*/ 8452618 h 9618595"/>
              <a:gd name="connsiteX404" fmla="*/ 3680784 w 9624709"/>
              <a:gd name="connsiteY404" fmla="*/ 1163459 h 9618595"/>
              <a:gd name="connsiteX405" fmla="*/ 3674284 w 9624709"/>
              <a:gd name="connsiteY405" fmla="*/ 1183102 h 9618595"/>
              <a:gd name="connsiteX406" fmla="*/ 3639995 w 9624709"/>
              <a:gd name="connsiteY406" fmla="*/ 1209838 h 9618595"/>
              <a:gd name="connsiteX407" fmla="*/ 3566013 w 9624709"/>
              <a:gd name="connsiteY407" fmla="*/ 1234510 h 9618595"/>
              <a:gd name="connsiteX408" fmla="*/ 3533241 w 9624709"/>
              <a:gd name="connsiteY408" fmla="*/ 1136228 h 9618595"/>
              <a:gd name="connsiteX409" fmla="*/ 3607222 w 9624709"/>
              <a:gd name="connsiteY409" fmla="*/ 1111558 h 9618595"/>
              <a:gd name="connsiteX410" fmla="*/ 3650695 w 9624709"/>
              <a:gd name="connsiteY410" fmla="*/ 1112362 h 9618595"/>
              <a:gd name="connsiteX411" fmla="*/ 3678148 w 9624709"/>
              <a:gd name="connsiteY411" fmla="*/ 1142510 h 9618595"/>
              <a:gd name="connsiteX412" fmla="*/ 3680784 w 9624709"/>
              <a:gd name="connsiteY412" fmla="*/ 1163459 h 9618595"/>
              <a:gd name="connsiteX413" fmla="*/ 3718429 w 9624709"/>
              <a:gd name="connsiteY413" fmla="*/ 1166582 h 9618595"/>
              <a:gd name="connsiteX414" fmla="*/ 3713789 w 9624709"/>
              <a:gd name="connsiteY414" fmla="*/ 1130625 h 9618595"/>
              <a:gd name="connsiteX415" fmla="*/ 3667341 w 9624709"/>
              <a:gd name="connsiteY415" fmla="*/ 1079508 h 9618595"/>
              <a:gd name="connsiteX416" fmla="*/ 3595695 w 9624709"/>
              <a:gd name="connsiteY416" fmla="*/ 1076997 h 9618595"/>
              <a:gd name="connsiteX417" fmla="*/ 3521716 w 9624709"/>
              <a:gd name="connsiteY417" fmla="*/ 1101667 h 9618595"/>
              <a:gd name="connsiteX418" fmla="*/ 3487500 w 9624709"/>
              <a:gd name="connsiteY418" fmla="*/ 999067 h 9618595"/>
              <a:gd name="connsiteX419" fmla="*/ 3451861 w 9624709"/>
              <a:gd name="connsiteY419" fmla="*/ 1010952 h 9618595"/>
              <a:gd name="connsiteX420" fmla="*/ 3541899 w 9624709"/>
              <a:gd name="connsiteY420" fmla="*/ 1280956 h 9618595"/>
              <a:gd name="connsiteX421" fmla="*/ 3651521 w 9624709"/>
              <a:gd name="connsiteY421" fmla="*/ 1244398 h 9618595"/>
              <a:gd name="connsiteX422" fmla="*/ 3707497 w 9624709"/>
              <a:gd name="connsiteY422" fmla="*/ 1199930 h 9618595"/>
              <a:gd name="connsiteX423" fmla="*/ 3718429 w 9624709"/>
              <a:gd name="connsiteY423" fmla="*/ 1166582 h 9618595"/>
              <a:gd name="connsiteX424" fmla="*/ 3779453 w 9624709"/>
              <a:gd name="connsiteY424" fmla="*/ 8458057 h 9618595"/>
              <a:gd name="connsiteX425" fmla="*/ 3743576 w 9624709"/>
              <a:gd name="connsiteY425" fmla="*/ 8446911 h 9618595"/>
              <a:gd name="connsiteX426" fmla="*/ 3706759 w 9624709"/>
              <a:gd name="connsiteY426" fmla="*/ 8565419 h 9618595"/>
              <a:gd name="connsiteX427" fmla="*/ 3550198 w 9624709"/>
              <a:gd name="connsiteY427" fmla="*/ 8516781 h 9618595"/>
              <a:gd name="connsiteX428" fmla="*/ 3587014 w 9624709"/>
              <a:gd name="connsiteY428" fmla="*/ 8398273 h 9618595"/>
              <a:gd name="connsiteX429" fmla="*/ 3551134 w 9624709"/>
              <a:gd name="connsiteY429" fmla="*/ 8387127 h 9618595"/>
              <a:gd name="connsiteX430" fmla="*/ 3466697 w 9624709"/>
              <a:gd name="connsiteY430" fmla="*/ 8658935 h 9618595"/>
              <a:gd name="connsiteX431" fmla="*/ 3502574 w 9624709"/>
              <a:gd name="connsiteY431" fmla="*/ 8670081 h 9618595"/>
              <a:gd name="connsiteX432" fmla="*/ 3539391 w 9624709"/>
              <a:gd name="connsiteY432" fmla="*/ 8551573 h 9618595"/>
              <a:gd name="connsiteX433" fmla="*/ 3695950 w 9624709"/>
              <a:gd name="connsiteY433" fmla="*/ 8600211 h 9618595"/>
              <a:gd name="connsiteX434" fmla="*/ 3659136 w 9624709"/>
              <a:gd name="connsiteY434" fmla="*/ 8718717 h 9618595"/>
              <a:gd name="connsiteX435" fmla="*/ 3695013 w 9624709"/>
              <a:gd name="connsiteY435" fmla="*/ 8729863 h 9618595"/>
              <a:gd name="connsiteX436" fmla="*/ 4135501 w 9624709"/>
              <a:gd name="connsiteY436" fmla="*/ 8539539 h 9618595"/>
              <a:gd name="connsiteX437" fmla="*/ 4102131 w 9624709"/>
              <a:gd name="connsiteY437" fmla="*/ 8532267 h 9618595"/>
              <a:gd name="connsiteX438" fmla="*/ 3816135 w 9624709"/>
              <a:gd name="connsiteY438" fmla="*/ 8802029 h 9618595"/>
              <a:gd name="connsiteX439" fmla="*/ 3885216 w 9624709"/>
              <a:gd name="connsiteY439" fmla="*/ 8485003 h 9618595"/>
              <a:gd name="connsiteX440" fmla="*/ 3846283 w 9624709"/>
              <a:gd name="connsiteY440" fmla="*/ 8476519 h 9618595"/>
              <a:gd name="connsiteX441" fmla="*/ 3761447 w 9624709"/>
              <a:gd name="connsiteY441" fmla="*/ 8865851 h 9618595"/>
              <a:gd name="connsiteX442" fmla="*/ 3794820 w 9624709"/>
              <a:gd name="connsiteY442" fmla="*/ 8873123 h 9618595"/>
              <a:gd name="connsiteX443" fmla="*/ 4080813 w 9624709"/>
              <a:gd name="connsiteY443" fmla="*/ 8603361 h 9618595"/>
              <a:gd name="connsiteX444" fmla="*/ 4011735 w 9624709"/>
              <a:gd name="connsiteY444" fmla="*/ 8920387 h 9618595"/>
              <a:gd name="connsiteX445" fmla="*/ 4050668 w 9624709"/>
              <a:gd name="connsiteY445" fmla="*/ 8928871 h 9618595"/>
              <a:gd name="connsiteX446" fmla="*/ 4691712 w 9624709"/>
              <a:gd name="connsiteY446" fmla="*/ 7657716 h 9618595"/>
              <a:gd name="connsiteX447" fmla="*/ 4691712 w 9624709"/>
              <a:gd name="connsiteY447" fmla="*/ 9618595 h 9618595"/>
              <a:gd name="connsiteX448" fmla="*/ 0 w 9624709"/>
              <a:gd name="connsiteY448" fmla="*/ 4926883 h 9618595"/>
              <a:gd name="connsiteX449" fmla="*/ 1940147 w 9624709"/>
              <a:gd name="connsiteY449" fmla="*/ 4926883 h 9618595"/>
              <a:gd name="connsiteX450" fmla="*/ 1946544 w 9624709"/>
              <a:gd name="connsiteY450" fmla="*/ 5013466 h 9618595"/>
              <a:gd name="connsiteX451" fmla="*/ 4649054 w 9624709"/>
              <a:gd name="connsiteY451" fmla="*/ 7656606 h 9618595"/>
              <a:gd name="connsiteX452" fmla="*/ 4691715 w 9624709"/>
              <a:gd name="connsiteY452" fmla="*/ 0 h 9618595"/>
              <a:gd name="connsiteX453" fmla="*/ 4691715 w 9624709"/>
              <a:gd name="connsiteY453" fmla="*/ 1766294 h 9618595"/>
              <a:gd name="connsiteX454" fmla="*/ 4649055 w 9624709"/>
              <a:gd name="connsiteY454" fmla="*/ 1767405 h 9618595"/>
              <a:gd name="connsiteX455" fmla="*/ 1935482 w 9624709"/>
              <a:gd name="connsiteY455" fmla="*/ 4560279 h 9618595"/>
              <a:gd name="connsiteX456" fmla="*/ 1932253 w 9624709"/>
              <a:gd name="connsiteY456" fmla="*/ 4691711 h 9618595"/>
              <a:gd name="connsiteX457" fmla="*/ 4 w 9624709"/>
              <a:gd name="connsiteY457" fmla="*/ 4691711 h 9618595"/>
              <a:gd name="connsiteX458" fmla="*/ 4691715 w 9624709"/>
              <a:gd name="connsiteY458" fmla="*/ 0 h 9618595"/>
              <a:gd name="connsiteX459" fmla="*/ 6417770 w 9624709"/>
              <a:gd name="connsiteY459" fmla="*/ 8392251 h 9618595"/>
              <a:gd name="connsiteX460" fmla="*/ 6406988 w 9624709"/>
              <a:gd name="connsiteY460" fmla="*/ 8429275 h 9618595"/>
              <a:gd name="connsiteX461" fmla="*/ 6347872 w 9624709"/>
              <a:gd name="connsiteY461" fmla="*/ 8481327 h 9618595"/>
              <a:gd name="connsiteX462" fmla="*/ 6275681 w 9624709"/>
              <a:gd name="connsiteY462" fmla="*/ 8483411 h 9618595"/>
              <a:gd name="connsiteX463" fmla="*/ 6217305 w 9624709"/>
              <a:gd name="connsiteY463" fmla="*/ 8431445 h 9618595"/>
              <a:gd name="connsiteX464" fmla="*/ 6414247 w 9624709"/>
              <a:gd name="connsiteY464" fmla="*/ 8352092 h 9618595"/>
              <a:gd name="connsiteX465" fmla="*/ 6417770 w 9624709"/>
              <a:gd name="connsiteY465" fmla="*/ 8392251 h 9618595"/>
              <a:gd name="connsiteX466" fmla="*/ 6455884 w 9624709"/>
              <a:gd name="connsiteY466" fmla="*/ 8379655 h 9618595"/>
              <a:gd name="connsiteX467" fmla="*/ 6443555 w 9624709"/>
              <a:gd name="connsiteY467" fmla="*/ 8321257 h 9618595"/>
              <a:gd name="connsiteX468" fmla="*/ 6364489 w 9624709"/>
              <a:gd name="connsiteY468" fmla="*/ 8237738 h 9618595"/>
              <a:gd name="connsiteX469" fmla="*/ 6247371 w 9624709"/>
              <a:gd name="connsiteY469" fmla="*/ 8239512 h 9618595"/>
              <a:gd name="connsiteX470" fmla="*/ 6185484 w 9624709"/>
              <a:gd name="connsiteY470" fmla="*/ 8283167 h 9618595"/>
              <a:gd name="connsiteX471" fmla="*/ 6155677 w 9624709"/>
              <a:gd name="connsiteY471" fmla="*/ 8347034 h 9618595"/>
              <a:gd name="connsiteX472" fmla="*/ 6193535 w 9624709"/>
              <a:gd name="connsiteY472" fmla="*/ 8352646 h 9618595"/>
              <a:gd name="connsiteX473" fmla="*/ 6260459 w 9624709"/>
              <a:gd name="connsiteY473" fmla="*/ 8273515 h 9618595"/>
              <a:gd name="connsiteX474" fmla="*/ 6341311 w 9624709"/>
              <a:gd name="connsiteY474" fmla="*/ 8268555 h 9618595"/>
              <a:gd name="connsiteX475" fmla="*/ 6400631 w 9624709"/>
              <a:gd name="connsiteY475" fmla="*/ 8318301 h 9618595"/>
              <a:gd name="connsiteX476" fmla="*/ 6168843 w 9624709"/>
              <a:gd name="connsiteY476" fmla="*/ 8411695 h 9618595"/>
              <a:gd name="connsiteX477" fmla="*/ 6174381 w 9624709"/>
              <a:gd name="connsiteY477" fmla="*/ 8428487 h 9618595"/>
              <a:gd name="connsiteX478" fmla="*/ 6250170 w 9624709"/>
              <a:gd name="connsiteY478" fmla="*/ 8511487 h 9618595"/>
              <a:gd name="connsiteX479" fmla="*/ 6361488 w 9624709"/>
              <a:gd name="connsiteY479" fmla="*/ 8515117 h 9618595"/>
              <a:gd name="connsiteX480" fmla="*/ 6444795 w 9624709"/>
              <a:gd name="connsiteY480" fmla="*/ 8435523 h 9618595"/>
              <a:gd name="connsiteX481" fmla="*/ 6455884 w 9624709"/>
              <a:gd name="connsiteY481" fmla="*/ 8379655 h 9618595"/>
              <a:gd name="connsiteX482" fmla="*/ 6763937 w 9624709"/>
              <a:gd name="connsiteY482" fmla="*/ 8316779 h 9618595"/>
              <a:gd name="connsiteX483" fmla="*/ 6636107 w 9624709"/>
              <a:gd name="connsiteY483" fmla="*/ 8062481 h 9618595"/>
              <a:gd name="connsiteX484" fmla="*/ 6607624 w 9624709"/>
              <a:gd name="connsiteY484" fmla="*/ 8076797 h 9618595"/>
              <a:gd name="connsiteX485" fmla="*/ 6554490 w 9624709"/>
              <a:gd name="connsiteY485" fmla="*/ 8348795 h 9618595"/>
              <a:gd name="connsiteX486" fmla="*/ 6456061 w 9624709"/>
              <a:gd name="connsiteY486" fmla="*/ 8152985 h 9618595"/>
              <a:gd name="connsiteX487" fmla="*/ 6422494 w 9624709"/>
              <a:gd name="connsiteY487" fmla="*/ 8169857 h 9618595"/>
              <a:gd name="connsiteX488" fmla="*/ 6550324 w 9624709"/>
              <a:gd name="connsiteY488" fmla="*/ 8424157 h 9618595"/>
              <a:gd name="connsiteX489" fmla="*/ 6578806 w 9624709"/>
              <a:gd name="connsiteY489" fmla="*/ 8409841 h 9618595"/>
              <a:gd name="connsiteX490" fmla="*/ 6631941 w 9624709"/>
              <a:gd name="connsiteY490" fmla="*/ 8137842 h 9618595"/>
              <a:gd name="connsiteX491" fmla="*/ 6730368 w 9624709"/>
              <a:gd name="connsiteY491" fmla="*/ 8333653 h 9618595"/>
              <a:gd name="connsiteX492" fmla="*/ 7034900 w 9624709"/>
              <a:gd name="connsiteY492" fmla="*/ 8152551 h 9618595"/>
              <a:gd name="connsiteX493" fmla="*/ 6886844 w 9624709"/>
              <a:gd name="connsiteY493" fmla="*/ 7909471 h 9618595"/>
              <a:gd name="connsiteX494" fmla="*/ 6854759 w 9624709"/>
              <a:gd name="connsiteY494" fmla="*/ 7929013 h 9618595"/>
              <a:gd name="connsiteX495" fmla="*/ 6919311 w 9624709"/>
              <a:gd name="connsiteY495" fmla="*/ 8034997 h 9618595"/>
              <a:gd name="connsiteX496" fmla="*/ 6779294 w 9624709"/>
              <a:gd name="connsiteY496" fmla="*/ 8120274 h 9618595"/>
              <a:gd name="connsiteX497" fmla="*/ 6714742 w 9624709"/>
              <a:gd name="connsiteY497" fmla="*/ 8014292 h 9618595"/>
              <a:gd name="connsiteX498" fmla="*/ 6682657 w 9624709"/>
              <a:gd name="connsiteY498" fmla="*/ 8033835 h 9618595"/>
              <a:gd name="connsiteX499" fmla="*/ 6830710 w 9624709"/>
              <a:gd name="connsiteY499" fmla="*/ 8276917 h 9618595"/>
              <a:gd name="connsiteX500" fmla="*/ 6862797 w 9624709"/>
              <a:gd name="connsiteY500" fmla="*/ 8257375 h 9618595"/>
              <a:gd name="connsiteX501" fmla="*/ 6798246 w 9624709"/>
              <a:gd name="connsiteY501" fmla="*/ 8151391 h 9618595"/>
              <a:gd name="connsiteX502" fmla="*/ 6938260 w 9624709"/>
              <a:gd name="connsiteY502" fmla="*/ 8066111 h 9618595"/>
              <a:gd name="connsiteX503" fmla="*/ 7002812 w 9624709"/>
              <a:gd name="connsiteY503" fmla="*/ 8172096 h 9618595"/>
              <a:gd name="connsiteX504" fmla="*/ 7094436 w 9624709"/>
              <a:gd name="connsiteY504" fmla="*/ 1356156 h 9618595"/>
              <a:gd name="connsiteX505" fmla="*/ 7051920 w 9624709"/>
              <a:gd name="connsiteY505" fmla="*/ 1330764 h 9618595"/>
              <a:gd name="connsiteX506" fmla="*/ 6824218 w 9624709"/>
              <a:gd name="connsiteY506" fmla="*/ 1453358 h 9618595"/>
              <a:gd name="connsiteX507" fmla="*/ 6824176 w 9624709"/>
              <a:gd name="connsiteY507" fmla="*/ 1194751 h 9618595"/>
              <a:gd name="connsiteX508" fmla="*/ 6781657 w 9624709"/>
              <a:gd name="connsiteY508" fmla="*/ 1169359 h 9618595"/>
              <a:gd name="connsiteX509" fmla="*/ 6577348 w 9624709"/>
              <a:gd name="connsiteY509" fmla="*/ 1511462 h 9618595"/>
              <a:gd name="connsiteX510" fmla="*/ 6611557 w 9624709"/>
              <a:gd name="connsiteY510" fmla="*/ 1531894 h 9618595"/>
              <a:gd name="connsiteX511" fmla="*/ 6784929 w 9624709"/>
              <a:gd name="connsiteY511" fmla="*/ 1241595 h 9618595"/>
              <a:gd name="connsiteX512" fmla="*/ 6784999 w 9624709"/>
              <a:gd name="connsiteY512" fmla="*/ 1513479 h 9618595"/>
              <a:gd name="connsiteX513" fmla="*/ 6789884 w 9624709"/>
              <a:gd name="connsiteY513" fmla="*/ 1516398 h 9618595"/>
              <a:gd name="connsiteX514" fmla="*/ 7029290 w 9624709"/>
              <a:gd name="connsiteY514" fmla="*/ 1387529 h 9618595"/>
              <a:gd name="connsiteX515" fmla="*/ 6855918 w 9624709"/>
              <a:gd name="connsiteY515" fmla="*/ 1677830 h 9618595"/>
              <a:gd name="connsiteX516" fmla="*/ 6890127 w 9624709"/>
              <a:gd name="connsiteY516" fmla="*/ 1698261 h 9618595"/>
              <a:gd name="connsiteX517" fmla="*/ 7233621 w 9624709"/>
              <a:gd name="connsiteY517" fmla="*/ 7903528 h 9618595"/>
              <a:gd name="connsiteX518" fmla="*/ 7232217 w 9624709"/>
              <a:gd name="connsiteY518" fmla="*/ 7942063 h 9618595"/>
              <a:gd name="connsiteX519" fmla="*/ 7187614 w 9624709"/>
              <a:gd name="connsiteY519" fmla="*/ 8006986 h 9618595"/>
              <a:gd name="connsiteX520" fmla="*/ 7118122 w 9624709"/>
              <a:gd name="connsiteY520" fmla="*/ 8026651 h 9618595"/>
              <a:gd name="connsiteX521" fmla="*/ 7048814 w 9624709"/>
              <a:gd name="connsiteY521" fmla="*/ 7990529 h 9618595"/>
              <a:gd name="connsiteX522" fmla="*/ 7220389 w 9624709"/>
              <a:gd name="connsiteY522" fmla="*/ 7865447 h 9618595"/>
              <a:gd name="connsiteX523" fmla="*/ 7233621 w 9624709"/>
              <a:gd name="connsiteY523" fmla="*/ 7903528 h 9618595"/>
              <a:gd name="connsiteX524" fmla="*/ 7245174 w 9624709"/>
              <a:gd name="connsiteY524" fmla="*/ 1711549 h 9618595"/>
              <a:gd name="connsiteX525" fmla="*/ 7230619 w 9624709"/>
              <a:gd name="connsiteY525" fmla="*/ 1750915 h 9618595"/>
              <a:gd name="connsiteX526" fmla="*/ 7060242 w 9624709"/>
              <a:gd name="connsiteY526" fmla="*/ 1624208 h 9618595"/>
              <a:gd name="connsiteX527" fmla="*/ 7129893 w 9624709"/>
              <a:gd name="connsiteY527" fmla="*/ 1590170 h 9618595"/>
              <a:gd name="connsiteX528" fmla="*/ 7205127 w 9624709"/>
              <a:gd name="connsiteY528" fmla="*/ 1613488 h 9618595"/>
              <a:gd name="connsiteX529" fmla="*/ 7244538 w 9624709"/>
              <a:gd name="connsiteY529" fmla="*/ 1674010 h 9618595"/>
              <a:gd name="connsiteX530" fmla="*/ 7245174 w 9624709"/>
              <a:gd name="connsiteY530" fmla="*/ 1711549 h 9618595"/>
              <a:gd name="connsiteX531" fmla="*/ 7270403 w 9624709"/>
              <a:gd name="connsiteY531" fmla="*/ 7938881 h 9618595"/>
              <a:gd name="connsiteX532" fmla="*/ 7241273 w 9624709"/>
              <a:gd name="connsiteY532" fmla="*/ 7828385 h 9618595"/>
              <a:gd name="connsiteX533" fmla="*/ 7144191 w 9624709"/>
              <a:gd name="connsiteY533" fmla="*/ 7766724 h 9618595"/>
              <a:gd name="connsiteX534" fmla="*/ 7031060 w 9624709"/>
              <a:gd name="connsiteY534" fmla="*/ 7797069 h 9618595"/>
              <a:gd name="connsiteX535" fmla="*/ 6981718 w 9624709"/>
              <a:gd name="connsiteY535" fmla="*/ 7854525 h 9618595"/>
              <a:gd name="connsiteX536" fmla="*/ 6968426 w 9624709"/>
              <a:gd name="connsiteY536" fmla="*/ 7923741 h 9618595"/>
              <a:gd name="connsiteX537" fmla="*/ 7006507 w 9624709"/>
              <a:gd name="connsiteY537" fmla="*/ 7919931 h 9618595"/>
              <a:gd name="connsiteX538" fmla="*/ 7052059 w 9624709"/>
              <a:gd name="connsiteY538" fmla="*/ 7826843 h 9618595"/>
              <a:gd name="connsiteX539" fmla="*/ 7129248 w 9624709"/>
              <a:gd name="connsiteY539" fmla="*/ 7802273 h 9618595"/>
              <a:gd name="connsiteX540" fmla="*/ 7198929 w 9624709"/>
              <a:gd name="connsiteY540" fmla="*/ 7836009 h 9618595"/>
              <a:gd name="connsiteX541" fmla="*/ 6996995 w 9624709"/>
              <a:gd name="connsiteY541" fmla="*/ 7983223 h 9618595"/>
              <a:gd name="connsiteX542" fmla="*/ 7006470 w 9624709"/>
              <a:gd name="connsiteY542" fmla="*/ 7998153 h 9618595"/>
              <a:gd name="connsiteX543" fmla="*/ 7100248 w 9624709"/>
              <a:gd name="connsiteY543" fmla="*/ 8060110 h 9618595"/>
              <a:gd name="connsiteX544" fmla="*/ 7209076 w 9624709"/>
              <a:gd name="connsiteY544" fmla="*/ 8036424 h 9618595"/>
              <a:gd name="connsiteX545" fmla="*/ 7270403 w 9624709"/>
              <a:gd name="connsiteY545" fmla="*/ 7938881 h 9618595"/>
              <a:gd name="connsiteX546" fmla="*/ 7281795 w 9624709"/>
              <a:gd name="connsiteY546" fmla="*/ 1681144 h 9618595"/>
              <a:gd name="connsiteX547" fmla="*/ 7226869 w 9624709"/>
              <a:gd name="connsiteY547" fmla="*/ 1584254 h 9618595"/>
              <a:gd name="connsiteX548" fmla="*/ 7115518 w 9624709"/>
              <a:gd name="connsiteY548" fmla="*/ 1554651 h 9618595"/>
              <a:gd name="connsiteX549" fmla="*/ 7018650 w 9624709"/>
              <a:gd name="connsiteY549" fmla="*/ 1615268 h 9618595"/>
              <a:gd name="connsiteX550" fmla="*/ 6988589 w 9624709"/>
              <a:gd name="connsiteY550" fmla="*/ 1726280 h 9618595"/>
              <a:gd name="connsiteX551" fmla="*/ 7051151 w 9624709"/>
              <a:gd name="connsiteY551" fmla="*/ 1825302 h 9618595"/>
              <a:gd name="connsiteX552" fmla="*/ 7120665 w 9624709"/>
              <a:gd name="connsiteY552" fmla="*/ 1855363 h 9618595"/>
              <a:gd name="connsiteX553" fmla="*/ 7190707 w 9624709"/>
              <a:gd name="connsiteY553" fmla="*/ 1847507 h 9618595"/>
              <a:gd name="connsiteX554" fmla="*/ 7175764 w 9624709"/>
              <a:gd name="connsiteY554" fmla="*/ 1812274 h 9618595"/>
              <a:gd name="connsiteX555" fmla="*/ 7073350 w 9624709"/>
              <a:gd name="connsiteY555" fmla="*/ 1796409 h 9618595"/>
              <a:gd name="connsiteX556" fmla="*/ 7026972 w 9624709"/>
              <a:gd name="connsiteY556" fmla="*/ 1729995 h 9618595"/>
              <a:gd name="connsiteX557" fmla="*/ 7038501 w 9624709"/>
              <a:gd name="connsiteY557" fmla="*/ 1653442 h 9618595"/>
              <a:gd name="connsiteX558" fmla="*/ 7239025 w 9624709"/>
              <a:gd name="connsiteY558" fmla="*/ 1802568 h 9618595"/>
              <a:gd name="connsiteX559" fmla="*/ 7250470 w 9624709"/>
              <a:gd name="connsiteY559" fmla="*/ 1789089 h 9618595"/>
              <a:gd name="connsiteX560" fmla="*/ 7281795 w 9624709"/>
              <a:gd name="connsiteY560" fmla="*/ 1681144 h 9618595"/>
              <a:gd name="connsiteX561" fmla="*/ 7520797 w 9624709"/>
              <a:gd name="connsiteY561" fmla="*/ 1882949 h 9618595"/>
              <a:gd name="connsiteX562" fmla="*/ 7380187 w 9624709"/>
              <a:gd name="connsiteY562" fmla="*/ 2041283 h 9618595"/>
              <a:gd name="connsiteX563" fmla="*/ 7268244 w 9624709"/>
              <a:gd name="connsiteY563" fmla="*/ 1941875 h 9618595"/>
              <a:gd name="connsiteX564" fmla="*/ 7355431 w 9624709"/>
              <a:gd name="connsiteY564" fmla="*/ 1875414 h 9618595"/>
              <a:gd name="connsiteX565" fmla="*/ 7424601 w 9624709"/>
              <a:gd name="connsiteY565" fmla="*/ 1797523 h 9618595"/>
              <a:gd name="connsiteX566" fmla="*/ 7529642 w 9624709"/>
              <a:gd name="connsiteY566" fmla="*/ 7766697 h 9618595"/>
              <a:gd name="connsiteX567" fmla="*/ 7422905 w 9624709"/>
              <a:gd name="connsiteY567" fmla="*/ 7643012 h 9618595"/>
              <a:gd name="connsiteX568" fmla="*/ 7388796 w 9624709"/>
              <a:gd name="connsiteY568" fmla="*/ 7579965 h 9618595"/>
              <a:gd name="connsiteX569" fmla="*/ 7415014 w 9624709"/>
              <a:gd name="connsiteY569" fmla="*/ 7536285 h 9618595"/>
              <a:gd name="connsiteX570" fmla="*/ 7391956 w 9624709"/>
              <a:gd name="connsiteY570" fmla="*/ 7509567 h 9618595"/>
              <a:gd name="connsiteX571" fmla="*/ 7351180 w 9624709"/>
              <a:gd name="connsiteY571" fmla="*/ 7575582 h 9618595"/>
              <a:gd name="connsiteX572" fmla="*/ 7394461 w 9624709"/>
              <a:gd name="connsiteY572" fmla="*/ 7667560 h 9618595"/>
              <a:gd name="connsiteX573" fmla="*/ 7477397 w 9624709"/>
              <a:gd name="connsiteY573" fmla="*/ 7763661 h 9618595"/>
              <a:gd name="connsiteX574" fmla="*/ 7380001 w 9624709"/>
              <a:gd name="connsiteY574" fmla="*/ 7847713 h 9618595"/>
              <a:gd name="connsiteX575" fmla="*/ 7217849 w 9624709"/>
              <a:gd name="connsiteY575" fmla="*/ 7659815 h 9618595"/>
              <a:gd name="connsiteX576" fmla="*/ 7189407 w 9624709"/>
              <a:gd name="connsiteY576" fmla="*/ 7684363 h 9618595"/>
              <a:gd name="connsiteX577" fmla="*/ 7375359 w 9624709"/>
              <a:gd name="connsiteY577" fmla="*/ 7899841 h 9618595"/>
              <a:gd name="connsiteX578" fmla="*/ 7573080 w 9624709"/>
              <a:gd name="connsiteY578" fmla="*/ 1880653 h 9618595"/>
              <a:gd name="connsiteX579" fmla="*/ 7420702 w 9624709"/>
              <a:gd name="connsiteY579" fmla="*/ 1745337 h 9618595"/>
              <a:gd name="connsiteX580" fmla="*/ 7327340 w 9624709"/>
              <a:gd name="connsiteY580" fmla="*/ 1850468 h 9618595"/>
              <a:gd name="connsiteX581" fmla="*/ 7234194 w 9624709"/>
              <a:gd name="connsiteY581" fmla="*/ 1911635 h 9618595"/>
              <a:gd name="connsiteX582" fmla="*/ 7208230 w 9624709"/>
              <a:gd name="connsiteY582" fmla="*/ 1888579 h 9618595"/>
              <a:gd name="connsiteX583" fmla="*/ 7133389 w 9624709"/>
              <a:gd name="connsiteY583" fmla="*/ 1972855 h 9618595"/>
              <a:gd name="connsiteX584" fmla="*/ 7161480 w 9624709"/>
              <a:gd name="connsiteY584" fmla="*/ 1997801 h 9618595"/>
              <a:gd name="connsiteX585" fmla="*/ 7212132 w 9624709"/>
              <a:gd name="connsiteY585" fmla="*/ 1940767 h 9618595"/>
              <a:gd name="connsiteX586" fmla="*/ 7385790 w 9624709"/>
              <a:gd name="connsiteY586" fmla="*/ 2094983 h 9618595"/>
              <a:gd name="connsiteX587" fmla="*/ 7335141 w 9624709"/>
              <a:gd name="connsiteY587" fmla="*/ 2152019 h 9618595"/>
              <a:gd name="connsiteX588" fmla="*/ 7363232 w 9624709"/>
              <a:gd name="connsiteY588" fmla="*/ 2176965 h 9618595"/>
              <a:gd name="connsiteX589" fmla="*/ 7438073 w 9624709"/>
              <a:gd name="connsiteY589" fmla="*/ 2092689 h 9618595"/>
              <a:gd name="connsiteX590" fmla="*/ 7408278 w 9624709"/>
              <a:gd name="connsiteY590" fmla="*/ 2066232 h 9618595"/>
              <a:gd name="connsiteX591" fmla="*/ 7619824 w 9624709"/>
              <a:gd name="connsiteY591" fmla="*/ 7455035 h 9618595"/>
              <a:gd name="connsiteX592" fmla="*/ 7548774 w 9624709"/>
              <a:gd name="connsiteY592" fmla="*/ 7526475 h 9618595"/>
              <a:gd name="connsiteX593" fmla="*/ 7513608 w 9624709"/>
              <a:gd name="connsiteY593" fmla="*/ 7545691 h 9618595"/>
              <a:gd name="connsiteX594" fmla="*/ 7481573 w 9624709"/>
              <a:gd name="connsiteY594" fmla="*/ 7532697 h 9618595"/>
              <a:gd name="connsiteX595" fmla="*/ 7467192 w 9624709"/>
              <a:gd name="connsiteY595" fmla="*/ 7499529 h 9618595"/>
              <a:gd name="connsiteX596" fmla="*/ 7485811 w 9624709"/>
              <a:gd name="connsiteY596" fmla="*/ 7463855 h 9618595"/>
              <a:gd name="connsiteX597" fmla="*/ 7556862 w 9624709"/>
              <a:gd name="connsiteY597" fmla="*/ 7392417 h 9618595"/>
              <a:gd name="connsiteX598" fmla="*/ 7707006 w 9624709"/>
              <a:gd name="connsiteY598" fmla="*/ 7541741 h 9618595"/>
              <a:gd name="connsiteX599" fmla="*/ 7643983 w 9624709"/>
              <a:gd name="connsiteY599" fmla="*/ 7605107 h 9618595"/>
              <a:gd name="connsiteX600" fmla="*/ 7610222 w 9624709"/>
              <a:gd name="connsiteY600" fmla="*/ 7623313 h 9618595"/>
              <a:gd name="connsiteX601" fmla="*/ 7579193 w 9624709"/>
              <a:gd name="connsiteY601" fmla="*/ 7610519 h 9618595"/>
              <a:gd name="connsiteX602" fmla="*/ 7564314 w 9624709"/>
              <a:gd name="connsiteY602" fmla="*/ 7578257 h 9618595"/>
              <a:gd name="connsiteX603" fmla="*/ 7582634 w 9624709"/>
              <a:gd name="connsiteY603" fmla="*/ 7544095 h 9618595"/>
              <a:gd name="connsiteX604" fmla="*/ 7645657 w 9624709"/>
              <a:gd name="connsiteY604" fmla="*/ 7480726 h 9618595"/>
              <a:gd name="connsiteX605" fmla="*/ 7759331 w 9624709"/>
              <a:gd name="connsiteY605" fmla="*/ 7540793 h 9618595"/>
              <a:gd name="connsiteX606" fmla="*/ 7557524 w 9624709"/>
              <a:gd name="connsiteY606" fmla="*/ 7340087 h 9618595"/>
              <a:gd name="connsiteX607" fmla="*/ 7459981 w 9624709"/>
              <a:gd name="connsiteY607" fmla="*/ 7438165 h 9618595"/>
              <a:gd name="connsiteX608" fmla="*/ 7429357 w 9624709"/>
              <a:gd name="connsiteY608" fmla="*/ 7500438 h 9618595"/>
              <a:gd name="connsiteX609" fmla="*/ 7453464 w 9624709"/>
              <a:gd name="connsiteY609" fmla="*/ 7557731 h 9618595"/>
              <a:gd name="connsiteX610" fmla="*/ 7533601 w 9624709"/>
              <a:gd name="connsiteY610" fmla="*/ 7571598 h 9618595"/>
              <a:gd name="connsiteX611" fmla="*/ 7554314 w 9624709"/>
              <a:gd name="connsiteY611" fmla="*/ 7638761 h 9618595"/>
              <a:gd name="connsiteX612" fmla="*/ 7609722 w 9624709"/>
              <a:gd name="connsiteY612" fmla="*/ 7661352 h 9618595"/>
              <a:gd name="connsiteX613" fmla="*/ 7669813 w 9624709"/>
              <a:gd name="connsiteY613" fmla="*/ 7630798 h 9618595"/>
              <a:gd name="connsiteX614" fmla="*/ 7816412 w 9624709"/>
              <a:gd name="connsiteY614" fmla="*/ 2129057 h 9618595"/>
              <a:gd name="connsiteX615" fmla="*/ 7794474 w 9624709"/>
              <a:gd name="connsiteY615" fmla="*/ 2105932 h 9618595"/>
              <a:gd name="connsiteX616" fmla="*/ 7518728 w 9624709"/>
              <a:gd name="connsiteY616" fmla="*/ 2133701 h 9618595"/>
              <a:gd name="connsiteX617" fmla="*/ 7677722 w 9624709"/>
              <a:gd name="connsiteY617" fmla="*/ 1982867 h 9618595"/>
              <a:gd name="connsiteX618" fmla="*/ 7651865 w 9624709"/>
              <a:gd name="connsiteY618" fmla="*/ 1955611 h 9618595"/>
              <a:gd name="connsiteX619" fmla="*/ 7445379 w 9624709"/>
              <a:gd name="connsiteY619" fmla="*/ 2151501 h 9618595"/>
              <a:gd name="connsiteX620" fmla="*/ 7467319 w 9624709"/>
              <a:gd name="connsiteY620" fmla="*/ 2174627 h 9618595"/>
              <a:gd name="connsiteX621" fmla="*/ 7743063 w 9624709"/>
              <a:gd name="connsiteY621" fmla="*/ 2146857 h 9618595"/>
              <a:gd name="connsiteX622" fmla="*/ 7584072 w 9624709"/>
              <a:gd name="connsiteY622" fmla="*/ 2297693 h 9618595"/>
              <a:gd name="connsiteX623" fmla="*/ 7609929 w 9624709"/>
              <a:gd name="connsiteY623" fmla="*/ 2324948 h 9618595"/>
              <a:gd name="connsiteX624" fmla="*/ 7914769 w 9624709"/>
              <a:gd name="connsiteY624" fmla="*/ 7264683 h 9618595"/>
              <a:gd name="connsiteX625" fmla="*/ 7888685 w 9624709"/>
              <a:gd name="connsiteY625" fmla="*/ 7346907 h 9618595"/>
              <a:gd name="connsiteX626" fmla="*/ 7812094 w 9624709"/>
              <a:gd name="connsiteY626" fmla="*/ 7386595 h 9618595"/>
              <a:gd name="connsiteX627" fmla="*/ 7730236 w 9624709"/>
              <a:gd name="connsiteY627" fmla="*/ 7360075 h 9618595"/>
              <a:gd name="connsiteX628" fmla="*/ 7689749 w 9624709"/>
              <a:gd name="connsiteY628" fmla="*/ 7283551 h 9618595"/>
              <a:gd name="connsiteX629" fmla="*/ 7716269 w 9624709"/>
              <a:gd name="connsiteY629" fmla="*/ 7201695 h 9618595"/>
              <a:gd name="connsiteX630" fmla="*/ 7792425 w 9624709"/>
              <a:gd name="connsiteY630" fmla="*/ 7161641 h 9618595"/>
              <a:gd name="connsiteX631" fmla="*/ 7874716 w 9624709"/>
              <a:gd name="connsiteY631" fmla="*/ 7188527 h 9618595"/>
              <a:gd name="connsiteX632" fmla="*/ 7914769 w 9624709"/>
              <a:gd name="connsiteY632" fmla="*/ 7264683 h 9618595"/>
              <a:gd name="connsiteX633" fmla="*/ 7952400 w 9624709"/>
              <a:gd name="connsiteY633" fmla="*/ 7260654 h 9618595"/>
              <a:gd name="connsiteX634" fmla="*/ 7898920 w 9624709"/>
              <a:gd name="connsiteY634" fmla="*/ 7159791 h 9618595"/>
              <a:gd name="connsiteX635" fmla="*/ 7790432 w 9624709"/>
              <a:gd name="connsiteY635" fmla="*/ 7124240 h 9618595"/>
              <a:gd name="connsiteX636" fmla="*/ 7690237 w 9624709"/>
              <a:gd name="connsiteY636" fmla="*/ 7176049 h 9618595"/>
              <a:gd name="connsiteX637" fmla="*/ 7664056 w 9624709"/>
              <a:gd name="connsiteY637" fmla="*/ 7304335 h 9618595"/>
              <a:gd name="connsiteX638" fmla="*/ 7621388 w 9624709"/>
              <a:gd name="connsiteY638" fmla="*/ 7268399 h 9618595"/>
              <a:gd name="connsiteX639" fmla="*/ 7597187 w 9624709"/>
              <a:gd name="connsiteY639" fmla="*/ 7297135 h 9618595"/>
              <a:gd name="connsiteX640" fmla="*/ 7814883 w 9624709"/>
              <a:gd name="connsiteY640" fmla="*/ 7480485 h 9618595"/>
              <a:gd name="connsiteX641" fmla="*/ 7839085 w 9624709"/>
              <a:gd name="connsiteY641" fmla="*/ 7451749 h 9618595"/>
              <a:gd name="connsiteX642" fmla="*/ 7796416 w 9624709"/>
              <a:gd name="connsiteY642" fmla="*/ 7415811 h 9618595"/>
              <a:gd name="connsiteX643" fmla="*/ 7918382 w 9624709"/>
              <a:gd name="connsiteY643" fmla="*/ 7368200 h 9618595"/>
              <a:gd name="connsiteX644" fmla="*/ 7952400 w 9624709"/>
              <a:gd name="connsiteY644" fmla="*/ 7260654 h 9618595"/>
              <a:gd name="connsiteX645" fmla="*/ 8019013 w 9624709"/>
              <a:gd name="connsiteY645" fmla="*/ 2374593 h 9618595"/>
              <a:gd name="connsiteX646" fmla="*/ 7995581 w 9624709"/>
              <a:gd name="connsiteY646" fmla="*/ 2345227 h 9618595"/>
              <a:gd name="connsiteX647" fmla="*/ 7801581 w 9624709"/>
              <a:gd name="connsiteY647" fmla="*/ 2500021 h 9618595"/>
              <a:gd name="connsiteX648" fmla="*/ 7702880 w 9624709"/>
              <a:gd name="connsiteY648" fmla="*/ 2376321 h 9618595"/>
              <a:gd name="connsiteX649" fmla="*/ 7896883 w 9624709"/>
              <a:gd name="connsiteY649" fmla="*/ 2221528 h 9618595"/>
              <a:gd name="connsiteX650" fmla="*/ 7873451 w 9624709"/>
              <a:gd name="connsiteY650" fmla="*/ 2192160 h 9618595"/>
              <a:gd name="connsiteX651" fmla="*/ 7650971 w 9624709"/>
              <a:gd name="connsiteY651" fmla="*/ 2369675 h 9618595"/>
              <a:gd name="connsiteX652" fmla="*/ 7801506 w 9624709"/>
              <a:gd name="connsiteY652" fmla="*/ 2558339 h 9618595"/>
              <a:gd name="connsiteX653" fmla="*/ 7741881 w 9624709"/>
              <a:gd name="connsiteY653" fmla="*/ 2605913 h 9618595"/>
              <a:gd name="connsiteX654" fmla="*/ 7765313 w 9624709"/>
              <a:gd name="connsiteY654" fmla="*/ 2635282 h 9618595"/>
              <a:gd name="connsiteX655" fmla="*/ 7853415 w 9624709"/>
              <a:gd name="connsiteY655" fmla="*/ 2564983 h 9618595"/>
              <a:gd name="connsiteX656" fmla="*/ 7825013 w 9624709"/>
              <a:gd name="connsiteY656" fmla="*/ 2529387 h 9618595"/>
              <a:gd name="connsiteX657" fmla="*/ 8116412 w 9624709"/>
              <a:gd name="connsiteY657" fmla="*/ 6987945 h 9618595"/>
              <a:gd name="connsiteX658" fmla="*/ 8098045 w 9624709"/>
              <a:gd name="connsiteY658" fmla="*/ 7072229 h 9618595"/>
              <a:gd name="connsiteX659" fmla="*/ 8025453 w 9624709"/>
              <a:gd name="connsiteY659" fmla="*/ 7118829 h 9618595"/>
              <a:gd name="connsiteX660" fmla="*/ 7941493 w 9624709"/>
              <a:gd name="connsiteY660" fmla="*/ 7099991 h 9618595"/>
              <a:gd name="connsiteX661" fmla="*/ 7894101 w 9624709"/>
              <a:gd name="connsiteY661" fmla="*/ 7027543 h 9618595"/>
              <a:gd name="connsiteX662" fmla="*/ 7912937 w 9624709"/>
              <a:gd name="connsiteY662" fmla="*/ 6943584 h 9618595"/>
              <a:gd name="connsiteX663" fmla="*/ 7985063 w 9624709"/>
              <a:gd name="connsiteY663" fmla="*/ 6896661 h 9618595"/>
              <a:gd name="connsiteX664" fmla="*/ 8069488 w 9624709"/>
              <a:gd name="connsiteY664" fmla="*/ 6915819 h 9618595"/>
              <a:gd name="connsiteX665" fmla="*/ 8116412 w 9624709"/>
              <a:gd name="connsiteY665" fmla="*/ 6987945 h 9618595"/>
              <a:gd name="connsiteX666" fmla="*/ 8207789 w 9624709"/>
              <a:gd name="connsiteY666" fmla="*/ 6966185 h 9618595"/>
              <a:gd name="connsiteX667" fmla="*/ 7880580 w 9624709"/>
              <a:gd name="connsiteY667" fmla="*/ 6738781 h 9618595"/>
              <a:gd name="connsiteX668" fmla="*/ 7859140 w 9624709"/>
              <a:gd name="connsiteY668" fmla="*/ 6769632 h 9618595"/>
              <a:gd name="connsiteX669" fmla="*/ 7998437 w 9624709"/>
              <a:gd name="connsiteY669" fmla="*/ 6866443 h 9618595"/>
              <a:gd name="connsiteX670" fmla="*/ 7881397 w 9624709"/>
              <a:gd name="connsiteY670" fmla="*/ 6925130 h 9618595"/>
              <a:gd name="connsiteX671" fmla="*/ 7857798 w 9624709"/>
              <a:gd name="connsiteY671" fmla="*/ 7034895 h 9618595"/>
              <a:gd name="connsiteX672" fmla="*/ 7920053 w 9624709"/>
              <a:gd name="connsiteY672" fmla="*/ 7130844 h 9618595"/>
              <a:gd name="connsiteX673" fmla="*/ 8031685 w 9624709"/>
              <a:gd name="connsiteY673" fmla="*/ 7155743 h 9618595"/>
              <a:gd name="connsiteX674" fmla="*/ 8126335 w 9624709"/>
              <a:gd name="connsiteY674" fmla="*/ 7095357 h 9618595"/>
              <a:gd name="connsiteX675" fmla="*/ 8140539 w 9624709"/>
              <a:gd name="connsiteY675" fmla="*/ 6965199 h 9618595"/>
              <a:gd name="connsiteX676" fmla="*/ 8186349 w 9624709"/>
              <a:gd name="connsiteY676" fmla="*/ 6997035 h 9618595"/>
              <a:gd name="connsiteX677" fmla="*/ 8221110 w 9624709"/>
              <a:gd name="connsiteY677" fmla="*/ 2664449 h 9618595"/>
              <a:gd name="connsiteX678" fmla="*/ 8203429 w 9624709"/>
              <a:gd name="connsiteY678" fmla="*/ 2637924 h 9618595"/>
              <a:gd name="connsiteX679" fmla="*/ 7926983 w 9624709"/>
              <a:gd name="connsiteY679" fmla="*/ 2618331 h 9618595"/>
              <a:gd name="connsiteX680" fmla="*/ 8109340 w 9624709"/>
              <a:gd name="connsiteY680" fmla="*/ 2496774 h 9618595"/>
              <a:gd name="connsiteX681" fmla="*/ 8088503 w 9624709"/>
              <a:gd name="connsiteY681" fmla="*/ 2465513 h 9618595"/>
              <a:gd name="connsiteX682" fmla="*/ 7851675 w 9624709"/>
              <a:gd name="connsiteY682" fmla="*/ 2623379 h 9618595"/>
              <a:gd name="connsiteX683" fmla="*/ 7869355 w 9624709"/>
              <a:gd name="connsiteY683" fmla="*/ 2649904 h 9618595"/>
              <a:gd name="connsiteX684" fmla="*/ 8145800 w 9624709"/>
              <a:gd name="connsiteY684" fmla="*/ 2669496 h 9618595"/>
              <a:gd name="connsiteX685" fmla="*/ 7963444 w 9624709"/>
              <a:gd name="connsiteY685" fmla="*/ 2791054 h 9618595"/>
              <a:gd name="connsiteX686" fmla="*/ 7984281 w 9624709"/>
              <a:gd name="connsiteY686" fmla="*/ 2822315 h 9618595"/>
              <a:gd name="connsiteX687" fmla="*/ 8367870 w 9624709"/>
              <a:gd name="connsiteY687" fmla="*/ 6692207 h 9618595"/>
              <a:gd name="connsiteX688" fmla="*/ 8120984 w 9624709"/>
              <a:gd name="connsiteY688" fmla="*/ 6550583 h 9618595"/>
              <a:gd name="connsiteX689" fmla="*/ 8102290 w 9624709"/>
              <a:gd name="connsiteY689" fmla="*/ 6583171 h 9618595"/>
              <a:gd name="connsiteX690" fmla="*/ 8317574 w 9624709"/>
              <a:gd name="connsiteY690" fmla="*/ 6706667 h 9618595"/>
              <a:gd name="connsiteX691" fmla="*/ 8235998 w 9624709"/>
              <a:gd name="connsiteY691" fmla="*/ 6848873 h 9618595"/>
              <a:gd name="connsiteX692" fmla="*/ 8020715 w 9624709"/>
              <a:gd name="connsiteY692" fmla="*/ 6725377 h 9618595"/>
              <a:gd name="connsiteX693" fmla="*/ 8002021 w 9624709"/>
              <a:gd name="connsiteY693" fmla="*/ 6757965 h 9618595"/>
              <a:gd name="connsiteX694" fmla="*/ 8248906 w 9624709"/>
              <a:gd name="connsiteY694" fmla="*/ 6899589 h 9618595"/>
              <a:gd name="connsiteX695" fmla="*/ 8382825 w 9624709"/>
              <a:gd name="connsiteY695" fmla="*/ 2944699 h 9618595"/>
              <a:gd name="connsiteX696" fmla="*/ 8364660 w 9624709"/>
              <a:gd name="connsiteY696" fmla="*/ 2911815 h 9618595"/>
              <a:gd name="connsiteX697" fmla="*/ 8256036 w 9624709"/>
              <a:gd name="connsiteY697" fmla="*/ 2971815 h 9618595"/>
              <a:gd name="connsiteX698" fmla="*/ 8176768 w 9624709"/>
              <a:gd name="connsiteY698" fmla="*/ 2828311 h 9618595"/>
              <a:gd name="connsiteX699" fmla="*/ 8285392 w 9624709"/>
              <a:gd name="connsiteY699" fmla="*/ 2768309 h 9618595"/>
              <a:gd name="connsiteX700" fmla="*/ 8267226 w 9624709"/>
              <a:gd name="connsiteY700" fmla="*/ 2735422 h 9618595"/>
              <a:gd name="connsiteX701" fmla="*/ 8018087 w 9624709"/>
              <a:gd name="connsiteY701" fmla="*/ 2873041 h 9618595"/>
              <a:gd name="connsiteX702" fmla="*/ 8036252 w 9624709"/>
              <a:gd name="connsiteY702" fmla="*/ 2905928 h 9618595"/>
              <a:gd name="connsiteX703" fmla="*/ 8144877 w 9624709"/>
              <a:gd name="connsiteY703" fmla="*/ 2845926 h 9618595"/>
              <a:gd name="connsiteX704" fmla="*/ 8224145 w 9624709"/>
              <a:gd name="connsiteY704" fmla="*/ 2989429 h 9618595"/>
              <a:gd name="connsiteX705" fmla="*/ 8115520 w 9624709"/>
              <a:gd name="connsiteY705" fmla="*/ 3049431 h 9618595"/>
              <a:gd name="connsiteX706" fmla="*/ 8133686 w 9624709"/>
              <a:gd name="connsiteY706" fmla="*/ 3082319 h 9618595"/>
              <a:gd name="connsiteX707" fmla="*/ 8461649 w 9624709"/>
              <a:gd name="connsiteY707" fmla="*/ 3195801 h 9618595"/>
              <a:gd name="connsiteX708" fmla="*/ 8453602 w 9624709"/>
              <a:gd name="connsiteY708" fmla="*/ 3238870 h 9618595"/>
              <a:gd name="connsiteX709" fmla="*/ 8393809 w 9624709"/>
              <a:gd name="connsiteY709" fmla="*/ 3300749 h 9618595"/>
              <a:gd name="connsiteX710" fmla="*/ 8307280 w 9624709"/>
              <a:gd name="connsiteY710" fmla="*/ 3303496 h 9618595"/>
              <a:gd name="connsiteX711" fmla="*/ 8245400 w 9624709"/>
              <a:gd name="connsiteY711" fmla="*/ 3243703 h 9618595"/>
              <a:gd name="connsiteX712" fmla="*/ 8242885 w 9624709"/>
              <a:gd name="connsiteY712" fmla="*/ 3157695 h 9618595"/>
              <a:gd name="connsiteX713" fmla="*/ 8303196 w 9624709"/>
              <a:gd name="connsiteY713" fmla="*/ 3095589 h 9618595"/>
              <a:gd name="connsiteX714" fmla="*/ 8389205 w 9624709"/>
              <a:gd name="connsiteY714" fmla="*/ 3093071 h 9618595"/>
              <a:gd name="connsiteX715" fmla="*/ 8451605 w 9624709"/>
              <a:gd name="connsiteY715" fmla="*/ 3152632 h 9618595"/>
              <a:gd name="connsiteX716" fmla="*/ 8461649 w 9624709"/>
              <a:gd name="connsiteY716" fmla="*/ 3195801 h 9618595"/>
              <a:gd name="connsiteX717" fmla="*/ 8539168 w 9624709"/>
              <a:gd name="connsiteY717" fmla="*/ 3277621 h 9618595"/>
              <a:gd name="connsiteX718" fmla="*/ 8523988 w 9624709"/>
              <a:gd name="connsiteY718" fmla="*/ 3243253 h 9618595"/>
              <a:gd name="connsiteX719" fmla="*/ 8472958 w 9624709"/>
              <a:gd name="connsiteY719" fmla="*/ 3265791 h 9618595"/>
              <a:gd name="connsiteX720" fmla="*/ 8483780 w 9624709"/>
              <a:gd name="connsiteY720" fmla="*/ 3135308 h 9618595"/>
              <a:gd name="connsiteX721" fmla="*/ 8402119 w 9624709"/>
              <a:gd name="connsiteY721" fmla="*/ 3057497 h 9618595"/>
              <a:gd name="connsiteX722" fmla="*/ 8345182 w 9624709"/>
              <a:gd name="connsiteY722" fmla="*/ 3047641 h 9618595"/>
              <a:gd name="connsiteX723" fmla="*/ 8288019 w 9624709"/>
              <a:gd name="connsiteY723" fmla="*/ 3061220 h 9618595"/>
              <a:gd name="connsiteX724" fmla="*/ 8208414 w 9624709"/>
              <a:gd name="connsiteY724" fmla="*/ 3143050 h 9618595"/>
              <a:gd name="connsiteX725" fmla="*/ 8197993 w 9624709"/>
              <a:gd name="connsiteY725" fmla="*/ 3199768 h 9618595"/>
              <a:gd name="connsiteX726" fmla="*/ 8210924 w 9624709"/>
              <a:gd name="connsiteY726" fmla="*/ 3255820 h 9618595"/>
              <a:gd name="connsiteX727" fmla="*/ 8314660 w 9624709"/>
              <a:gd name="connsiteY727" fmla="*/ 3335706 h 9618595"/>
              <a:gd name="connsiteX728" fmla="*/ 8263630 w 9624709"/>
              <a:gd name="connsiteY728" fmla="*/ 3358244 h 9618595"/>
              <a:gd name="connsiteX729" fmla="*/ 8278811 w 9624709"/>
              <a:gd name="connsiteY729" fmla="*/ 3392613 h 9618595"/>
              <a:gd name="connsiteX730" fmla="*/ 8629430 w 9624709"/>
              <a:gd name="connsiteY730" fmla="*/ 6413967 h 9618595"/>
              <a:gd name="connsiteX731" fmla="*/ 8309364 w 9624709"/>
              <a:gd name="connsiteY731" fmla="*/ 6414871 h 9618595"/>
              <a:gd name="connsiteX732" fmla="*/ 8295765 w 9624709"/>
              <a:gd name="connsiteY732" fmla="*/ 6399659 h 9618595"/>
              <a:gd name="connsiteX733" fmla="*/ 8270013 w 9624709"/>
              <a:gd name="connsiteY733" fmla="*/ 6349463 h 9618595"/>
              <a:gd name="connsiteX734" fmla="*/ 8283950 w 9624709"/>
              <a:gd name="connsiteY734" fmla="*/ 6297826 h 9618595"/>
              <a:gd name="connsiteX735" fmla="*/ 8250991 w 9624709"/>
              <a:gd name="connsiteY735" fmla="*/ 6282303 h 9618595"/>
              <a:gd name="connsiteX736" fmla="*/ 8234970 w 9624709"/>
              <a:gd name="connsiteY736" fmla="*/ 6359073 h 9618595"/>
              <a:gd name="connsiteX737" fmla="*/ 8275698 w 9624709"/>
              <a:gd name="connsiteY737" fmla="*/ 6434252 h 9618595"/>
              <a:gd name="connsiteX738" fmla="*/ 8500887 w 9624709"/>
              <a:gd name="connsiteY738" fmla="*/ 6686913 h 9618595"/>
              <a:gd name="connsiteX739" fmla="*/ 8518348 w 9624709"/>
              <a:gd name="connsiteY739" fmla="*/ 6649832 h 9618595"/>
              <a:gd name="connsiteX740" fmla="*/ 8341529 w 9624709"/>
              <a:gd name="connsiteY740" fmla="*/ 6450784 h 9618595"/>
              <a:gd name="connsiteX741" fmla="*/ 8611966 w 9624709"/>
              <a:gd name="connsiteY741" fmla="*/ 6451048 h 9618595"/>
              <a:gd name="connsiteX742" fmla="*/ 9621937 w 9624709"/>
              <a:gd name="connsiteY742" fmla="*/ 4703632 h 9618595"/>
              <a:gd name="connsiteX743" fmla="*/ 7660986 w 9624709"/>
              <a:gd name="connsiteY743" fmla="*/ 4703632 h 9618595"/>
              <a:gd name="connsiteX744" fmla="*/ 7657464 w 9624709"/>
              <a:gd name="connsiteY744" fmla="*/ 4560280 h 9618595"/>
              <a:gd name="connsiteX745" fmla="*/ 4943891 w 9624709"/>
              <a:gd name="connsiteY745" fmla="*/ 1767405 h 9618595"/>
              <a:gd name="connsiteX746" fmla="*/ 4930226 w 9624709"/>
              <a:gd name="connsiteY746" fmla="*/ 1767049 h 9618595"/>
              <a:gd name="connsiteX747" fmla="*/ 4930226 w 9624709"/>
              <a:gd name="connsiteY747" fmla="*/ 11920 h 9618595"/>
              <a:gd name="connsiteX748" fmla="*/ 9621937 w 9624709"/>
              <a:gd name="connsiteY748" fmla="*/ 4703632 h 9618595"/>
              <a:gd name="connsiteX749" fmla="*/ 9624709 w 9624709"/>
              <a:gd name="connsiteY749" fmla="*/ 4900909 h 9618595"/>
              <a:gd name="connsiteX750" fmla="*/ 4932997 w 9624709"/>
              <a:gd name="connsiteY750" fmla="*/ 9592621 h 9618595"/>
              <a:gd name="connsiteX751" fmla="*/ 4932997 w 9624709"/>
              <a:gd name="connsiteY751" fmla="*/ 7656889 h 9618595"/>
              <a:gd name="connsiteX752" fmla="*/ 4943890 w 9624709"/>
              <a:gd name="connsiteY752" fmla="*/ 7656606 h 9618595"/>
              <a:gd name="connsiteX753" fmla="*/ 7646401 w 9624709"/>
              <a:gd name="connsiteY753" fmla="*/ 5013467 h 9618595"/>
              <a:gd name="connsiteX754" fmla="*/ 7654717 w 9624709"/>
              <a:gd name="connsiteY754" fmla="*/ 4900909 h 961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9624709" h="9618595">
                <a:moveTo>
                  <a:pt x="1094837" y="5975739"/>
                </a:moveTo>
                <a:cubicBezTo>
                  <a:pt x="1093589" y="5990026"/>
                  <a:pt x="1089394" y="6003932"/>
                  <a:pt x="1082251" y="6017457"/>
                </a:cubicBezTo>
                <a:cubicBezTo>
                  <a:pt x="1067241" y="6044732"/>
                  <a:pt x="1044867" y="6062959"/>
                  <a:pt x="1015135" y="6072140"/>
                </a:cubicBezTo>
                <a:cubicBezTo>
                  <a:pt x="985039" y="6081433"/>
                  <a:pt x="956465" y="6078938"/>
                  <a:pt x="929415" y="6064652"/>
                </a:cubicBezTo>
                <a:cubicBezTo>
                  <a:pt x="902001" y="6050476"/>
                  <a:pt x="883649" y="6028342"/>
                  <a:pt x="874356" y="5998246"/>
                </a:cubicBezTo>
                <a:cubicBezTo>
                  <a:pt x="865062" y="5968150"/>
                  <a:pt x="867739" y="5939521"/>
                  <a:pt x="882389" y="5912359"/>
                </a:cubicBezTo>
                <a:cubicBezTo>
                  <a:pt x="896675" y="5885308"/>
                  <a:pt x="918864" y="5867136"/>
                  <a:pt x="948960" y="5857842"/>
                </a:cubicBezTo>
                <a:cubicBezTo>
                  <a:pt x="978694" y="5848662"/>
                  <a:pt x="1007448" y="5851102"/>
                  <a:pt x="1035225" y="5865164"/>
                </a:cubicBezTo>
                <a:cubicBezTo>
                  <a:pt x="1062275" y="5879450"/>
                  <a:pt x="1080446" y="5901642"/>
                  <a:pt x="1089739" y="5931737"/>
                </a:cubicBezTo>
                <a:cubicBezTo>
                  <a:pt x="1094386" y="5946784"/>
                  <a:pt x="1096085" y="5961452"/>
                  <a:pt x="1094837" y="5975739"/>
                </a:cubicBezTo>
                <a:close/>
                <a:moveTo>
                  <a:pt x="1131724" y="5980880"/>
                </a:moveTo>
                <a:cubicBezTo>
                  <a:pt x="1133492" y="5962164"/>
                  <a:pt x="1131380" y="5943106"/>
                  <a:pt x="1125390" y="5923706"/>
                </a:cubicBezTo>
                <a:cubicBezTo>
                  <a:pt x="1110496" y="5875482"/>
                  <a:pt x="1079245" y="5845016"/>
                  <a:pt x="1031634" y="5832314"/>
                </a:cubicBezTo>
                <a:lnTo>
                  <a:pt x="1084935" y="5815854"/>
                </a:lnTo>
                <a:lnTo>
                  <a:pt x="1073852" y="5779956"/>
                </a:lnTo>
                <a:lnTo>
                  <a:pt x="801901" y="5863934"/>
                </a:lnTo>
                <a:lnTo>
                  <a:pt x="812987" y="5899831"/>
                </a:lnTo>
                <a:lnTo>
                  <a:pt x="866288" y="5883372"/>
                </a:lnTo>
                <a:cubicBezTo>
                  <a:pt x="834128" y="5920708"/>
                  <a:pt x="825494" y="5963488"/>
                  <a:pt x="840385" y="6011715"/>
                </a:cubicBezTo>
                <a:cubicBezTo>
                  <a:pt x="852365" y="6050514"/>
                  <a:pt x="876390" y="6079436"/>
                  <a:pt x="912457" y="6098483"/>
                </a:cubicBezTo>
                <a:cubicBezTo>
                  <a:pt x="948412" y="6117169"/>
                  <a:pt x="986334" y="6120354"/>
                  <a:pt x="1026218" y="6108038"/>
                </a:cubicBezTo>
                <a:cubicBezTo>
                  <a:pt x="1066105" y="6095722"/>
                  <a:pt x="1095628" y="6071710"/>
                  <a:pt x="1114787" y="6036006"/>
                </a:cubicBezTo>
                <a:cubicBezTo>
                  <a:pt x="1124312" y="6017972"/>
                  <a:pt x="1129957" y="5999597"/>
                  <a:pt x="1131724" y="5980880"/>
                </a:cubicBezTo>
                <a:close/>
                <a:moveTo>
                  <a:pt x="1214499" y="6286108"/>
                </a:moveTo>
                <a:cubicBezTo>
                  <a:pt x="1214597" y="6300449"/>
                  <a:pt x="1211724" y="6314687"/>
                  <a:pt x="1205881" y="6328822"/>
                </a:cubicBezTo>
                <a:cubicBezTo>
                  <a:pt x="1193492" y="6357384"/>
                  <a:pt x="1172926" y="6377630"/>
                  <a:pt x="1144185" y="6389558"/>
                </a:cubicBezTo>
                <a:cubicBezTo>
                  <a:pt x="1115093" y="6401633"/>
                  <a:pt x="1086412" y="6401828"/>
                  <a:pt x="1058142" y="6390138"/>
                </a:cubicBezTo>
                <a:cubicBezTo>
                  <a:pt x="1029520" y="6378597"/>
                  <a:pt x="1009173" y="6358282"/>
                  <a:pt x="997099" y="6329190"/>
                </a:cubicBezTo>
                <a:cubicBezTo>
                  <a:pt x="985024" y="6300098"/>
                  <a:pt x="985007" y="6271342"/>
                  <a:pt x="997044" y="6242928"/>
                </a:cubicBezTo>
                <a:cubicBezTo>
                  <a:pt x="1008730" y="6214657"/>
                  <a:pt x="1029119" y="6194484"/>
                  <a:pt x="1058211" y="6182410"/>
                </a:cubicBezTo>
                <a:cubicBezTo>
                  <a:pt x="1086952" y="6170480"/>
                  <a:pt x="1115810" y="6170214"/>
                  <a:pt x="1144780" y="6181611"/>
                </a:cubicBezTo>
                <a:cubicBezTo>
                  <a:pt x="1173053" y="6193297"/>
                  <a:pt x="1193226" y="6213686"/>
                  <a:pt x="1205298" y="6242778"/>
                </a:cubicBezTo>
                <a:cubicBezTo>
                  <a:pt x="1211335" y="6257324"/>
                  <a:pt x="1214402" y="6271768"/>
                  <a:pt x="1214499" y="6286108"/>
                </a:cubicBezTo>
                <a:close/>
                <a:moveTo>
                  <a:pt x="1298397" y="3378337"/>
                </a:moveTo>
                <a:cubicBezTo>
                  <a:pt x="1298677" y="3388536"/>
                  <a:pt x="1296808" y="3398759"/>
                  <a:pt x="1292791" y="3409004"/>
                </a:cubicBezTo>
                <a:lnTo>
                  <a:pt x="1253307" y="3509695"/>
                </a:lnTo>
                <a:lnTo>
                  <a:pt x="1100680" y="3449845"/>
                </a:lnTo>
                <a:lnTo>
                  <a:pt x="1140166" y="3349152"/>
                </a:lnTo>
                <a:cubicBezTo>
                  <a:pt x="1148339" y="3328307"/>
                  <a:pt x="1162794" y="3313799"/>
                  <a:pt x="1183527" y="3305624"/>
                </a:cubicBezTo>
                <a:cubicBezTo>
                  <a:pt x="1204399" y="3297096"/>
                  <a:pt x="1225082" y="3296849"/>
                  <a:pt x="1245573" y="3304885"/>
                </a:cubicBezTo>
                <a:cubicBezTo>
                  <a:pt x="1266418" y="3313060"/>
                  <a:pt x="1281595" y="3327368"/>
                  <a:pt x="1291107" y="3347810"/>
                </a:cubicBezTo>
                <a:cubicBezTo>
                  <a:pt x="1295686" y="3357962"/>
                  <a:pt x="1298116" y="3368138"/>
                  <a:pt x="1298397" y="3378337"/>
                </a:cubicBezTo>
                <a:close/>
                <a:moveTo>
                  <a:pt x="1336416" y="3376889"/>
                </a:moveTo>
                <a:cubicBezTo>
                  <a:pt x="1336155" y="3361704"/>
                  <a:pt x="1332749" y="3346611"/>
                  <a:pt x="1326198" y="3331609"/>
                </a:cubicBezTo>
                <a:cubicBezTo>
                  <a:pt x="1312883" y="3301115"/>
                  <a:pt x="1290856" y="3279842"/>
                  <a:pt x="1260120" y="3267789"/>
                </a:cubicBezTo>
                <a:cubicBezTo>
                  <a:pt x="1229736" y="3255874"/>
                  <a:pt x="1199297" y="3256574"/>
                  <a:pt x="1168803" y="3269888"/>
                </a:cubicBezTo>
                <a:cubicBezTo>
                  <a:pt x="1138309" y="3283203"/>
                  <a:pt x="1117103" y="3305054"/>
                  <a:pt x="1105187" y="3335436"/>
                </a:cubicBezTo>
                <a:lnTo>
                  <a:pt x="1065704" y="3436126"/>
                </a:lnTo>
                <a:lnTo>
                  <a:pt x="952294" y="3391656"/>
                </a:lnTo>
                <a:lnTo>
                  <a:pt x="1022951" y="3211473"/>
                </a:lnTo>
                <a:lnTo>
                  <a:pt x="987975" y="3197755"/>
                </a:lnTo>
                <a:lnTo>
                  <a:pt x="902770" y="3415035"/>
                </a:lnTo>
                <a:lnTo>
                  <a:pt x="1273736" y="3560506"/>
                </a:lnTo>
                <a:lnTo>
                  <a:pt x="1327767" y="3422720"/>
                </a:lnTo>
                <a:cubicBezTo>
                  <a:pt x="1333795" y="3407351"/>
                  <a:pt x="1336678" y="3392074"/>
                  <a:pt x="1336416" y="3376889"/>
                </a:cubicBezTo>
                <a:close/>
                <a:moveTo>
                  <a:pt x="1349508" y="2991090"/>
                </a:moveTo>
                <a:lnTo>
                  <a:pt x="1255855" y="3181646"/>
                </a:lnTo>
                <a:cubicBezTo>
                  <a:pt x="1231985" y="3165687"/>
                  <a:pt x="1216610" y="3144917"/>
                  <a:pt x="1209730" y="3119336"/>
                </a:cubicBezTo>
                <a:cubicBezTo>
                  <a:pt x="1202853" y="3093755"/>
                  <a:pt x="1205940" y="3067683"/>
                  <a:pt x="1218996" y="3041116"/>
                </a:cubicBezTo>
                <a:cubicBezTo>
                  <a:pt x="1230211" y="3018299"/>
                  <a:pt x="1247665" y="3001715"/>
                  <a:pt x="1271353" y="2991371"/>
                </a:cubicBezTo>
                <a:cubicBezTo>
                  <a:pt x="1294367" y="2981537"/>
                  <a:pt x="1320419" y="2981445"/>
                  <a:pt x="1349508" y="2991090"/>
                </a:cubicBezTo>
                <a:close/>
                <a:moveTo>
                  <a:pt x="1395180" y="6326066"/>
                </a:moveTo>
                <a:lnTo>
                  <a:pt x="1380777" y="6291366"/>
                </a:lnTo>
                <a:lnTo>
                  <a:pt x="1224101" y="6356390"/>
                </a:lnTo>
                <a:cubicBezTo>
                  <a:pt x="1252620" y="6316204"/>
                  <a:pt x="1257204" y="6272802"/>
                  <a:pt x="1237856" y="6226184"/>
                </a:cubicBezTo>
                <a:cubicBezTo>
                  <a:pt x="1222290" y="6188680"/>
                  <a:pt x="1195733" y="6162312"/>
                  <a:pt x="1158185" y="6147080"/>
                </a:cubicBezTo>
                <a:cubicBezTo>
                  <a:pt x="1120489" y="6131497"/>
                  <a:pt x="1082366" y="6131709"/>
                  <a:pt x="1043811" y="6147710"/>
                </a:cubicBezTo>
                <a:cubicBezTo>
                  <a:pt x="1005254" y="6163712"/>
                  <a:pt x="978186" y="6190560"/>
                  <a:pt x="962603" y="6228254"/>
                </a:cubicBezTo>
                <a:cubicBezTo>
                  <a:pt x="954739" y="6246926"/>
                  <a:pt x="950787" y="6265618"/>
                  <a:pt x="950745" y="6284331"/>
                </a:cubicBezTo>
                <a:cubicBezTo>
                  <a:pt x="950705" y="6303042"/>
                  <a:pt x="954577" y="6321775"/>
                  <a:pt x="962359" y="6340526"/>
                </a:cubicBezTo>
                <a:cubicBezTo>
                  <a:pt x="981707" y="6387143"/>
                  <a:pt x="1015678" y="6414544"/>
                  <a:pt x="1064270" y="6422727"/>
                </a:cubicBezTo>
                <a:lnTo>
                  <a:pt x="1012747" y="6444110"/>
                </a:lnTo>
                <a:lnTo>
                  <a:pt x="1027147" y="6478810"/>
                </a:lnTo>
                <a:close/>
                <a:moveTo>
                  <a:pt x="1472189" y="3080241"/>
                </a:moveTo>
                <a:cubicBezTo>
                  <a:pt x="1471425" y="3055554"/>
                  <a:pt x="1464609" y="3033070"/>
                  <a:pt x="1451743" y="3012791"/>
                </a:cubicBezTo>
                <a:lnTo>
                  <a:pt x="1419809" y="3033885"/>
                </a:lnTo>
                <a:cubicBezTo>
                  <a:pt x="1440893" y="3064120"/>
                  <a:pt x="1441892" y="3098653"/>
                  <a:pt x="1422810" y="3137479"/>
                </a:cubicBezTo>
                <a:cubicBezTo>
                  <a:pt x="1409254" y="3165067"/>
                  <a:pt x="1390291" y="3184288"/>
                  <a:pt x="1365926" y="3195148"/>
                </a:cubicBezTo>
                <a:cubicBezTo>
                  <a:pt x="1341560" y="3206007"/>
                  <a:pt x="1315770" y="3206864"/>
                  <a:pt x="1288553" y="3197715"/>
                </a:cubicBezTo>
                <a:lnTo>
                  <a:pt x="1398775" y="2973440"/>
                </a:lnTo>
                <a:cubicBezTo>
                  <a:pt x="1390254" y="2968407"/>
                  <a:pt x="1385142" y="2965471"/>
                  <a:pt x="1383439" y="2964634"/>
                </a:cubicBezTo>
                <a:cubicBezTo>
                  <a:pt x="1346998" y="2946726"/>
                  <a:pt x="1309719" y="2942993"/>
                  <a:pt x="1271602" y="2953436"/>
                </a:cubicBezTo>
                <a:cubicBezTo>
                  <a:pt x="1233481" y="2963031"/>
                  <a:pt x="1205049" y="2986904"/>
                  <a:pt x="1186301" y="3025047"/>
                </a:cubicBezTo>
                <a:cubicBezTo>
                  <a:pt x="1176676" y="3044632"/>
                  <a:pt x="1171123" y="3063995"/>
                  <a:pt x="1169642" y="3083142"/>
                </a:cubicBezTo>
                <a:cubicBezTo>
                  <a:pt x="1168160" y="3102288"/>
                  <a:pt x="1170752" y="3121216"/>
                  <a:pt x="1177413" y="3139924"/>
                </a:cubicBezTo>
                <a:cubicBezTo>
                  <a:pt x="1190397" y="3177174"/>
                  <a:pt x="1216132" y="3205255"/>
                  <a:pt x="1254620" y="3224170"/>
                </a:cubicBezTo>
                <a:cubicBezTo>
                  <a:pt x="1293446" y="3243252"/>
                  <a:pt x="1331654" y="3246384"/>
                  <a:pt x="1369245" y="3233568"/>
                </a:cubicBezTo>
                <a:cubicBezTo>
                  <a:pt x="1406833" y="3220751"/>
                  <a:pt x="1435505" y="3194248"/>
                  <a:pt x="1455256" y="3154058"/>
                </a:cubicBezTo>
                <a:cubicBezTo>
                  <a:pt x="1467309" y="3129535"/>
                  <a:pt x="1472951" y="3104930"/>
                  <a:pt x="1472189" y="3080241"/>
                </a:cubicBezTo>
                <a:close/>
                <a:moveTo>
                  <a:pt x="1514823" y="6775119"/>
                </a:moveTo>
                <a:lnTo>
                  <a:pt x="1495330" y="6743002"/>
                </a:lnTo>
                <a:lnTo>
                  <a:pt x="1283161" y="6871773"/>
                </a:lnTo>
                <a:lnTo>
                  <a:pt x="1230884" y="6785640"/>
                </a:lnTo>
                <a:lnTo>
                  <a:pt x="1199740" y="6804542"/>
                </a:lnTo>
                <a:lnTo>
                  <a:pt x="1323785" y="7008926"/>
                </a:lnTo>
                <a:lnTo>
                  <a:pt x="1354929" y="6990024"/>
                </a:lnTo>
                <a:lnTo>
                  <a:pt x="1302654" y="6903890"/>
                </a:lnTo>
                <a:close/>
                <a:moveTo>
                  <a:pt x="1515209" y="6555446"/>
                </a:moveTo>
                <a:cubicBezTo>
                  <a:pt x="1505569" y="6532661"/>
                  <a:pt x="1489092" y="6515865"/>
                  <a:pt x="1465780" y="6505060"/>
                </a:cubicBezTo>
                <a:cubicBezTo>
                  <a:pt x="1442467" y="6494253"/>
                  <a:pt x="1415387" y="6490414"/>
                  <a:pt x="1384537" y="6493544"/>
                </a:cubicBezTo>
                <a:lnTo>
                  <a:pt x="1052497" y="6528019"/>
                </a:lnTo>
                <a:lnTo>
                  <a:pt x="1070791" y="6563419"/>
                </a:lnTo>
                <a:lnTo>
                  <a:pt x="1325018" y="6535836"/>
                </a:lnTo>
                <a:lnTo>
                  <a:pt x="1162264" y="6740414"/>
                </a:lnTo>
                <a:lnTo>
                  <a:pt x="1180559" y="6775814"/>
                </a:lnTo>
                <a:lnTo>
                  <a:pt x="1376382" y="6531077"/>
                </a:lnTo>
                <a:lnTo>
                  <a:pt x="1395456" y="6529548"/>
                </a:lnTo>
                <a:cubicBezTo>
                  <a:pt x="1442417" y="6525357"/>
                  <a:pt x="1471883" y="6539392"/>
                  <a:pt x="1483855" y="6571648"/>
                </a:cubicBezTo>
                <a:close/>
                <a:moveTo>
                  <a:pt x="1603849" y="2833323"/>
                </a:moveTo>
                <a:cubicBezTo>
                  <a:pt x="1599185" y="2809027"/>
                  <a:pt x="1586543" y="2790829"/>
                  <a:pt x="1565925" y="2778729"/>
                </a:cubicBezTo>
                <a:cubicBezTo>
                  <a:pt x="1537448" y="2762018"/>
                  <a:pt x="1509456" y="2764732"/>
                  <a:pt x="1481945" y="2786870"/>
                </a:cubicBezTo>
                <a:cubicBezTo>
                  <a:pt x="1482590" y="2759526"/>
                  <a:pt x="1470311" y="2738462"/>
                  <a:pt x="1445109" y="2723673"/>
                </a:cubicBezTo>
                <a:cubicBezTo>
                  <a:pt x="1425469" y="2712148"/>
                  <a:pt x="1404428" y="2710139"/>
                  <a:pt x="1381982" y="2717649"/>
                </a:cubicBezTo>
                <a:cubicBezTo>
                  <a:pt x="1359399" y="2724636"/>
                  <a:pt x="1340427" y="2741223"/>
                  <a:pt x="1325060" y="2767409"/>
                </a:cubicBezTo>
                <a:cubicBezTo>
                  <a:pt x="1312577" y="2788682"/>
                  <a:pt x="1306392" y="2809253"/>
                  <a:pt x="1306504" y="2829120"/>
                </a:cubicBezTo>
                <a:cubicBezTo>
                  <a:pt x="1306616" y="2848986"/>
                  <a:pt x="1313025" y="2868147"/>
                  <a:pt x="1325735" y="2886606"/>
                </a:cubicBezTo>
                <a:lnTo>
                  <a:pt x="1357290" y="2868824"/>
                </a:lnTo>
                <a:cubicBezTo>
                  <a:pt x="1338890" y="2843946"/>
                  <a:pt x="1338619" y="2816285"/>
                  <a:pt x="1356483" y="2785846"/>
                </a:cubicBezTo>
                <a:cubicBezTo>
                  <a:pt x="1365701" y="2770136"/>
                  <a:pt x="1376989" y="2759710"/>
                  <a:pt x="1390346" y="2754568"/>
                </a:cubicBezTo>
                <a:cubicBezTo>
                  <a:pt x="1403706" y="2749426"/>
                  <a:pt x="1416276" y="2750312"/>
                  <a:pt x="1428057" y="2757227"/>
                </a:cubicBezTo>
                <a:cubicBezTo>
                  <a:pt x="1440495" y="2764526"/>
                  <a:pt x="1447881" y="2774250"/>
                  <a:pt x="1450211" y="2786396"/>
                </a:cubicBezTo>
                <a:cubicBezTo>
                  <a:pt x="1452542" y="2798546"/>
                  <a:pt x="1449579" y="2811656"/>
                  <a:pt x="1441319" y="2825730"/>
                </a:cubicBezTo>
                <a:lnTo>
                  <a:pt x="1426050" y="2851752"/>
                </a:lnTo>
                <a:lnTo>
                  <a:pt x="1457473" y="2870189"/>
                </a:lnTo>
                <a:lnTo>
                  <a:pt x="1478501" y="2834351"/>
                </a:lnTo>
                <a:cubicBezTo>
                  <a:pt x="1486953" y="2819948"/>
                  <a:pt x="1497195" y="2810558"/>
                  <a:pt x="1509225" y="2806178"/>
                </a:cubicBezTo>
                <a:cubicBezTo>
                  <a:pt x="1521257" y="2801798"/>
                  <a:pt x="1533162" y="2803065"/>
                  <a:pt x="1544945" y="2809978"/>
                </a:cubicBezTo>
                <a:cubicBezTo>
                  <a:pt x="1558039" y="2817662"/>
                  <a:pt x="1565521" y="2829092"/>
                  <a:pt x="1567394" y="2844272"/>
                </a:cubicBezTo>
                <a:cubicBezTo>
                  <a:pt x="1569267" y="2859452"/>
                  <a:pt x="1564727" y="2876370"/>
                  <a:pt x="1553780" y="2895026"/>
                </a:cubicBezTo>
                <a:cubicBezTo>
                  <a:pt x="1532652" y="2931028"/>
                  <a:pt x="1504451" y="2945720"/>
                  <a:pt x="1469176" y="2939098"/>
                </a:cubicBezTo>
                <a:lnTo>
                  <a:pt x="1469243" y="2976099"/>
                </a:lnTo>
                <a:cubicBezTo>
                  <a:pt x="1517355" y="2984092"/>
                  <a:pt x="1556007" y="2963212"/>
                  <a:pt x="1585201" y="2913462"/>
                </a:cubicBezTo>
                <a:cubicBezTo>
                  <a:pt x="1602679" y="2883678"/>
                  <a:pt x="1608894" y="2856966"/>
                  <a:pt x="1603849" y="2833323"/>
                </a:cubicBezTo>
                <a:close/>
                <a:moveTo>
                  <a:pt x="1708706" y="7059728"/>
                </a:moveTo>
                <a:lnTo>
                  <a:pt x="1687099" y="7028992"/>
                </a:lnTo>
                <a:lnTo>
                  <a:pt x="1574864" y="7107884"/>
                </a:lnTo>
                <a:lnTo>
                  <a:pt x="1605261" y="6912566"/>
                </a:lnTo>
                <a:lnTo>
                  <a:pt x="1576456" y="6871584"/>
                </a:lnTo>
                <a:lnTo>
                  <a:pt x="1543103" y="7081504"/>
                </a:lnTo>
                <a:lnTo>
                  <a:pt x="1346879" y="7039916"/>
                </a:lnTo>
                <a:lnTo>
                  <a:pt x="1376339" y="7081830"/>
                </a:lnTo>
                <a:lnTo>
                  <a:pt x="1557170" y="7120322"/>
                </a:lnTo>
                <a:lnTo>
                  <a:pt x="1454248" y="7192668"/>
                </a:lnTo>
                <a:lnTo>
                  <a:pt x="1475855" y="7223403"/>
                </a:lnTo>
                <a:close/>
                <a:moveTo>
                  <a:pt x="1730223" y="2565112"/>
                </a:moveTo>
                <a:cubicBezTo>
                  <a:pt x="1735664" y="2595215"/>
                  <a:pt x="1729409" y="2623206"/>
                  <a:pt x="1711453" y="2649086"/>
                </a:cubicBezTo>
                <a:cubicBezTo>
                  <a:pt x="1693496" y="2674966"/>
                  <a:pt x="1669467" y="2690626"/>
                  <a:pt x="1639363" y="2696067"/>
                </a:cubicBezTo>
                <a:cubicBezTo>
                  <a:pt x="1608638" y="2701075"/>
                  <a:pt x="1580489" y="2694710"/>
                  <a:pt x="1554923" y="2676970"/>
                </a:cubicBezTo>
                <a:cubicBezTo>
                  <a:pt x="1529044" y="2659017"/>
                  <a:pt x="1513383" y="2634987"/>
                  <a:pt x="1507942" y="2604884"/>
                </a:cubicBezTo>
                <a:cubicBezTo>
                  <a:pt x="1502188" y="2574564"/>
                  <a:pt x="1508288" y="2546466"/>
                  <a:pt x="1526245" y="2520586"/>
                </a:cubicBezTo>
                <a:cubicBezTo>
                  <a:pt x="1544201" y="2494706"/>
                  <a:pt x="1568385" y="2479155"/>
                  <a:pt x="1598799" y="2473928"/>
                </a:cubicBezTo>
                <a:cubicBezTo>
                  <a:pt x="1628905" y="2468488"/>
                  <a:pt x="1656894" y="2474745"/>
                  <a:pt x="1682774" y="2492699"/>
                </a:cubicBezTo>
                <a:cubicBezTo>
                  <a:pt x="1708342" y="2510438"/>
                  <a:pt x="1724157" y="2534575"/>
                  <a:pt x="1730223" y="2565112"/>
                </a:cubicBezTo>
                <a:close/>
                <a:moveTo>
                  <a:pt x="1766663" y="2558525"/>
                </a:moveTo>
                <a:cubicBezTo>
                  <a:pt x="1759313" y="2517859"/>
                  <a:pt x="1738488" y="2485627"/>
                  <a:pt x="1704191" y="2461832"/>
                </a:cubicBezTo>
                <a:cubicBezTo>
                  <a:pt x="1669581" y="2437819"/>
                  <a:pt x="1632257" y="2429704"/>
                  <a:pt x="1592213" y="2437488"/>
                </a:cubicBezTo>
                <a:cubicBezTo>
                  <a:pt x="1552075" y="2444744"/>
                  <a:pt x="1520109" y="2465519"/>
                  <a:pt x="1496313" y="2499818"/>
                </a:cubicBezTo>
                <a:cubicBezTo>
                  <a:pt x="1472299" y="2534428"/>
                  <a:pt x="1463922" y="2571800"/>
                  <a:pt x="1471176" y="2611938"/>
                </a:cubicBezTo>
                <a:cubicBezTo>
                  <a:pt x="1478121" y="2651860"/>
                  <a:pt x="1498896" y="2683826"/>
                  <a:pt x="1533506" y="2707840"/>
                </a:cubicBezTo>
                <a:cubicBezTo>
                  <a:pt x="1568116" y="2731853"/>
                  <a:pt x="1605490" y="2740230"/>
                  <a:pt x="1645626" y="2732976"/>
                </a:cubicBezTo>
                <a:cubicBezTo>
                  <a:pt x="1685453" y="2725503"/>
                  <a:pt x="1717371" y="2704464"/>
                  <a:pt x="1741384" y="2669854"/>
                </a:cubicBezTo>
                <a:cubicBezTo>
                  <a:pt x="1764965" y="2635868"/>
                  <a:pt x="1773392" y="2598758"/>
                  <a:pt x="1766663" y="2558525"/>
                </a:cubicBezTo>
                <a:close/>
                <a:moveTo>
                  <a:pt x="1967365" y="7196400"/>
                </a:moveTo>
                <a:cubicBezTo>
                  <a:pt x="1953238" y="7176091"/>
                  <a:pt x="1933654" y="7163052"/>
                  <a:pt x="1908615" y="7157283"/>
                </a:cubicBezTo>
                <a:cubicBezTo>
                  <a:pt x="1883575" y="7151514"/>
                  <a:pt x="1856286" y="7153338"/>
                  <a:pt x="1826743" y="7162756"/>
                </a:cubicBezTo>
                <a:lnTo>
                  <a:pt x="1508936" y="7264926"/>
                </a:lnTo>
                <a:lnTo>
                  <a:pt x="1534133" y="7295794"/>
                </a:lnTo>
                <a:lnTo>
                  <a:pt x="1777217" y="7216408"/>
                </a:lnTo>
                <a:lnTo>
                  <a:pt x="1660119" y="7450139"/>
                </a:lnTo>
                <a:lnTo>
                  <a:pt x="1685316" y="7481006"/>
                </a:lnTo>
                <a:lnTo>
                  <a:pt x="1826499" y="7201166"/>
                </a:lnTo>
                <a:lnTo>
                  <a:pt x="1844848" y="7195740"/>
                </a:lnTo>
                <a:cubicBezTo>
                  <a:pt x="1889935" y="7181960"/>
                  <a:pt x="1921661" y="7189620"/>
                  <a:pt x="1940026" y="7218720"/>
                </a:cubicBezTo>
                <a:close/>
                <a:moveTo>
                  <a:pt x="2010569" y="2313896"/>
                </a:moveTo>
                <a:lnTo>
                  <a:pt x="1791263" y="2132470"/>
                </a:lnTo>
                <a:lnTo>
                  <a:pt x="1638868" y="2316687"/>
                </a:lnTo>
                <a:lnTo>
                  <a:pt x="1858173" y="2498110"/>
                </a:lnTo>
                <a:lnTo>
                  <a:pt x="1882121" y="2469162"/>
                </a:lnTo>
                <a:lnTo>
                  <a:pt x="1690887" y="2310960"/>
                </a:lnTo>
                <a:lnTo>
                  <a:pt x="1795387" y="2184641"/>
                </a:lnTo>
                <a:lnTo>
                  <a:pt x="1986621" y="2342844"/>
                </a:lnTo>
                <a:close/>
                <a:moveTo>
                  <a:pt x="2030950" y="7518550"/>
                </a:moveTo>
                <a:cubicBezTo>
                  <a:pt x="2029835" y="7549662"/>
                  <a:pt x="2018069" y="7576012"/>
                  <a:pt x="1995658" y="7597602"/>
                </a:cubicBezTo>
                <a:cubicBezTo>
                  <a:pt x="1972975" y="7619454"/>
                  <a:pt x="1946338" y="7630095"/>
                  <a:pt x="1915752" y="7629524"/>
                </a:cubicBezTo>
                <a:cubicBezTo>
                  <a:pt x="1884895" y="7629218"/>
                  <a:pt x="1858539" y="7617722"/>
                  <a:pt x="1836686" y="7595036"/>
                </a:cubicBezTo>
                <a:cubicBezTo>
                  <a:pt x="1814832" y="7572352"/>
                  <a:pt x="1804329" y="7545585"/>
                  <a:pt x="1805173" y="7514738"/>
                </a:cubicBezTo>
                <a:cubicBezTo>
                  <a:pt x="1805744" y="7484152"/>
                  <a:pt x="1817370" y="7457933"/>
                  <a:pt x="1840055" y="7436080"/>
                </a:cubicBezTo>
                <a:cubicBezTo>
                  <a:pt x="1862466" y="7414490"/>
                  <a:pt x="1889237" y="7403716"/>
                  <a:pt x="1920369" y="7403760"/>
                </a:cubicBezTo>
                <a:cubicBezTo>
                  <a:pt x="1950955" y="7404333"/>
                  <a:pt x="1977176" y="7415960"/>
                  <a:pt x="1999029" y="7438644"/>
                </a:cubicBezTo>
                <a:cubicBezTo>
                  <a:pt x="2020880" y="7461327"/>
                  <a:pt x="2031523" y="7487964"/>
                  <a:pt x="2030950" y="7518550"/>
                </a:cubicBezTo>
                <a:close/>
                <a:moveTo>
                  <a:pt x="2151507" y="2079500"/>
                </a:moveTo>
                <a:cubicBezTo>
                  <a:pt x="2151726" y="2110089"/>
                  <a:pt x="2140777" y="2136602"/>
                  <a:pt x="2118665" y="2159030"/>
                </a:cubicBezTo>
                <a:cubicBezTo>
                  <a:pt x="2096552" y="2181461"/>
                  <a:pt x="2070199" y="2192786"/>
                  <a:pt x="2039611" y="2193005"/>
                </a:cubicBezTo>
                <a:cubicBezTo>
                  <a:pt x="2008479" y="2192689"/>
                  <a:pt x="1981832" y="2181610"/>
                  <a:pt x="1959673" y="2159762"/>
                </a:cubicBezTo>
                <a:cubicBezTo>
                  <a:pt x="1937242" y="2137650"/>
                  <a:pt x="1925917" y="2111297"/>
                  <a:pt x="1925700" y="2080708"/>
                </a:cubicBezTo>
                <a:cubicBezTo>
                  <a:pt x="1925209" y="2049851"/>
                  <a:pt x="1936024" y="2023206"/>
                  <a:pt x="1958136" y="2000775"/>
                </a:cubicBezTo>
                <a:cubicBezTo>
                  <a:pt x="1980249" y="1978344"/>
                  <a:pt x="2006736" y="1967154"/>
                  <a:pt x="2037596" y="1967204"/>
                </a:cubicBezTo>
                <a:cubicBezTo>
                  <a:pt x="2068187" y="1966984"/>
                  <a:pt x="2094697" y="1977931"/>
                  <a:pt x="2117128" y="2000046"/>
                </a:cubicBezTo>
                <a:cubicBezTo>
                  <a:pt x="2139288" y="2021892"/>
                  <a:pt x="2150747" y="2048376"/>
                  <a:pt x="2151507" y="2079500"/>
                </a:cubicBezTo>
                <a:close/>
                <a:moveTo>
                  <a:pt x="2206205" y="7446939"/>
                </a:moveTo>
                <a:lnTo>
                  <a:pt x="2180138" y="7419882"/>
                </a:lnTo>
                <a:lnTo>
                  <a:pt x="2057973" y="7537572"/>
                </a:lnTo>
                <a:cubicBezTo>
                  <a:pt x="2069868" y="7489752"/>
                  <a:pt x="2058309" y="7447668"/>
                  <a:pt x="2023291" y="7411318"/>
                </a:cubicBezTo>
                <a:cubicBezTo>
                  <a:pt x="1995120" y="7382074"/>
                  <a:pt x="1960774" y="7367208"/>
                  <a:pt x="1920257" y="7366720"/>
                </a:cubicBezTo>
                <a:cubicBezTo>
                  <a:pt x="1879476" y="7365960"/>
                  <a:pt x="1844054" y="7380060"/>
                  <a:pt x="1813988" y="7409022"/>
                </a:cubicBezTo>
                <a:cubicBezTo>
                  <a:pt x="1783925" y="7437984"/>
                  <a:pt x="1768514" y="7472854"/>
                  <a:pt x="1767752" y="7513637"/>
                </a:cubicBezTo>
                <a:cubicBezTo>
                  <a:pt x="1766728" y="7554144"/>
                  <a:pt x="1780302" y="7589020"/>
                  <a:pt x="1808473" y="7618262"/>
                </a:cubicBezTo>
                <a:cubicBezTo>
                  <a:pt x="1843491" y="7654612"/>
                  <a:pt x="1885114" y="7667736"/>
                  <a:pt x="1933345" y="7657630"/>
                </a:cubicBezTo>
                <a:lnTo>
                  <a:pt x="1893169" y="7696334"/>
                </a:lnTo>
                <a:lnTo>
                  <a:pt x="1919236" y="7723392"/>
                </a:lnTo>
                <a:close/>
                <a:moveTo>
                  <a:pt x="2244849" y="2073198"/>
                </a:moveTo>
                <a:lnTo>
                  <a:pt x="2042161" y="1873381"/>
                </a:lnTo>
                <a:lnTo>
                  <a:pt x="2015785" y="1900137"/>
                </a:lnTo>
                <a:lnTo>
                  <a:pt x="2055510" y="1939302"/>
                </a:lnTo>
                <a:cubicBezTo>
                  <a:pt x="2007401" y="1928642"/>
                  <a:pt x="1965629" y="1941284"/>
                  <a:pt x="1930195" y="1977226"/>
                </a:cubicBezTo>
                <a:cubicBezTo>
                  <a:pt x="1901688" y="2006144"/>
                  <a:pt x="1887579" y="2040996"/>
                  <a:pt x="1887870" y="2081782"/>
                </a:cubicBezTo>
                <a:cubicBezTo>
                  <a:pt x="1888428" y="2122298"/>
                  <a:pt x="1903570" y="2157210"/>
                  <a:pt x="1933297" y="2186518"/>
                </a:cubicBezTo>
                <a:cubicBezTo>
                  <a:pt x="1963025" y="2215825"/>
                  <a:pt x="1998148" y="2230467"/>
                  <a:pt x="2038669" y="2230447"/>
                </a:cubicBezTo>
                <a:cubicBezTo>
                  <a:pt x="2079455" y="2230156"/>
                  <a:pt x="2114103" y="2215551"/>
                  <a:pt x="2142610" y="2186636"/>
                </a:cubicBezTo>
                <a:cubicBezTo>
                  <a:pt x="2178044" y="2150691"/>
                  <a:pt x="2190089" y="2108742"/>
                  <a:pt x="2178746" y="2060790"/>
                </a:cubicBezTo>
                <a:lnTo>
                  <a:pt x="2218471" y="2099954"/>
                </a:lnTo>
                <a:close/>
                <a:moveTo>
                  <a:pt x="2264778" y="7648866"/>
                </a:moveTo>
                <a:lnTo>
                  <a:pt x="2236707" y="7623894"/>
                </a:lnTo>
                <a:lnTo>
                  <a:pt x="2071748" y="7809329"/>
                </a:lnTo>
                <a:lnTo>
                  <a:pt x="1996467" y="7742362"/>
                </a:lnTo>
                <a:lnTo>
                  <a:pt x="1972253" y="7769582"/>
                </a:lnTo>
                <a:lnTo>
                  <a:pt x="2150884" y="7928489"/>
                </a:lnTo>
                <a:lnTo>
                  <a:pt x="2175098" y="7901270"/>
                </a:lnTo>
                <a:lnTo>
                  <a:pt x="2099817" y="7834300"/>
                </a:lnTo>
                <a:close/>
                <a:moveTo>
                  <a:pt x="2445784" y="1852131"/>
                </a:moveTo>
                <a:cubicBezTo>
                  <a:pt x="2446499" y="1839670"/>
                  <a:pt x="2445397" y="1827201"/>
                  <a:pt x="2442480" y="1814723"/>
                </a:cubicBezTo>
                <a:lnTo>
                  <a:pt x="2406841" y="1821195"/>
                </a:lnTo>
                <a:cubicBezTo>
                  <a:pt x="2410958" y="1840631"/>
                  <a:pt x="2409797" y="1859583"/>
                  <a:pt x="2403358" y="1878052"/>
                </a:cubicBezTo>
                <a:cubicBezTo>
                  <a:pt x="2396918" y="1896521"/>
                  <a:pt x="2385763" y="1912530"/>
                  <a:pt x="2369885" y="1926082"/>
                </a:cubicBezTo>
                <a:cubicBezTo>
                  <a:pt x="2345928" y="1946530"/>
                  <a:pt x="2318701" y="1955550"/>
                  <a:pt x="2288207" y="1953139"/>
                </a:cubicBezTo>
                <a:cubicBezTo>
                  <a:pt x="2257217" y="1950154"/>
                  <a:pt x="2231621" y="1936824"/>
                  <a:pt x="2211419" y="1913155"/>
                </a:cubicBezTo>
                <a:cubicBezTo>
                  <a:pt x="2190970" y="1889198"/>
                  <a:pt x="2181951" y="1861971"/>
                  <a:pt x="2184359" y="1831474"/>
                </a:cubicBezTo>
                <a:cubicBezTo>
                  <a:pt x="2186523" y="1800692"/>
                  <a:pt x="2199584" y="1775073"/>
                  <a:pt x="2223541" y="1754624"/>
                </a:cubicBezTo>
                <a:cubicBezTo>
                  <a:pt x="2239705" y="1740829"/>
                  <a:pt x="2257474" y="1732273"/>
                  <a:pt x="2276847" y="1728959"/>
                </a:cubicBezTo>
                <a:cubicBezTo>
                  <a:pt x="2296223" y="1725644"/>
                  <a:pt x="2314339" y="1728017"/>
                  <a:pt x="2331199" y="1736078"/>
                </a:cubicBezTo>
                <a:lnTo>
                  <a:pt x="2343122" y="1702700"/>
                </a:lnTo>
                <a:cubicBezTo>
                  <a:pt x="2320546" y="1692032"/>
                  <a:pt x="2296370" y="1688845"/>
                  <a:pt x="2270595" y="1693133"/>
                </a:cubicBezTo>
                <a:cubicBezTo>
                  <a:pt x="2244817" y="1697424"/>
                  <a:pt x="2221250" y="1708684"/>
                  <a:pt x="2199890" y="1726914"/>
                </a:cubicBezTo>
                <a:cubicBezTo>
                  <a:pt x="2167272" y="1754754"/>
                  <a:pt x="2149502" y="1788883"/>
                  <a:pt x="2146579" y="1829298"/>
                </a:cubicBezTo>
                <a:cubicBezTo>
                  <a:pt x="2143407" y="1869424"/>
                  <a:pt x="2155496" y="1905506"/>
                  <a:pt x="2182843" y="1937546"/>
                </a:cubicBezTo>
                <a:cubicBezTo>
                  <a:pt x="2209945" y="1969298"/>
                  <a:pt x="2243803" y="1987047"/>
                  <a:pt x="2284422" y="1990795"/>
                </a:cubicBezTo>
                <a:cubicBezTo>
                  <a:pt x="2324551" y="1993965"/>
                  <a:pt x="2360921" y="1981631"/>
                  <a:pt x="2393539" y="1953792"/>
                </a:cubicBezTo>
                <a:cubicBezTo>
                  <a:pt x="2414611" y="1935806"/>
                  <a:pt x="2429494" y="1914371"/>
                  <a:pt x="2438190" y="1889484"/>
                </a:cubicBezTo>
                <a:cubicBezTo>
                  <a:pt x="2442538" y="1877042"/>
                  <a:pt x="2445069" y="1864591"/>
                  <a:pt x="2445784" y="1852131"/>
                </a:cubicBezTo>
                <a:close/>
                <a:moveTo>
                  <a:pt x="2510391" y="7890437"/>
                </a:moveTo>
                <a:cubicBezTo>
                  <a:pt x="2505219" y="7850518"/>
                  <a:pt x="2485649" y="7817472"/>
                  <a:pt x="2451681" y="7791298"/>
                </a:cubicBezTo>
                <a:cubicBezTo>
                  <a:pt x="2429738" y="7774388"/>
                  <a:pt x="2405694" y="7764246"/>
                  <a:pt x="2379550" y="7760866"/>
                </a:cubicBezTo>
                <a:cubicBezTo>
                  <a:pt x="2353409" y="7757490"/>
                  <a:pt x="2328726" y="7761228"/>
                  <a:pt x="2305511" y="7772084"/>
                </a:cubicBezTo>
                <a:lnTo>
                  <a:pt x="2319192" y="7805621"/>
                </a:lnTo>
                <a:cubicBezTo>
                  <a:pt x="2337362" y="7797586"/>
                  <a:pt x="2356145" y="7794814"/>
                  <a:pt x="2375546" y="7797306"/>
                </a:cubicBezTo>
                <a:cubicBezTo>
                  <a:pt x="2394944" y="7799800"/>
                  <a:pt x="2412910" y="7807414"/>
                  <a:pt x="2429444" y="7820156"/>
                </a:cubicBezTo>
                <a:cubicBezTo>
                  <a:pt x="2454393" y="7839380"/>
                  <a:pt x="2468833" y="7864164"/>
                  <a:pt x="2472765" y="7894501"/>
                </a:cubicBezTo>
                <a:cubicBezTo>
                  <a:pt x="2476231" y="7925438"/>
                  <a:pt x="2468467" y="7953233"/>
                  <a:pt x="2449473" y="7977883"/>
                </a:cubicBezTo>
                <a:cubicBezTo>
                  <a:pt x="2430249" y="8002832"/>
                  <a:pt x="2405467" y="8017272"/>
                  <a:pt x="2375127" y="8021204"/>
                </a:cubicBezTo>
                <a:cubicBezTo>
                  <a:pt x="2344559" y="8025434"/>
                  <a:pt x="2316799" y="8017936"/>
                  <a:pt x="2291850" y="7998710"/>
                </a:cubicBezTo>
                <a:cubicBezTo>
                  <a:pt x="2275017" y="7985739"/>
                  <a:pt x="2262980" y="7970116"/>
                  <a:pt x="2255743" y="7951841"/>
                </a:cubicBezTo>
                <a:cubicBezTo>
                  <a:pt x="2248505" y="7933568"/>
                  <a:pt x="2247090" y="7915351"/>
                  <a:pt x="2251503" y="7897190"/>
                </a:cubicBezTo>
                <a:lnTo>
                  <a:pt x="2216382" y="7892407"/>
                </a:lnTo>
                <a:cubicBezTo>
                  <a:pt x="2210600" y="7916698"/>
                  <a:pt x="2212465" y="7941012"/>
                  <a:pt x="2221977" y="7965348"/>
                </a:cubicBezTo>
                <a:cubicBezTo>
                  <a:pt x="2231490" y="7989686"/>
                  <a:pt x="2247369" y="8010426"/>
                  <a:pt x="2269613" y="8027568"/>
                </a:cubicBezTo>
                <a:cubicBezTo>
                  <a:pt x="2303581" y="8053742"/>
                  <a:pt x="2340639" y="8064094"/>
                  <a:pt x="2380787" y="8058622"/>
                </a:cubicBezTo>
                <a:cubicBezTo>
                  <a:pt x="2420707" y="8053450"/>
                  <a:pt x="2453521" y="8034182"/>
                  <a:pt x="2479232" y="8000814"/>
                </a:cubicBezTo>
                <a:cubicBezTo>
                  <a:pt x="2504713" y="7967748"/>
                  <a:pt x="2515100" y="7930956"/>
                  <a:pt x="2510391" y="7890437"/>
                </a:cubicBezTo>
                <a:close/>
                <a:moveTo>
                  <a:pt x="2706762" y="1705477"/>
                </a:moveTo>
                <a:lnTo>
                  <a:pt x="2539936" y="1474872"/>
                </a:lnTo>
                <a:lnTo>
                  <a:pt x="2509497" y="1496892"/>
                </a:lnTo>
                <a:lnTo>
                  <a:pt x="2582233" y="1597435"/>
                </a:lnTo>
                <a:lnTo>
                  <a:pt x="2449403" y="1693527"/>
                </a:lnTo>
                <a:lnTo>
                  <a:pt x="2376669" y="1592983"/>
                </a:lnTo>
                <a:lnTo>
                  <a:pt x="2346229" y="1615003"/>
                </a:lnTo>
                <a:lnTo>
                  <a:pt x="2513053" y="1845608"/>
                </a:lnTo>
                <a:lnTo>
                  <a:pt x="2543492" y="1823588"/>
                </a:lnTo>
                <a:lnTo>
                  <a:pt x="2470758" y="1723044"/>
                </a:lnTo>
                <a:lnTo>
                  <a:pt x="2603586" y="1626953"/>
                </a:lnTo>
                <a:lnTo>
                  <a:pt x="2676323" y="1727497"/>
                </a:lnTo>
                <a:close/>
                <a:moveTo>
                  <a:pt x="2766499" y="8134210"/>
                </a:moveTo>
                <a:cubicBezTo>
                  <a:pt x="2763809" y="8148386"/>
                  <a:pt x="2758254" y="8162016"/>
                  <a:pt x="2749835" y="8175100"/>
                </a:cubicBezTo>
                <a:cubicBezTo>
                  <a:pt x="2732793" y="8201590"/>
                  <a:pt x="2709323" y="8218078"/>
                  <a:pt x="2679427" y="8224564"/>
                </a:cubicBezTo>
                <a:cubicBezTo>
                  <a:pt x="2649326" y="8231370"/>
                  <a:pt x="2621031" y="8226252"/>
                  <a:pt x="2594544" y="8209210"/>
                </a:cubicBezTo>
                <a:cubicBezTo>
                  <a:pt x="2568054" y="8192166"/>
                  <a:pt x="2551669" y="8168536"/>
                  <a:pt x="2545389" y="8138322"/>
                </a:cubicBezTo>
                <a:cubicBezTo>
                  <a:pt x="2538903" y="8108428"/>
                  <a:pt x="2544179" y="8080234"/>
                  <a:pt x="2561224" y="8053747"/>
                </a:cubicBezTo>
                <a:cubicBezTo>
                  <a:pt x="2578060" y="8027576"/>
                  <a:pt x="2601634" y="8010930"/>
                  <a:pt x="2631939" y="8003802"/>
                </a:cubicBezTo>
                <a:cubicBezTo>
                  <a:pt x="2661835" y="7997318"/>
                  <a:pt x="2690026" y="8002595"/>
                  <a:pt x="2716516" y="8019637"/>
                </a:cubicBezTo>
                <a:cubicBezTo>
                  <a:pt x="2743006" y="8036682"/>
                  <a:pt x="2759493" y="8060152"/>
                  <a:pt x="2765979" y="8090046"/>
                </a:cubicBezTo>
                <a:cubicBezTo>
                  <a:pt x="2769017" y="8105313"/>
                  <a:pt x="2769191" y="8120035"/>
                  <a:pt x="2766499" y="8134210"/>
                </a:cubicBezTo>
                <a:close/>
                <a:moveTo>
                  <a:pt x="2803718" y="8141066"/>
                </a:moveTo>
                <a:cubicBezTo>
                  <a:pt x="2807283" y="8122376"/>
                  <a:pt x="2806983" y="8103118"/>
                  <a:pt x="2802818" y="8083290"/>
                </a:cubicBezTo>
                <a:cubicBezTo>
                  <a:pt x="2794168" y="8043428"/>
                  <a:pt x="2772770" y="8012513"/>
                  <a:pt x="2738623" y="7990540"/>
                </a:cubicBezTo>
                <a:cubicBezTo>
                  <a:pt x="2696176" y="7963231"/>
                  <a:pt x="2652649" y="7960044"/>
                  <a:pt x="2608041" y="7980980"/>
                </a:cubicBezTo>
                <a:lnTo>
                  <a:pt x="2638226" y="7934066"/>
                </a:lnTo>
                <a:lnTo>
                  <a:pt x="2606632" y="7913740"/>
                </a:lnTo>
                <a:lnTo>
                  <a:pt x="2452624" y="8153096"/>
                </a:lnTo>
                <a:lnTo>
                  <a:pt x="2484221" y="8173424"/>
                </a:lnTo>
                <a:lnTo>
                  <a:pt x="2514405" y="8126511"/>
                </a:lnTo>
                <a:cubicBezTo>
                  <a:pt x="2513839" y="8175786"/>
                  <a:pt x="2534778" y="8214076"/>
                  <a:pt x="2577225" y="8241388"/>
                </a:cubicBezTo>
                <a:cubicBezTo>
                  <a:pt x="2611372" y="8263358"/>
                  <a:pt x="2648377" y="8270019"/>
                  <a:pt x="2688237" y="8261371"/>
                </a:cubicBezTo>
                <a:cubicBezTo>
                  <a:pt x="2727778" y="8252516"/>
                  <a:pt x="2758842" y="8230536"/>
                  <a:pt x="2781430" y="8195430"/>
                </a:cubicBezTo>
                <a:cubicBezTo>
                  <a:pt x="2792724" y="8177877"/>
                  <a:pt x="2800153" y="8159756"/>
                  <a:pt x="2803718" y="8141066"/>
                </a:cubicBezTo>
                <a:close/>
                <a:moveTo>
                  <a:pt x="2902801" y="1467665"/>
                </a:moveTo>
                <a:cubicBezTo>
                  <a:pt x="2905070" y="1481914"/>
                  <a:pt x="2904460" y="1496624"/>
                  <a:pt x="2900971" y="1511795"/>
                </a:cubicBezTo>
                <a:cubicBezTo>
                  <a:pt x="2893601" y="1541485"/>
                  <a:pt x="2876424" y="1564454"/>
                  <a:pt x="2849443" y="1580704"/>
                </a:cubicBezTo>
                <a:cubicBezTo>
                  <a:pt x="2822460" y="1596955"/>
                  <a:pt x="2794125" y="1601397"/>
                  <a:pt x="2764433" y="1594026"/>
                </a:cubicBezTo>
                <a:cubicBezTo>
                  <a:pt x="2734352" y="1586006"/>
                  <a:pt x="2711284" y="1568667"/>
                  <a:pt x="2695230" y="1542010"/>
                </a:cubicBezTo>
                <a:cubicBezTo>
                  <a:pt x="2678979" y="1515027"/>
                  <a:pt x="2674539" y="1486692"/>
                  <a:pt x="2681908" y="1457002"/>
                </a:cubicBezTo>
                <a:cubicBezTo>
                  <a:pt x="2689082" y="1426986"/>
                  <a:pt x="2706162" y="1403853"/>
                  <a:pt x="2733142" y="1387603"/>
                </a:cubicBezTo>
                <a:cubicBezTo>
                  <a:pt x="2760125" y="1371352"/>
                  <a:pt x="2788560" y="1367074"/>
                  <a:pt x="2818446" y="1374769"/>
                </a:cubicBezTo>
                <a:cubicBezTo>
                  <a:pt x="2848136" y="1382139"/>
                  <a:pt x="2871105" y="1399316"/>
                  <a:pt x="2887355" y="1426299"/>
                </a:cubicBezTo>
                <a:cubicBezTo>
                  <a:pt x="2895383" y="1439628"/>
                  <a:pt x="2900532" y="1453416"/>
                  <a:pt x="2902801" y="1467665"/>
                </a:cubicBezTo>
                <a:close/>
                <a:moveTo>
                  <a:pt x="2940035" y="1462185"/>
                </a:moveTo>
                <a:cubicBezTo>
                  <a:pt x="2937140" y="1443218"/>
                  <a:pt x="2930308" y="1424795"/>
                  <a:pt x="2919540" y="1406916"/>
                </a:cubicBezTo>
                <a:cubicBezTo>
                  <a:pt x="2897807" y="1370829"/>
                  <a:pt x="2867083" y="1348134"/>
                  <a:pt x="2827366" y="1338829"/>
                </a:cubicBezTo>
                <a:cubicBezTo>
                  <a:pt x="2787781" y="1329003"/>
                  <a:pt x="2750107" y="1334857"/>
                  <a:pt x="2714347" y="1356394"/>
                </a:cubicBezTo>
                <a:cubicBezTo>
                  <a:pt x="2678262" y="1378128"/>
                  <a:pt x="2655306" y="1408786"/>
                  <a:pt x="2645480" y="1448374"/>
                </a:cubicBezTo>
                <a:cubicBezTo>
                  <a:pt x="2640470" y="1468004"/>
                  <a:pt x="2639426" y="1487237"/>
                  <a:pt x="2642355" y="1506075"/>
                </a:cubicBezTo>
                <a:cubicBezTo>
                  <a:pt x="2645283" y="1524910"/>
                  <a:pt x="2652178" y="1543352"/>
                  <a:pt x="2663045" y="1561393"/>
                </a:cubicBezTo>
                <a:cubicBezTo>
                  <a:pt x="2684779" y="1597478"/>
                  <a:pt x="2715437" y="1620434"/>
                  <a:pt x="2755025" y="1630260"/>
                </a:cubicBezTo>
                <a:cubicBezTo>
                  <a:pt x="2794417" y="1639762"/>
                  <a:pt x="2832154" y="1633647"/>
                  <a:pt x="2868239" y="1611913"/>
                </a:cubicBezTo>
                <a:cubicBezTo>
                  <a:pt x="2903673" y="1590572"/>
                  <a:pt x="2926565" y="1560173"/>
                  <a:pt x="2936911" y="1520715"/>
                </a:cubicBezTo>
                <a:cubicBezTo>
                  <a:pt x="2941889" y="1500662"/>
                  <a:pt x="2942931" y="1481152"/>
                  <a:pt x="2940035" y="1462185"/>
                </a:cubicBezTo>
                <a:close/>
                <a:moveTo>
                  <a:pt x="3064919" y="8293974"/>
                </a:moveTo>
                <a:cubicBezTo>
                  <a:pt x="3063529" y="8308336"/>
                  <a:pt x="3059238" y="8322415"/>
                  <a:pt x="3052044" y="8336212"/>
                </a:cubicBezTo>
                <a:cubicBezTo>
                  <a:pt x="3037481" y="8364140"/>
                  <a:pt x="3015608" y="8382694"/>
                  <a:pt x="2986429" y="8391877"/>
                </a:cubicBezTo>
                <a:cubicBezTo>
                  <a:pt x="2957070" y="8401391"/>
                  <a:pt x="2928429" y="8398869"/>
                  <a:pt x="2900500" y="8384306"/>
                </a:cubicBezTo>
                <a:cubicBezTo>
                  <a:pt x="2872568" y="8369744"/>
                  <a:pt x="2854101" y="8347704"/>
                  <a:pt x="2845097" y="8318186"/>
                </a:cubicBezTo>
                <a:cubicBezTo>
                  <a:pt x="2835919" y="8289004"/>
                  <a:pt x="2838610" y="8260447"/>
                  <a:pt x="2853173" y="8232518"/>
                </a:cubicBezTo>
                <a:cubicBezTo>
                  <a:pt x="2867561" y="8204924"/>
                  <a:pt x="2889518" y="8186204"/>
                  <a:pt x="2919051" y="8176350"/>
                </a:cubicBezTo>
                <a:cubicBezTo>
                  <a:pt x="2948233" y="8167170"/>
                  <a:pt x="2976790" y="8169862"/>
                  <a:pt x="3004719" y="8184424"/>
                </a:cubicBezTo>
                <a:cubicBezTo>
                  <a:pt x="3032648" y="8198988"/>
                  <a:pt x="3051202" y="8220859"/>
                  <a:pt x="3060381" y="8250041"/>
                </a:cubicBezTo>
                <a:cubicBezTo>
                  <a:pt x="3064796" y="8264968"/>
                  <a:pt x="3066308" y="8279612"/>
                  <a:pt x="3064919" y="8293974"/>
                </a:cubicBezTo>
                <a:close/>
                <a:moveTo>
                  <a:pt x="3203790" y="8126444"/>
                </a:moveTo>
                <a:lnTo>
                  <a:pt x="3170477" y="8109075"/>
                </a:lnTo>
                <a:lnTo>
                  <a:pt x="3092048" y="8259491"/>
                </a:lnTo>
                <a:cubicBezTo>
                  <a:pt x="3088128" y="8210368"/>
                  <a:pt x="3063792" y="8174140"/>
                  <a:pt x="3019037" y="8150804"/>
                </a:cubicBezTo>
                <a:cubicBezTo>
                  <a:pt x="2983032" y="8132032"/>
                  <a:pt x="2945743" y="8128852"/>
                  <a:pt x="2907171" y="8141268"/>
                </a:cubicBezTo>
                <a:cubicBezTo>
                  <a:pt x="2868263" y="8153506"/>
                  <a:pt x="2839158" y="8178134"/>
                  <a:pt x="2819860" y="8215149"/>
                </a:cubicBezTo>
                <a:cubicBezTo>
                  <a:pt x="2810208" y="8233656"/>
                  <a:pt x="2804501" y="8252402"/>
                  <a:pt x="2802738" y="8271381"/>
                </a:cubicBezTo>
                <a:cubicBezTo>
                  <a:pt x="2800972" y="8290364"/>
                  <a:pt x="2803149" y="8309580"/>
                  <a:pt x="2809269" y="8329035"/>
                </a:cubicBezTo>
                <a:cubicBezTo>
                  <a:pt x="2821172" y="8367766"/>
                  <a:pt x="2845127" y="8396521"/>
                  <a:pt x="2881132" y="8415293"/>
                </a:cubicBezTo>
                <a:cubicBezTo>
                  <a:pt x="2925887" y="8438631"/>
                  <a:pt x="2969521" y="8437845"/>
                  <a:pt x="3012040" y="8412935"/>
                </a:cubicBezTo>
                <a:lnTo>
                  <a:pt x="2986250" y="8462399"/>
                </a:lnTo>
                <a:lnTo>
                  <a:pt x="3019563" y="8479771"/>
                </a:lnTo>
                <a:close/>
                <a:moveTo>
                  <a:pt x="3247965" y="1325838"/>
                </a:moveTo>
                <a:lnTo>
                  <a:pt x="3211828" y="1323377"/>
                </a:lnTo>
                <a:cubicBezTo>
                  <a:pt x="3211054" y="1343231"/>
                  <a:pt x="3205284" y="1361319"/>
                  <a:pt x="3194514" y="1377647"/>
                </a:cubicBezTo>
                <a:cubicBezTo>
                  <a:pt x="3183745" y="1393975"/>
                  <a:pt x="3169006" y="1406759"/>
                  <a:pt x="3150292" y="1416008"/>
                </a:cubicBezTo>
                <a:cubicBezTo>
                  <a:pt x="3122052" y="1429960"/>
                  <a:pt x="3093445" y="1432031"/>
                  <a:pt x="3064470" y="1422220"/>
                </a:cubicBezTo>
                <a:cubicBezTo>
                  <a:pt x="3035159" y="1411730"/>
                  <a:pt x="3013609" y="1392533"/>
                  <a:pt x="2999827" y="1364636"/>
                </a:cubicBezTo>
                <a:cubicBezTo>
                  <a:pt x="2985872" y="1336396"/>
                  <a:pt x="2983800" y="1307789"/>
                  <a:pt x="2993611" y="1278814"/>
                </a:cubicBezTo>
                <a:cubicBezTo>
                  <a:pt x="3003256" y="1249498"/>
                  <a:pt x="3022195" y="1227864"/>
                  <a:pt x="3050433" y="1213912"/>
                </a:cubicBezTo>
                <a:cubicBezTo>
                  <a:pt x="3069488" y="1204497"/>
                  <a:pt x="3088811" y="1200557"/>
                  <a:pt x="3108406" y="1202094"/>
                </a:cubicBezTo>
                <a:cubicBezTo>
                  <a:pt x="3128001" y="1203628"/>
                  <a:pt x="3144983" y="1210368"/>
                  <a:pt x="3159354" y="1222318"/>
                </a:cubicBezTo>
                <a:lnTo>
                  <a:pt x="3179093" y="1192880"/>
                </a:lnTo>
                <a:cubicBezTo>
                  <a:pt x="3159822" y="1177006"/>
                  <a:pt x="3137164" y="1167989"/>
                  <a:pt x="3111123" y="1165828"/>
                </a:cubicBezTo>
                <a:cubicBezTo>
                  <a:pt x="3085081" y="1163669"/>
                  <a:pt x="3059472" y="1168808"/>
                  <a:pt x="3034295" y="1181249"/>
                </a:cubicBezTo>
                <a:cubicBezTo>
                  <a:pt x="2995850" y="1200246"/>
                  <a:pt x="2970257" y="1228977"/>
                  <a:pt x="2957517" y="1267442"/>
                </a:cubicBezTo>
                <a:cubicBezTo>
                  <a:pt x="2951063" y="1286504"/>
                  <a:pt x="2948553" y="1305523"/>
                  <a:pt x="2949992" y="1324496"/>
                </a:cubicBezTo>
                <a:cubicBezTo>
                  <a:pt x="2951429" y="1343468"/>
                  <a:pt x="2956812" y="1362395"/>
                  <a:pt x="2966143" y="1381278"/>
                </a:cubicBezTo>
                <a:cubicBezTo>
                  <a:pt x="2984635" y="1418704"/>
                  <a:pt x="3013111" y="1444211"/>
                  <a:pt x="3051574" y="1457799"/>
                </a:cubicBezTo>
                <a:cubicBezTo>
                  <a:pt x="3089700" y="1470708"/>
                  <a:pt x="3127986" y="1467665"/>
                  <a:pt x="3166431" y="1448668"/>
                </a:cubicBezTo>
                <a:cubicBezTo>
                  <a:pt x="3191267" y="1436397"/>
                  <a:pt x="3210949" y="1419262"/>
                  <a:pt x="3225479" y="1397269"/>
                </a:cubicBezTo>
                <a:cubicBezTo>
                  <a:pt x="3240009" y="1375274"/>
                  <a:pt x="3247504" y="1351464"/>
                  <a:pt x="3247965" y="1325838"/>
                </a:cubicBezTo>
                <a:close/>
                <a:moveTo>
                  <a:pt x="3324745" y="8333448"/>
                </a:moveTo>
                <a:lnTo>
                  <a:pt x="3240357" y="8540019"/>
                </a:lnTo>
                <a:cubicBezTo>
                  <a:pt x="3210381" y="8524085"/>
                  <a:pt x="3189870" y="8502791"/>
                  <a:pt x="3178826" y="8476143"/>
                </a:cubicBezTo>
                <a:cubicBezTo>
                  <a:pt x="3167780" y="8449495"/>
                  <a:pt x="3167927" y="8422293"/>
                  <a:pt x="3179264" y="8394539"/>
                </a:cubicBezTo>
                <a:cubicBezTo>
                  <a:pt x="3190604" y="8366785"/>
                  <a:pt x="3209544" y="8347262"/>
                  <a:pt x="3236091" y="8335970"/>
                </a:cubicBezTo>
                <a:cubicBezTo>
                  <a:pt x="3262636" y="8324677"/>
                  <a:pt x="3292186" y="8323838"/>
                  <a:pt x="3324745" y="8333448"/>
                </a:cubicBezTo>
                <a:close/>
                <a:moveTo>
                  <a:pt x="3407056" y="1333692"/>
                </a:moveTo>
                <a:lnTo>
                  <a:pt x="3313223" y="1103923"/>
                </a:lnTo>
                <a:lnTo>
                  <a:pt x="3406501" y="1065832"/>
                </a:lnTo>
                <a:lnTo>
                  <a:pt x="3392726" y="1032103"/>
                </a:lnTo>
                <a:lnTo>
                  <a:pt x="3171391" y="1122494"/>
                </a:lnTo>
                <a:lnTo>
                  <a:pt x="3185164" y="1156221"/>
                </a:lnTo>
                <a:lnTo>
                  <a:pt x="3278441" y="1118129"/>
                </a:lnTo>
                <a:lnTo>
                  <a:pt x="3372274" y="1347895"/>
                </a:lnTo>
                <a:close/>
                <a:moveTo>
                  <a:pt x="3429228" y="8451922"/>
                </a:moveTo>
                <a:cubicBezTo>
                  <a:pt x="3429154" y="8465523"/>
                  <a:pt x="3426283" y="8479261"/>
                  <a:pt x="3420614" y="8493137"/>
                </a:cubicBezTo>
                <a:cubicBezTo>
                  <a:pt x="3409277" y="8520889"/>
                  <a:pt x="3390335" y="8540415"/>
                  <a:pt x="3363790" y="8551705"/>
                </a:cubicBezTo>
                <a:cubicBezTo>
                  <a:pt x="3337245" y="8562997"/>
                  <a:pt x="3307695" y="8563839"/>
                  <a:pt x="3275136" y="8554227"/>
                </a:cubicBezTo>
                <a:lnTo>
                  <a:pt x="3359524" y="8347656"/>
                </a:lnTo>
                <a:cubicBezTo>
                  <a:pt x="3389500" y="8363593"/>
                  <a:pt x="3410009" y="8384884"/>
                  <a:pt x="3421055" y="8411533"/>
                </a:cubicBezTo>
                <a:cubicBezTo>
                  <a:pt x="3426577" y="8424858"/>
                  <a:pt x="3429301" y="8438321"/>
                  <a:pt x="3429228" y="8451922"/>
                </a:cubicBezTo>
                <a:close/>
                <a:moveTo>
                  <a:pt x="3466683" y="8452618"/>
                </a:moveTo>
                <a:cubicBezTo>
                  <a:pt x="3466746" y="8434402"/>
                  <a:pt x="3463109" y="8416211"/>
                  <a:pt x="3455772" y="8398047"/>
                </a:cubicBezTo>
                <a:cubicBezTo>
                  <a:pt x="3441163" y="8362562"/>
                  <a:pt x="3413744" y="8334346"/>
                  <a:pt x="3373519" y="8313404"/>
                </a:cubicBezTo>
                <a:lnTo>
                  <a:pt x="3414205" y="8213807"/>
                </a:lnTo>
                <a:lnTo>
                  <a:pt x="3379425" y="8199598"/>
                </a:lnTo>
                <a:lnTo>
                  <a:pt x="3338739" y="8299196"/>
                </a:lnTo>
                <a:cubicBezTo>
                  <a:pt x="3295354" y="8285980"/>
                  <a:pt x="3256022" y="8286927"/>
                  <a:pt x="3220747" y="8302032"/>
                </a:cubicBezTo>
                <a:cubicBezTo>
                  <a:pt x="3184832" y="8317695"/>
                  <a:pt x="3159411" y="8343794"/>
                  <a:pt x="3144485" y="8380332"/>
                </a:cubicBezTo>
                <a:cubicBezTo>
                  <a:pt x="3137022" y="8398599"/>
                  <a:pt x="3133259" y="8416843"/>
                  <a:pt x="3133197" y="8435057"/>
                </a:cubicBezTo>
                <a:cubicBezTo>
                  <a:pt x="3133135" y="8453275"/>
                  <a:pt x="3136770" y="8471465"/>
                  <a:pt x="3144109" y="8489631"/>
                </a:cubicBezTo>
                <a:cubicBezTo>
                  <a:pt x="3158718" y="8525115"/>
                  <a:pt x="3186135" y="8553329"/>
                  <a:pt x="3226362" y="8574273"/>
                </a:cubicBezTo>
                <a:lnTo>
                  <a:pt x="3185674" y="8673869"/>
                </a:lnTo>
                <a:lnTo>
                  <a:pt x="3220453" y="8688077"/>
                </a:lnTo>
                <a:lnTo>
                  <a:pt x="3261142" y="8588481"/>
                </a:lnTo>
                <a:cubicBezTo>
                  <a:pt x="3304527" y="8601695"/>
                  <a:pt x="3343856" y="8600751"/>
                  <a:pt x="3379134" y="8585645"/>
                </a:cubicBezTo>
                <a:cubicBezTo>
                  <a:pt x="3415049" y="8569983"/>
                  <a:pt x="3440468" y="8543881"/>
                  <a:pt x="3455394" y="8507347"/>
                </a:cubicBezTo>
                <a:cubicBezTo>
                  <a:pt x="3462857" y="8489078"/>
                  <a:pt x="3466620" y="8470835"/>
                  <a:pt x="3466683" y="8452618"/>
                </a:cubicBezTo>
                <a:close/>
                <a:moveTo>
                  <a:pt x="3680784" y="1163459"/>
                </a:moveTo>
                <a:cubicBezTo>
                  <a:pt x="3680140" y="1170224"/>
                  <a:pt x="3677973" y="1176772"/>
                  <a:pt x="3674284" y="1183102"/>
                </a:cubicBezTo>
                <a:cubicBezTo>
                  <a:pt x="3666905" y="1195764"/>
                  <a:pt x="3655476" y="1204676"/>
                  <a:pt x="3639995" y="1209838"/>
                </a:cubicBezTo>
                <a:lnTo>
                  <a:pt x="3566013" y="1234510"/>
                </a:lnTo>
                <a:lnTo>
                  <a:pt x="3533241" y="1136228"/>
                </a:lnTo>
                <a:lnTo>
                  <a:pt x="3607222" y="1111558"/>
                </a:lnTo>
                <a:cubicBezTo>
                  <a:pt x="3622701" y="1106396"/>
                  <a:pt x="3637193" y="1106662"/>
                  <a:pt x="3650695" y="1112362"/>
                </a:cubicBezTo>
                <a:cubicBezTo>
                  <a:pt x="3664196" y="1118060"/>
                  <a:pt x="3673347" y="1128110"/>
                  <a:pt x="3678148" y="1142510"/>
                </a:cubicBezTo>
                <a:cubicBezTo>
                  <a:pt x="3680550" y="1149710"/>
                  <a:pt x="3681428" y="1156693"/>
                  <a:pt x="3680784" y="1163459"/>
                </a:cubicBezTo>
                <a:close/>
                <a:moveTo>
                  <a:pt x="3718429" y="1166582"/>
                </a:moveTo>
                <a:cubicBezTo>
                  <a:pt x="3719478" y="1155031"/>
                  <a:pt x="3717931" y="1143046"/>
                  <a:pt x="3713789" y="1130625"/>
                </a:cubicBezTo>
                <a:cubicBezTo>
                  <a:pt x="3705627" y="1106144"/>
                  <a:pt x="3690143" y="1089104"/>
                  <a:pt x="3667341" y="1079508"/>
                </a:cubicBezTo>
                <a:cubicBezTo>
                  <a:pt x="3644417" y="1069550"/>
                  <a:pt x="3620537" y="1068713"/>
                  <a:pt x="3595695" y="1076997"/>
                </a:cubicBezTo>
                <a:lnTo>
                  <a:pt x="3521716" y="1101667"/>
                </a:lnTo>
                <a:lnTo>
                  <a:pt x="3487500" y="999067"/>
                </a:lnTo>
                <a:lnTo>
                  <a:pt x="3451861" y="1010952"/>
                </a:lnTo>
                <a:lnTo>
                  <a:pt x="3541899" y="1280956"/>
                </a:lnTo>
                <a:lnTo>
                  <a:pt x="3651521" y="1244398"/>
                </a:lnTo>
                <a:cubicBezTo>
                  <a:pt x="3677080" y="1235875"/>
                  <a:pt x="3695741" y="1221051"/>
                  <a:pt x="3707497" y="1199930"/>
                </a:cubicBezTo>
                <a:cubicBezTo>
                  <a:pt x="3713736" y="1189249"/>
                  <a:pt x="3717380" y="1178133"/>
                  <a:pt x="3718429" y="1166582"/>
                </a:cubicBezTo>
                <a:close/>
                <a:moveTo>
                  <a:pt x="3779453" y="8458057"/>
                </a:moveTo>
                <a:lnTo>
                  <a:pt x="3743576" y="8446911"/>
                </a:lnTo>
                <a:lnTo>
                  <a:pt x="3706759" y="8565419"/>
                </a:lnTo>
                <a:lnTo>
                  <a:pt x="3550198" y="8516781"/>
                </a:lnTo>
                <a:lnTo>
                  <a:pt x="3587014" y="8398273"/>
                </a:lnTo>
                <a:lnTo>
                  <a:pt x="3551134" y="8387127"/>
                </a:lnTo>
                <a:lnTo>
                  <a:pt x="3466697" y="8658935"/>
                </a:lnTo>
                <a:lnTo>
                  <a:pt x="3502574" y="8670081"/>
                </a:lnTo>
                <a:lnTo>
                  <a:pt x="3539391" y="8551573"/>
                </a:lnTo>
                <a:lnTo>
                  <a:pt x="3695950" y="8600211"/>
                </a:lnTo>
                <a:lnTo>
                  <a:pt x="3659136" y="8718717"/>
                </a:lnTo>
                <a:lnTo>
                  <a:pt x="3695013" y="8729863"/>
                </a:lnTo>
                <a:close/>
                <a:moveTo>
                  <a:pt x="4135501" y="8539539"/>
                </a:moveTo>
                <a:lnTo>
                  <a:pt x="4102131" y="8532267"/>
                </a:lnTo>
                <a:lnTo>
                  <a:pt x="3816135" y="8802029"/>
                </a:lnTo>
                <a:lnTo>
                  <a:pt x="3885216" y="8485003"/>
                </a:lnTo>
                <a:lnTo>
                  <a:pt x="3846283" y="8476519"/>
                </a:lnTo>
                <a:lnTo>
                  <a:pt x="3761447" y="8865851"/>
                </a:lnTo>
                <a:lnTo>
                  <a:pt x="3794820" y="8873123"/>
                </a:lnTo>
                <a:lnTo>
                  <a:pt x="4080813" y="8603361"/>
                </a:lnTo>
                <a:lnTo>
                  <a:pt x="4011735" y="8920387"/>
                </a:lnTo>
                <a:lnTo>
                  <a:pt x="4050668" y="8928871"/>
                </a:lnTo>
                <a:close/>
                <a:moveTo>
                  <a:pt x="4691712" y="7657716"/>
                </a:moveTo>
                <a:lnTo>
                  <a:pt x="4691712" y="9618595"/>
                </a:lnTo>
                <a:cubicBezTo>
                  <a:pt x="2100551" y="9618595"/>
                  <a:pt x="2" y="7518044"/>
                  <a:pt x="0" y="4926883"/>
                </a:cubicBezTo>
                <a:lnTo>
                  <a:pt x="1940147" y="4926883"/>
                </a:lnTo>
                <a:lnTo>
                  <a:pt x="1946544" y="5013466"/>
                </a:lnTo>
                <a:cubicBezTo>
                  <a:pt x="2088356" y="6450674"/>
                  <a:pt x="3233076" y="7582732"/>
                  <a:pt x="4649054" y="7656606"/>
                </a:cubicBezTo>
                <a:close/>
                <a:moveTo>
                  <a:pt x="4691715" y="0"/>
                </a:moveTo>
                <a:lnTo>
                  <a:pt x="4691715" y="1766294"/>
                </a:lnTo>
                <a:lnTo>
                  <a:pt x="4649055" y="1767405"/>
                </a:lnTo>
                <a:cubicBezTo>
                  <a:pt x="3184250" y="1843826"/>
                  <a:pt x="2009733" y="3052667"/>
                  <a:pt x="1935482" y="4560279"/>
                </a:cubicBezTo>
                <a:lnTo>
                  <a:pt x="1932253" y="4691711"/>
                </a:lnTo>
                <a:lnTo>
                  <a:pt x="4" y="4691711"/>
                </a:lnTo>
                <a:cubicBezTo>
                  <a:pt x="4" y="2100550"/>
                  <a:pt x="2100554" y="0"/>
                  <a:pt x="4691715" y="0"/>
                </a:cubicBezTo>
                <a:close/>
                <a:moveTo>
                  <a:pt x="6417770" y="8392251"/>
                </a:moveTo>
                <a:cubicBezTo>
                  <a:pt x="6416560" y="8405115"/>
                  <a:pt x="6412966" y="8417456"/>
                  <a:pt x="6406988" y="8429275"/>
                </a:cubicBezTo>
                <a:cubicBezTo>
                  <a:pt x="6395033" y="8452913"/>
                  <a:pt x="6375328" y="8470263"/>
                  <a:pt x="6347872" y="8481327"/>
                </a:cubicBezTo>
                <a:cubicBezTo>
                  <a:pt x="6324288" y="8490829"/>
                  <a:pt x="6300224" y="8491523"/>
                  <a:pt x="6275681" y="8483411"/>
                </a:cubicBezTo>
                <a:cubicBezTo>
                  <a:pt x="6251983" y="8475365"/>
                  <a:pt x="6232522" y="8458045"/>
                  <a:pt x="6217305" y="8431445"/>
                </a:cubicBezTo>
                <a:lnTo>
                  <a:pt x="6414247" y="8352092"/>
                </a:lnTo>
                <a:cubicBezTo>
                  <a:pt x="6417805" y="8366001"/>
                  <a:pt x="6418979" y="8379387"/>
                  <a:pt x="6417770" y="8392251"/>
                </a:cubicBezTo>
                <a:close/>
                <a:moveTo>
                  <a:pt x="6455884" y="8379655"/>
                </a:moveTo>
                <a:cubicBezTo>
                  <a:pt x="6455677" y="8360611"/>
                  <a:pt x="6451569" y="8341145"/>
                  <a:pt x="6443555" y="8321257"/>
                </a:cubicBezTo>
                <a:cubicBezTo>
                  <a:pt x="6427387" y="8281131"/>
                  <a:pt x="6401032" y="8253289"/>
                  <a:pt x="6364489" y="8237738"/>
                </a:cubicBezTo>
                <a:cubicBezTo>
                  <a:pt x="6327944" y="8222184"/>
                  <a:pt x="6288906" y="8222776"/>
                  <a:pt x="6247371" y="8239512"/>
                </a:cubicBezTo>
                <a:cubicBezTo>
                  <a:pt x="6222027" y="8249724"/>
                  <a:pt x="6201398" y="8264274"/>
                  <a:pt x="6185484" y="8283167"/>
                </a:cubicBezTo>
                <a:cubicBezTo>
                  <a:pt x="6169570" y="8302057"/>
                  <a:pt x="6159634" y="8323348"/>
                  <a:pt x="6155677" y="8347034"/>
                </a:cubicBezTo>
                <a:lnTo>
                  <a:pt x="6193535" y="8352646"/>
                </a:lnTo>
                <a:cubicBezTo>
                  <a:pt x="6198022" y="8316062"/>
                  <a:pt x="6220331" y="8289684"/>
                  <a:pt x="6260459" y="8273515"/>
                </a:cubicBezTo>
                <a:cubicBezTo>
                  <a:pt x="6288969" y="8262028"/>
                  <a:pt x="6315922" y="8260375"/>
                  <a:pt x="6341311" y="8268555"/>
                </a:cubicBezTo>
                <a:cubicBezTo>
                  <a:pt x="6366700" y="8276739"/>
                  <a:pt x="6386474" y="8293317"/>
                  <a:pt x="6400631" y="8318301"/>
                </a:cubicBezTo>
                <a:lnTo>
                  <a:pt x="6168843" y="8411695"/>
                </a:lnTo>
                <a:cubicBezTo>
                  <a:pt x="6171826" y="8421131"/>
                  <a:pt x="6173673" y="8426729"/>
                  <a:pt x="6174381" y="8428487"/>
                </a:cubicBezTo>
                <a:cubicBezTo>
                  <a:pt x="6189558" y="8466153"/>
                  <a:pt x="6214820" y="8493817"/>
                  <a:pt x="6250170" y="8511487"/>
                </a:cubicBezTo>
                <a:cubicBezTo>
                  <a:pt x="6284959" y="8529793"/>
                  <a:pt x="6322065" y="8531003"/>
                  <a:pt x="6361488" y="8515117"/>
                </a:cubicBezTo>
                <a:cubicBezTo>
                  <a:pt x="6401968" y="8498807"/>
                  <a:pt x="6429735" y="8472275"/>
                  <a:pt x="6444795" y="8435523"/>
                </a:cubicBezTo>
                <a:cubicBezTo>
                  <a:pt x="6452395" y="8417321"/>
                  <a:pt x="6456091" y="8398699"/>
                  <a:pt x="6455884" y="8379655"/>
                </a:cubicBezTo>
                <a:close/>
                <a:moveTo>
                  <a:pt x="6763937" y="8316779"/>
                </a:moveTo>
                <a:lnTo>
                  <a:pt x="6636107" y="8062481"/>
                </a:lnTo>
                <a:lnTo>
                  <a:pt x="6607624" y="8076797"/>
                </a:lnTo>
                <a:lnTo>
                  <a:pt x="6554490" y="8348795"/>
                </a:lnTo>
                <a:lnTo>
                  <a:pt x="6456061" y="8152985"/>
                </a:lnTo>
                <a:lnTo>
                  <a:pt x="6422494" y="8169857"/>
                </a:lnTo>
                <a:lnTo>
                  <a:pt x="6550324" y="8424157"/>
                </a:lnTo>
                <a:lnTo>
                  <a:pt x="6578806" y="8409841"/>
                </a:lnTo>
                <a:lnTo>
                  <a:pt x="6631941" y="8137842"/>
                </a:lnTo>
                <a:lnTo>
                  <a:pt x="6730368" y="8333653"/>
                </a:lnTo>
                <a:close/>
                <a:moveTo>
                  <a:pt x="7034900" y="8152551"/>
                </a:moveTo>
                <a:lnTo>
                  <a:pt x="6886844" y="7909471"/>
                </a:lnTo>
                <a:lnTo>
                  <a:pt x="6854759" y="7929013"/>
                </a:lnTo>
                <a:lnTo>
                  <a:pt x="6919311" y="8034997"/>
                </a:lnTo>
                <a:lnTo>
                  <a:pt x="6779294" y="8120274"/>
                </a:lnTo>
                <a:lnTo>
                  <a:pt x="6714742" y="8014292"/>
                </a:lnTo>
                <a:lnTo>
                  <a:pt x="6682657" y="8033835"/>
                </a:lnTo>
                <a:lnTo>
                  <a:pt x="6830710" y="8276917"/>
                </a:lnTo>
                <a:lnTo>
                  <a:pt x="6862797" y="8257375"/>
                </a:lnTo>
                <a:lnTo>
                  <a:pt x="6798246" y="8151391"/>
                </a:lnTo>
                <a:lnTo>
                  <a:pt x="6938260" y="8066111"/>
                </a:lnTo>
                <a:lnTo>
                  <a:pt x="7002812" y="8172096"/>
                </a:lnTo>
                <a:close/>
                <a:moveTo>
                  <a:pt x="7094436" y="1356156"/>
                </a:moveTo>
                <a:lnTo>
                  <a:pt x="7051920" y="1330764"/>
                </a:lnTo>
                <a:lnTo>
                  <a:pt x="6824218" y="1453358"/>
                </a:lnTo>
                <a:lnTo>
                  <a:pt x="6824176" y="1194751"/>
                </a:lnTo>
                <a:lnTo>
                  <a:pt x="6781657" y="1169359"/>
                </a:lnTo>
                <a:lnTo>
                  <a:pt x="6577348" y="1511462"/>
                </a:lnTo>
                <a:lnTo>
                  <a:pt x="6611557" y="1531894"/>
                </a:lnTo>
                <a:lnTo>
                  <a:pt x="6784929" y="1241595"/>
                </a:lnTo>
                <a:lnTo>
                  <a:pt x="6784999" y="1513479"/>
                </a:lnTo>
                <a:lnTo>
                  <a:pt x="6789884" y="1516398"/>
                </a:lnTo>
                <a:lnTo>
                  <a:pt x="7029290" y="1387529"/>
                </a:lnTo>
                <a:lnTo>
                  <a:pt x="6855918" y="1677830"/>
                </a:lnTo>
                <a:lnTo>
                  <a:pt x="6890127" y="1698261"/>
                </a:lnTo>
                <a:close/>
                <a:moveTo>
                  <a:pt x="7233621" y="7903528"/>
                </a:moveTo>
                <a:cubicBezTo>
                  <a:pt x="7235592" y="7916297"/>
                  <a:pt x="7235124" y="7929142"/>
                  <a:pt x="7232217" y="7942063"/>
                </a:cubicBezTo>
                <a:cubicBezTo>
                  <a:pt x="7226400" y="7967906"/>
                  <a:pt x="7211534" y="7989547"/>
                  <a:pt x="7187614" y="8006986"/>
                </a:cubicBezTo>
                <a:cubicBezTo>
                  <a:pt x="7167068" y="8021964"/>
                  <a:pt x="7143905" y="8028518"/>
                  <a:pt x="7118122" y="8026651"/>
                </a:cubicBezTo>
                <a:cubicBezTo>
                  <a:pt x="7093176" y="8024643"/>
                  <a:pt x="7070073" y="8012601"/>
                  <a:pt x="7048814" y="7990529"/>
                </a:cubicBezTo>
                <a:lnTo>
                  <a:pt x="7220389" y="7865447"/>
                </a:lnTo>
                <a:cubicBezTo>
                  <a:pt x="7227239" y="7878065"/>
                  <a:pt x="7231649" y="7890758"/>
                  <a:pt x="7233621" y="7903528"/>
                </a:cubicBezTo>
                <a:close/>
                <a:moveTo>
                  <a:pt x="7245174" y="1711549"/>
                </a:moveTo>
                <a:cubicBezTo>
                  <a:pt x="7242854" y="1724366"/>
                  <a:pt x="7238002" y="1737488"/>
                  <a:pt x="7230619" y="1750915"/>
                </a:cubicBezTo>
                <a:lnTo>
                  <a:pt x="7060242" y="1624208"/>
                </a:lnTo>
                <a:cubicBezTo>
                  <a:pt x="7080273" y="1603634"/>
                  <a:pt x="7103488" y="1592287"/>
                  <a:pt x="7129893" y="1590170"/>
                </a:cubicBezTo>
                <a:cubicBezTo>
                  <a:pt x="7156298" y="1588051"/>
                  <a:pt x="7181377" y="1595823"/>
                  <a:pt x="7205127" y="1613488"/>
                </a:cubicBezTo>
                <a:cubicBezTo>
                  <a:pt x="7225531" y="1628662"/>
                  <a:pt x="7238666" y="1648835"/>
                  <a:pt x="7244538" y="1674010"/>
                </a:cubicBezTo>
                <a:cubicBezTo>
                  <a:pt x="7247282" y="1686219"/>
                  <a:pt x="7247494" y="1698732"/>
                  <a:pt x="7245174" y="1711549"/>
                </a:cubicBezTo>
                <a:close/>
                <a:moveTo>
                  <a:pt x="7270403" y="7938881"/>
                </a:moveTo>
                <a:cubicBezTo>
                  <a:pt x="7276245" y="7899869"/>
                  <a:pt x="7266536" y="7863037"/>
                  <a:pt x="7241273" y="7828385"/>
                </a:cubicBezTo>
                <a:cubicBezTo>
                  <a:pt x="7215787" y="7793425"/>
                  <a:pt x="7183425" y="7772872"/>
                  <a:pt x="7144191" y="7766724"/>
                </a:cubicBezTo>
                <a:cubicBezTo>
                  <a:pt x="7104954" y="7760573"/>
                  <a:pt x="7067244" y="7770689"/>
                  <a:pt x="7031060" y="7797069"/>
                </a:cubicBezTo>
                <a:cubicBezTo>
                  <a:pt x="7008980" y="7813165"/>
                  <a:pt x="6992533" y="7832319"/>
                  <a:pt x="6981718" y="7854525"/>
                </a:cubicBezTo>
                <a:cubicBezTo>
                  <a:pt x="6970903" y="7876733"/>
                  <a:pt x="6966473" y="7899806"/>
                  <a:pt x="6968426" y="7923741"/>
                </a:cubicBezTo>
                <a:lnTo>
                  <a:pt x="7006507" y="7919931"/>
                </a:lnTo>
                <a:cubicBezTo>
                  <a:pt x="7001918" y="7883359"/>
                  <a:pt x="7017103" y="7852329"/>
                  <a:pt x="7052059" y="7826843"/>
                </a:cubicBezTo>
                <a:cubicBezTo>
                  <a:pt x="7076900" y="7808735"/>
                  <a:pt x="7102628" y="7800545"/>
                  <a:pt x="7129248" y="7802273"/>
                </a:cubicBezTo>
                <a:cubicBezTo>
                  <a:pt x="7155867" y="7803999"/>
                  <a:pt x="7179095" y="7815244"/>
                  <a:pt x="7198929" y="7836009"/>
                </a:cubicBezTo>
                <a:lnTo>
                  <a:pt x="6996995" y="7983223"/>
                </a:lnTo>
                <a:cubicBezTo>
                  <a:pt x="7002194" y="7991642"/>
                  <a:pt x="7005352" y="7996619"/>
                  <a:pt x="7006470" y="7998153"/>
                </a:cubicBezTo>
                <a:cubicBezTo>
                  <a:pt x="7030392" y="8030963"/>
                  <a:pt x="7061651" y="8051617"/>
                  <a:pt x="7100248" y="8060110"/>
                </a:cubicBezTo>
                <a:cubicBezTo>
                  <a:pt x="7138454" y="8069359"/>
                  <a:pt x="7174730" y="8061463"/>
                  <a:pt x="7209076" y="8036424"/>
                </a:cubicBezTo>
                <a:cubicBezTo>
                  <a:pt x="7244341" y="8010713"/>
                  <a:pt x="7264783" y="7978200"/>
                  <a:pt x="7270403" y="7938881"/>
                </a:cubicBezTo>
                <a:close/>
                <a:moveTo>
                  <a:pt x="7281795" y="1681144"/>
                </a:moveTo>
                <a:cubicBezTo>
                  <a:pt x="7279283" y="1641915"/>
                  <a:pt x="7260973" y="1609618"/>
                  <a:pt x="7226869" y="1584254"/>
                </a:cubicBezTo>
                <a:cubicBezTo>
                  <a:pt x="7191850" y="1558212"/>
                  <a:pt x="7154732" y="1548343"/>
                  <a:pt x="7115518" y="1554651"/>
                </a:cubicBezTo>
                <a:cubicBezTo>
                  <a:pt x="7076530" y="1560652"/>
                  <a:pt x="7044241" y="1580859"/>
                  <a:pt x="7018650" y="1615268"/>
                </a:cubicBezTo>
                <a:cubicBezTo>
                  <a:pt x="6992834" y="1649983"/>
                  <a:pt x="6982812" y="1686989"/>
                  <a:pt x="6988589" y="1726280"/>
                </a:cubicBezTo>
                <a:cubicBezTo>
                  <a:pt x="6994363" y="1765572"/>
                  <a:pt x="7015218" y="1798581"/>
                  <a:pt x="7051151" y="1825302"/>
                </a:cubicBezTo>
                <a:cubicBezTo>
                  <a:pt x="7073076" y="1841608"/>
                  <a:pt x="7096247" y="1851628"/>
                  <a:pt x="7120665" y="1855363"/>
                </a:cubicBezTo>
                <a:cubicBezTo>
                  <a:pt x="7145080" y="1859096"/>
                  <a:pt x="7168430" y="1856479"/>
                  <a:pt x="7190707" y="1847507"/>
                </a:cubicBezTo>
                <a:lnTo>
                  <a:pt x="7175764" y="1812274"/>
                </a:lnTo>
                <a:cubicBezTo>
                  <a:pt x="7142202" y="1827514"/>
                  <a:pt x="7108065" y="1822227"/>
                  <a:pt x="7073350" y="1796409"/>
                </a:cubicBezTo>
                <a:cubicBezTo>
                  <a:pt x="7048683" y="1778065"/>
                  <a:pt x="7033224" y="1755928"/>
                  <a:pt x="7026972" y="1729995"/>
                </a:cubicBezTo>
                <a:cubicBezTo>
                  <a:pt x="7020719" y="1704063"/>
                  <a:pt x="7024561" y="1678545"/>
                  <a:pt x="7038501" y="1653442"/>
                </a:cubicBezTo>
                <a:lnTo>
                  <a:pt x="7239025" y="1802568"/>
                </a:lnTo>
                <a:cubicBezTo>
                  <a:pt x="7245522" y="1795105"/>
                  <a:pt x="7249337" y="1790610"/>
                  <a:pt x="7250470" y="1789089"/>
                </a:cubicBezTo>
                <a:cubicBezTo>
                  <a:pt x="7274701" y="1756505"/>
                  <a:pt x="7285142" y="1720523"/>
                  <a:pt x="7281795" y="1681144"/>
                </a:cubicBezTo>
                <a:close/>
                <a:moveTo>
                  <a:pt x="7520797" y="1882949"/>
                </a:moveTo>
                <a:lnTo>
                  <a:pt x="7380187" y="2041283"/>
                </a:lnTo>
                <a:lnTo>
                  <a:pt x="7268244" y="1941875"/>
                </a:lnTo>
                <a:cubicBezTo>
                  <a:pt x="7297139" y="1930485"/>
                  <a:pt x="7326202" y="1908331"/>
                  <a:pt x="7355431" y="1875414"/>
                </a:cubicBezTo>
                <a:lnTo>
                  <a:pt x="7424601" y="1797523"/>
                </a:lnTo>
                <a:close/>
                <a:moveTo>
                  <a:pt x="7529642" y="7766697"/>
                </a:moveTo>
                <a:lnTo>
                  <a:pt x="7422905" y="7643012"/>
                </a:lnTo>
                <a:cubicBezTo>
                  <a:pt x="7400838" y="7617443"/>
                  <a:pt x="7389468" y="7596427"/>
                  <a:pt x="7388796" y="7579965"/>
                </a:cubicBezTo>
                <a:cubicBezTo>
                  <a:pt x="7388123" y="7563503"/>
                  <a:pt x="7396864" y="7548943"/>
                  <a:pt x="7415014" y="7536285"/>
                </a:cubicBezTo>
                <a:lnTo>
                  <a:pt x="7391956" y="7509567"/>
                </a:lnTo>
                <a:cubicBezTo>
                  <a:pt x="7366621" y="7528422"/>
                  <a:pt x="7353030" y="7550427"/>
                  <a:pt x="7351180" y="7575582"/>
                </a:cubicBezTo>
                <a:cubicBezTo>
                  <a:pt x="7349041" y="7600987"/>
                  <a:pt x="7363469" y="7631647"/>
                  <a:pt x="7394461" y="7667560"/>
                </a:cubicBezTo>
                <a:lnTo>
                  <a:pt x="7477397" y="7763661"/>
                </a:lnTo>
                <a:lnTo>
                  <a:pt x="7380001" y="7847713"/>
                </a:lnTo>
                <a:lnTo>
                  <a:pt x="7217849" y="7659815"/>
                </a:lnTo>
                <a:lnTo>
                  <a:pt x="7189407" y="7684363"/>
                </a:lnTo>
                <a:lnTo>
                  <a:pt x="7375359" y="7899841"/>
                </a:lnTo>
                <a:close/>
                <a:moveTo>
                  <a:pt x="7573080" y="1880653"/>
                </a:moveTo>
                <a:lnTo>
                  <a:pt x="7420702" y="1745337"/>
                </a:lnTo>
                <a:lnTo>
                  <a:pt x="7327340" y="1850468"/>
                </a:lnTo>
                <a:cubicBezTo>
                  <a:pt x="7296848" y="1884801"/>
                  <a:pt x="7265802" y="1905193"/>
                  <a:pt x="7234194" y="1911635"/>
                </a:cubicBezTo>
                <a:lnTo>
                  <a:pt x="7208230" y="1888579"/>
                </a:lnTo>
                <a:lnTo>
                  <a:pt x="7133389" y="1972855"/>
                </a:lnTo>
                <a:lnTo>
                  <a:pt x="7161480" y="1997801"/>
                </a:lnTo>
                <a:lnTo>
                  <a:pt x="7212132" y="1940767"/>
                </a:lnTo>
                <a:lnTo>
                  <a:pt x="7385790" y="2094983"/>
                </a:lnTo>
                <a:lnTo>
                  <a:pt x="7335141" y="2152019"/>
                </a:lnTo>
                <a:lnTo>
                  <a:pt x="7363232" y="2176965"/>
                </a:lnTo>
                <a:lnTo>
                  <a:pt x="7438073" y="2092689"/>
                </a:lnTo>
                <a:lnTo>
                  <a:pt x="7408278" y="2066232"/>
                </a:lnTo>
                <a:close/>
                <a:moveTo>
                  <a:pt x="7619824" y="7455035"/>
                </a:moveTo>
                <a:lnTo>
                  <a:pt x="7548774" y="7526475"/>
                </a:lnTo>
                <a:cubicBezTo>
                  <a:pt x="7537000" y="7538315"/>
                  <a:pt x="7525277" y="7544719"/>
                  <a:pt x="7513608" y="7545691"/>
                </a:cubicBezTo>
                <a:cubicBezTo>
                  <a:pt x="7501937" y="7546662"/>
                  <a:pt x="7491259" y="7542331"/>
                  <a:pt x="7481573" y="7532697"/>
                </a:cubicBezTo>
                <a:cubicBezTo>
                  <a:pt x="7471346" y="7522527"/>
                  <a:pt x="7466552" y="7511471"/>
                  <a:pt x="7467192" y="7499529"/>
                </a:cubicBezTo>
                <a:cubicBezTo>
                  <a:pt x="7467830" y="7487587"/>
                  <a:pt x="7474035" y="7475693"/>
                  <a:pt x="7485811" y="7463855"/>
                </a:cubicBezTo>
                <a:lnTo>
                  <a:pt x="7556862" y="7392417"/>
                </a:lnTo>
                <a:close/>
                <a:moveTo>
                  <a:pt x="7707006" y="7541741"/>
                </a:moveTo>
                <a:lnTo>
                  <a:pt x="7643983" y="7605107"/>
                </a:lnTo>
                <a:cubicBezTo>
                  <a:pt x="7632743" y="7616411"/>
                  <a:pt x="7621490" y="7622479"/>
                  <a:pt x="7610222" y="7623313"/>
                </a:cubicBezTo>
                <a:cubicBezTo>
                  <a:pt x="7598955" y="7624149"/>
                  <a:pt x="7588611" y="7619884"/>
                  <a:pt x="7579193" y="7610519"/>
                </a:cubicBezTo>
                <a:cubicBezTo>
                  <a:pt x="7568700" y="7600083"/>
                  <a:pt x="7563739" y="7589327"/>
                  <a:pt x="7564314" y="7578257"/>
                </a:cubicBezTo>
                <a:cubicBezTo>
                  <a:pt x="7564887" y="7567188"/>
                  <a:pt x="7570993" y="7555801"/>
                  <a:pt x="7582634" y="7544095"/>
                </a:cubicBezTo>
                <a:lnTo>
                  <a:pt x="7645657" y="7480726"/>
                </a:lnTo>
                <a:close/>
                <a:moveTo>
                  <a:pt x="7759331" y="7540793"/>
                </a:moveTo>
                <a:lnTo>
                  <a:pt x="7557524" y="7340087"/>
                </a:lnTo>
                <a:lnTo>
                  <a:pt x="7459981" y="7438165"/>
                </a:lnTo>
                <a:cubicBezTo>
                  <a:pt x="7440177" y="7458076"/>
                  <a:pt x="7429970" y="7478833"/>
                  <a:pt x="7429357" y="7500438"/>
                </a:cubicBezTo>
                <a:cubicBezTo>
                  <a:pt x="7428745" y="7522039"/>
                  <a:pt x="7436780" y="7541139"/>
                  <a:pt x="7453464" y="7557731"/>
                </a:cubicBezTo>
                <a:cubicBezTo>
                  <a:pt x="7476874" y="7581011"/>
                  <a:pt x="7503585" y="7585635"/>
                  <a:pt x="7533601" y="7571598"/>
                </a:cubicBezTo>
                <a:cubicBezTo>
                  <a:pt x="7527229" y="7596305"/>
                  <a:pt x="7534134" y="7618691"/>
                  <a:pt x="7554314" y="7638761"/>
                </a:cubicBezTo>
                <a:cubicBezTo>
                  <a:pt x="7570458" y="7654818"/>
                  <a:pt x="7588927" y="7662348"/>
                  <a:pt x="7609722" y="7661352"/>
                </a:cubicBezTo>
                <a:cubicBezTo>
                  <a:pt x="7630517" y="7660359"/>
                  <a:pt x="7650547" y="7650171"/>
                  <a:pt x="7669813" y="7630798"/>
                </a:cubicBezTo>
                <a:close/>
                <a:moveTo>
                  <a:pt x="7816412" y="2129057"/>
                </a:moveTo>
                <a:lnTo>
                  <a:pt x="7794474" y="2105932"/>
                </a:lnTo>
                <a:lnTo>
                  <a:pt x="7518728" y="2133701"/>
                </a:lnTo>
                <a:lnTo>
                  <a:pt x="7677722" y="1982867"/>
                </a:lnTo>
                <a:lnTo>
                  <a:pt x="7651865" y="1955611"/>
                </a:lnTo>
                <a:lnTo>
                  <a:pt x="7445379" y="2151501"/>
                </a:lnTo>
                <a:lnTo>
                  <a:pt x="7467319" y="2174627"/>
                </a:lnTo>
                <a:lnTo>
                  <a:pt x="7743063" y="2146857"/>
                </a:lnTo>
                <a:lnTo>
                  <a:pt x="7584072" y="2297693"/>
                </a:lnTo>
                <a:lnTo>
                  <a:pt x="7609929" y="2324948"/>
                </a:lnTo>
                <a:close/>
                <a:moveTo>
                  <a:pt x="7914769" y="7264683"/>
                </a:moveTo>
                <a:cubicBezTo>
                  <a:pt x="7917670" y="7295409"/>
                  <a:pt x="7908975" y="7322815"/>
                  <a:pt x="7888685" y="7346907"/>
                </a:cubicBezTo>
                <a:cubicBezTo>
                  <a:pt x="7868393" y="7370999"/>
                  <a:pt x="7842865" y="7384229"/>
                  <a:pt x="7812094" y="7386595"/>
                </a:cubicBezTo>
                <a:cubicBezTo>
                  <a:pt x="7781615" y="7389204"/>
                  <a:pt x="7754328" y="7380364"/>
                  <a:pt x="7730236" y="7360075"/>
                </a:cubicBezTo>
                <a:cubicBezTo>
                  <a:pt x="7706436" y="7340027"/>
                  <a:pt x="7692939" y="7314521"/>
                  <a:pt x="7689749" y="7283551"/>
                </a:cubicBezTo>
                <a:cubicBezTo>
                  <a:pt x="7687137" y="7253071"/>
                  <a:pt x="7695977" y="7225787"/>
                  <a:pt x="7716269" y="7201695"/>
                </a:cubicBezTo>
                <a:cubicBezTo>
                  <a:pt x="7736559" y="7177603"/>
                  <a:pt x="7761945" y="7164251"/>
                  <a:pt x="7792425" y="7161641"/>
                </a:cubicBezTo>
                <a:cubicBezTo>
                  <a:pt x="7823484" y="7159520"/>
                  <a:pt x="7850915" y="7168482"/>
                  <a:pt x="7874716" y="7188527"/>
                </a:cubicBezTo>
                <a:cubicBezTo>
                  <a:pt x="7898808" y="7208819"/>
                  <a:pt x="7912160" y="7234204"/>
                  <a:pt x="7914769" y="7264683"/>
                </a:cubicBezTo>
                <a:close/>
                <a:moveTo>
                  <a:pt x="7952400" y="7260654"/>
                </a:moveTo>
                <a:cubicBezTo>
                  <a:pt x="7948675" y="7220304"/>
                  <a:pt x="7930848" y="7186685"/>
                  <a:pt x="7898920" y="7159791"/>
                </a:cubicBezTo>
                <a:cubicBezTo>
                  <a:pt x="7866989" y="7132901"/>
                  <a:pt x="7830827" y="7121051"/>
                  <a:pt x="7790432" y="7124240"/>
                </a:cubicBezTo>
                <a:cubicBezTo>
                  <a:pt x="7749794" y="7127721"/>
                  <a:pt x="7716396" y="7144991"/>
                  <a:pt x="7690237" y="7176049"/>
                </a:cubicBezTo>
                <a:cubicBezTo>
                  <a:pt x="7657724" y="7214654"/>
                  <a:pt x="7648996" y="7257417"/>
                  <a:pt x="7664056" y="7304335"/>
                </a:cubicBezTo>
                <a:lnTo>
                  <a:pt x="7621388" y="7268399"/>
                </a:lnTo>
                <a:lnTo>
                  <a:pt x="7597187" y="7297135"/>
                </a:lnTo>
                <a:lnTo>
                  <a:pt x="7814883" y="7480485"/>
                </a:lnTo>
                <a:lnTo>
                  <a:pt x="7839085" y="7451749"/>
                </a:lnTo>
                <a:lnTo>
                  <a:pt x="7796416" y="7415811"/>
                </a:lnTo>
                <a:cubicBezTo>
                  <a:pt x="7845215" y="7422677"/>
                  <a:pt x="7885869" y="7406804"/>
                  <a:pt x="7918382" y="7368200"/>
                </a:cubicBezTo>
                <a:cubicBezTo>
                  <a:pt x="7944541" y="7337141"/>
                  <a:pt x="7955881" y="7301293"/>
                  <a:pt x="7952400" y="7260654"/>
                </a:cubicBezTo>
                <a:close/>
                <a:moveTo>
                  <a:pt x="8019013" y="2374593"/>
                </a:moveTo>
                <a:lnTo>
                  <a:pt x="7995581" y="2345227"/>
                </a:lnTo>
                <a:lnTo>
                  <a:pt x="7801581" y="2500021"/>
                </a:lnTo>
                <a:lnTo>
                  <a:pt x="7702880" y="2376321"/>
                </a:lnTo>
                <a:lnTo>
                  <a:pt x="7896883" y="2221528"/>
                </a:lnTo>
                <a:lnTo>
                  <a:pt x="7873451" y="2192160"/>
                </a:lnTo>
                <a:lnTo>
                  <a:pt x="7650971" y="2369675"/>
                </a:lnTo>
                <a:lnTo>
                  <a:pt x="7801506" y="2558339"/>
                </a:lnTo>
                <a:lnTo>
                  <a:pt x="7741881" y="2605913"/>
                </a:lnTo>
                <a:lnTo>
                  <a:pt x="7765313" y="2635282"/>
                </a:lnTo>
                <a:lnTo>
                  <a:pt x="7853415" y="2564983"/>
                </a:lnTo>
                <a:lnTo>
                  <a:pt x="7825013" y="2529387"/>
                </a:lnTo>
                <a:close/>
                <a:moveTo>
                  <a:pt x="8116412" y="6987945"/>
                </a:moveTo>
                <a:cubicBezTo>
                  <a:pt x="8122142" y="7018271"/>
                  <a:pt x="8116021" y="7046364"/>
                  <a:pt x="8098045" y="7072229"/>
                </a:cubicBezTo>
                <a:cubicBezTo>
                  <a:pt x="8080069" y="7098094"/>
                  <a:pt x="8055872" y="7113627"/>
                  <a:pt x="8025453" y="7118829"/>
                </a:cubicBezTo>
                <a:cubicBezTo>
                  <a:pt x="7995345" y="7124247"/>
                  <a:pt x="7967358" y="7117967"/>
                  <a:pt x="7941493" y="7099991"/>
                </a:cubicBezTo>
                <a:cubicBezTo>
                  <a:pt x="7915940" y="7082234"/>
                  <a:pt x="7900142" y="7058083"/>
                  <a:pt x="7894101" y="7027543"/>
                </a:cubicBezTo>
                <a:cubicBezTo>
                  <a:pt x="7888683" y="6997435"/>
                  <a:pt x="7894963" y="6969449"/>
                  <a:pt x="7912937" y="6943584"/>
                </a:cubicBezTo>
                <a:cubicBezTo>
                  <a:pt x="7930913" y="6917719"/>
                  <a:pt x="7954955" y="6902077"/>
                  <a:pt x="7985063" y="6896661"/>
                </a:cubicBezTo>
                <a:cubicBezTo>
                  <a:pt x="8015794" y="6891675"/>
                  <a:pt x="8043934" y="6898063"/>
                  <a:pt x="8069488" y="6915819"/>
                </a:cubicBezTo>
                <a:cubicBezTo>
                  <a:pt x="8095353" y="6933795"/>
                  <a:pt x="8110996" y="6957837"/>
                  <a:pt x="8116412" y="6987945"/>
                </a:cubicBezTo>
                <a:close/>
                <a:moveTo>
                  <a:pt x="8207789" y="6966185"/>
                </a:moveTo>
                <a:lnTo>
                  <a:pt x="7880580" y="6738781"/>
                </a:lnTo>
                <a:lnTo>
                  <a:pt x="7859140" y="6769632"/>
                </a:lnTo>
                <a:lnTo>
                  <a:pt x="7998437" y="6866443"/>
                </a:lnTo>
                <a:cubicBezTo>
                  <a:pt x="7949215" y="6864122"/>
                  <a:pt x="7910200" y="6883685"/>
                  <a:pt x="7881397" y="6925130"/>
                </a:cubicBezTo>
                <a:cubicBezTo>
                  <a:pt x="7858224" y="6958475"/>
                  <a:pt x="7850357" y="6995063"/>
                  <a:pt x="7857798" y="7034895"/>
                </a:cubicBezTo>
                <a:cubicBezTo>
                  <a:pt x="7865022" y="7075038"/>
                  <a:pt x="7885774" y="7107021"/>
                  <a:pt x="7920053" y="7130844"/>
                </a:cubicBezTo>
                <a:cubicBezTo>
                  <a:pt x="7954332" y="7154667"/>
                  <a:pt x="7991542" y="7162967"/>
                  <a:pt x="8031685" y="7155743"/>
                </a:cubicBezTo>
                <a:cubicBezTo>
                  <a:pt x="8071612" y="7148830"/>
                  <a:pt x="8103162" y="7128703"/>
                  <a:pt x="8126335" y="7095357"/>
                </a:cubicBezTo>
                <a:cubicBezTo>
                  <a:pt x="8155141" y="7053911"/>
                  <a:pt x="8159874" y="7010523"/>
                  <a:pt x="8140539" y="6965199"/>
                </a:cubicBezTo>
                <a:lnTo>
                  <a:pt x="8186349" y="6997035"/>
                </a:lnTo>
                <a:close/>
                <a:moveTo>
                  <a:pt x="8221110" y="2664449"/>
                </a:moveTo>
                <a:lnTo>
                  <a:pt x="8203429" y="2637924"/>
                </a:lnTo>
                <a:lnTo>
                  <a:pt x="7926983" y="2618331"/>
                </a:lnTo>
                <a:lnTo>
                  <a:pt x="8109340" y="2496774"/>
                </a:lnTo>
                <a:lnTo>
                  <a:pt x="8088503" y="2465513"/>
                </a:lnTo>
                <a:lnTo>
                  <a:pt x="7851675" y="2623379"/>
                </a:lnTo>
                <a:lnTo>
                  <a:pt x="7869355" y="2649904"/>
                </a:lnTo>
                <a:lnTo>
                  <a:pt x="8145800" y="2669496"/>
                </a:lnTo>
                <a:lnTo>
                  <a:pt x="7963444" y="2791054"/>
                </a:lnTo>
                <a:lnTo>
                  <a:pt x="7984281" y="2822315"/>
                </a:lnTo>
                <a:close/>
                <a:moveTo>
                  <a:pt x="8367870" y="6692207"/>
                </a:moveTo>
                <a:lnTo>
                  <a:pt x="8120984" y="6550583"/>
                </a:lnTo>
                <a:lnTo>
                  <a:pt x="8102290" y="6583171"/>
                </a:lnTo>
                <a:lnTo>
                  <a:pt x="8317574" y="6706667"/>
                </a:lnTo>
                <a:lnTo>
                  <a:pt x="8235998" y="6848873"/>
                </a:lnTo>
                <a:lnTo>
                  <a:pt x="8020715" y="6725377"/>
                </a:lnTo>
                <a:lnTo>
                  <a:pt x="8002021" y="6757965"/>
                </a:lnTo>
                <a:lnTo>
                  <a:pt x="8248906" y="6899589"/>
                </a:lnTo>
                <a:close/>
                <a:moveTo>
                  <a:pt x="8382825" y="2944699"/>
                </a:moveTo>
                <a:lnTo>
                  <a:pt x="8364660" y="2911815"/>
                </a:lnTo>
                <a:lnTo>
                  <a:pt x="8256036" y="2971815"/>
                </a:lnTo>
                <a:lnTo>
                  <a:pt x="8176768" y="2828311"/>
                </a:lnTo>
                <a:lnTo>
                  <a:pt x="8285392" y="2768309"/>
                </a:lnTo>
                <a:lnTo>
                  <a:pt x="8267226" y="2735422"/>
                </a:lnTo>
                <a:lnTo>
                  <a:pt x="8018087" y="2873041"/>
                </a:lnTo>
                <a:lnTo>
                  <a:pt x="8036252" y="2905928"/>
                </a:lnTo>
                <a:lnTo>
                  <a:pt x="8144877" y="2845926"/>
                </a:lnTo>
                <a:lnTo>
                  <a:pt x="8224145" y="2989429"/>
                </a:lnTo>
                <a:lnTo>
                  <a:pt x="8115520" y="3049431"/>
                </a:lnTo>
                <a:lnTo>
                  <a:pt x="8133686" y="3082319"/>
                </a:lnTo>
                <a:close/>
                <a:moveTo>
                  <a:pt x="8461649" y="3195801"/>
                </a:moveTo>
                <a:cubicBezTo>
                  <a:pt x="8461981" y="3210174"/>
                  <a:pt x="8459299" y="3224531"/>
                  <a:pt x="8453602" y="3238870"/>
                </a:cubicBezTo>
                <a:cubicBezTo>
                  <a:pt x="8442553" y="3267397"/>
                  <a:pt x="8422622" y="3288023"/>
                  <a:pt x="8393809" y="3300749"/>
                </a:cubicBezTo>
                <a:cubicBezTo>
                  <a:pt x="8365344" y="3313322"/>
                  <a:pt x="8336502" y="3314236"/>
                  <a:pt x="8307280" y="3303496"/>
                </a:cubicBezTo>
                <a:cubicBezTo>
                  <a:pt x="8278753" y="3292447"/>
                  <a:pt x="8258127" y="3272517"/>
                  <a:pt x="8245400" y="3243703"/>
                </a:cubicBezTo>
                <a:cubicBezTo>
                  <a:pt x="8232676" y="3214893"/>
                  <a:pt x="8231837" y="3186221"/>
                  <a:pt x="8242885" y="3157695"/>
                </a:cubicBezTo>
                <a:cubicBezTo>
                  <a:pt x="8254626" y="3128861"/>
                  <a:pt x="8274732" y="3108159"/>
                  <a:pt x="8303196" y="3095589"/>
                </a:cubicBezTo>
                <a:cubicBezTo>
                  <a:pt x="8332010" y="3082861"/>
                  <a:pt x="8360680" y="3082022"/>
                  <a:pt x="8389205" y="3093071"/>
                </a:cubicBezTo>
                <a:cubicBezTo>
                  <a:pt x="8418080" y="3103965"/>
                  <a:pt x="8438880" y="3123819"/>
                  <a:pt x="8451605" y="3152632"/>
                </a:cubicBezTo>
                <a:cubicBezTo>
                  <a:pt x="8457968" y="3167039"/>
                  <a:pt x="8461316" y="3181428"/>
                  <a:pt x="8461649" y="3195801"/>
                </a:cubicBezTo>
                <a:close/>
                <a:moveTo>
                  <a:pt x="8539168" y="3277621"/>
                </a:moveTo>
                <a:lnTo>
                  <a:pt x="8523988" y="3243253"/>
                </a:lnTo>
                <a:lnTo>
                  <a:pt x="8472958" y="3265791"/>
                </a:lnTo>
                <a:cubicBezTo>
                  <a:pt x="8500566" y="3224973"/>
                  <a:pt x="8504171" y="3181480"/>
                  <a:pt x="8483780" y="3135308"/>
                </a:cubicBezTo>
                <a:cubicBezTo>
                  <a:pt x="8467375" y="3098166"/>
                  <a:pt x="8440155" y="3072229"/>
                  <a:pt x="8402119" y="3057497"/>
                </a:cubicBezTo>
                <a:cubicBezTo>
                  <a:pt x="8383179" y="3050305"/>
                  <a:pt x="8364199" y="3047021"/>
                  <a:pt x="8345182" y="3047641"/>
                </a:cubicBezTo>
                <a:cubicBezTo>
                  <a:pt x="8326165" y="3048261"/>
                  <a:pt x="8307110" y="3052788"/>
                  <a:pt x="8288019" y="3061220"/>
                </a:cubicBezTo>
                <a:cubicBezTo>
                  <a:pt x="8249833" y="3078085"/>
                  <a:pt x="8223298" y="3105362"/>
                  <a:pt x="8208414" y="3143050"/>
                </a:cubicBezTo>
                <a:cubicBezTo>
                  <a:pt x="8201049" y="3162067"/>
                  <a:pt x="8197575" y="3180975"/>
                  <a:pt x="8197993" y="3199768"/>
                </a:cubicBezTo>
                <a:cubicBezTo>
                  <a:pt x="8198412" y="3218563"/>
                  <a:pt x="8202722" y="3237247"/>
                  <a:pt x="8210924" y="3255820"/>
                </a:cubicBezTo>
                <a:cubicBezTo>
                  <a:pt x="8231319" y="3301990"/>
                  <a:pt x="8265896" y="3328619"/>
                  <a:pt x="8314660" y="3335706"/>
                </a:cubicBezTo>
                <a:lnTo>
                  <a:pt x="8263630" y="3358244"/>
                </a:lnTo>
                <a:lnTo>
                  <a:pt x="8278811" y="3392613"/>
                </a:lnTo>
                <a:close/>
                <a:moveTo>
                  <a:pt x="8629430" y="6413967"/>
                </a:moveTo>
                <a:lnTo>
                  <a:pt x="8309364" y="6414871"/>
                </a:lnTo>
                <a:lnTo>
                  <a:pt x="8295765" y="6399659"/>
                </a:lnTo>
                <a:cubicBezTo>
                  <a:pt x="8280419" y="6382365"/>
                  <a:pt x="8271835" y="6365632"/>
                  <a:pt x="8270013" y="6349463"/>
                </a:cubicBezTo>
                <a:cubicBezTo>
                  <a:pt x="8268190" y="6333293"/>
                  <a:pt x="8272834" y="6316081"/>
                  <a:pt x="8283950" y="6297826"/>
                </a:cubicBezTo>
                <a:lnTo>
                  <a:pt x="8250991" y="6282303"/>
                </a:lnTo>
                <a:cubicBezTo>
                  <a:pt x="8236339" y="6308959"/>
                  <a:pt x="8230998" y="6334550"/>
                  <a:pt x="8234970" y="6359073"/>
                </a:cubicBezTo>
                <a:cubicBezTo>
                  <a:pt x="8238941" y="6383595"/>
                  <a:pt x="8252517" y="6408653"/>
                  <a:pt x="8275698" y="6434252"/>
                </a:cubicBezTo>
                <a:lnTo>
                  <a:pt x="8500887" y="6686913"/>
                </a:lnTo>
                <a:lnTo>
                  <a:pt x="8518348" y="6649832"/>
                </a:lnTo>
                <a:lnTo>
                  <a:pt x="8341529" y="6450784"/>
                </a:lnTo>
                <a:lnTo>
                  <a:pt x="8611966" y="6451048"/>
                </a:lnTo>
                <a:close/>
                <a:moveTo>
                  <a:pt x="9621937" y="4703632"/>
                </a:moveTo>
                <a:lnTo>
                  <a:pt x="7660986" y="4703632"/>
                </a:lnTo>
                <a:lnTo>
                  <a:pt x="7657464" y="4560280"/>
                </a:lnTo>
                <a:cubicBezTo>
                  <a:pt x="7583213" y="3052668"/>
                  <a:pt x="6408695" y="1843827"/>
                  <a:pt x="4943891" y="1767405"/>
                </a:cubicBezTo>
                <a:lnTo>
                  <a:pt x="4930226" y="1767049"/>
                </a:lnTo>
                <a:lnTo>
                  <a:pt x="4930226" y="11920"/>
                </a:lnTo>
                <a:cubicBezTo>
                  <a:pt x="7521388" y="11920"/>
                  <a:pt x="9621937" y="2112471"/>
                  <a:pt x="9621937" y="4703632"/>
                </a:cubicBezTo>
                <a:close/>
                <a:moveTo>
                  <a:pt x="9624709" y="4900909"/>
                </a:moveTo>
                <a:cubicBezTo>
                  <a:pt x="9624709" y="7492071"/>
                  <a:pt x="7524159" y="9592621"/>
                  <a:pt x="4932997" y="9592621"/>
                </a:cubicBezTo>
                <a:lnTo>
                  <a:pt x="4932997" y="7656889"/>
                </a:lnTo>
                <a:lnTo>
                  <a:pt x="4943890" y="7656606"/>
                </a:lnTo>
                <a:cubicBezTo>
                  <a:pt x="6359868" y="7582732"/>
                  <a:pt x="7504589" y="6450675"/>
                  <a:pt x="7646401" y="5013467"/>
                </a:cubicBezTo>
                <a:lnTo>
                  <a:pt x="7654717" y="4900909"/>
                </a:ln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44" name="!!прикрытие сверху">
            <a:extLst>
              <a:ext uri="{FF2B5EF4-FFF2-40B4-BE49-F238E27FC236}">
                <a16:creationId xmlns:a16="http://schemas.microsoft.com/office/drawing/2014/main" id="{246ED32C-061F-D616-9F6B-F019AAC6B938}"/>
              </a:ext>
            </a:extLst>
          </p:cNvPr>
          <p:cNvSpPr txBox="1"/>
          <p:nvPr/>
        </p:nvSpPr>
        <p:spPr>
          <a:xfrm>
            <a:off x="4474122" y="0"/>
            <a:ext cx="2834654" cy="25415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ru-RU" sz="900" dirty="0"/>
          </a:p>
        </p:txBody>
      </p:sp>
      <p:sp>
        <p:nvSpPr>
          <p:cNvPr id="24" name="!!Заголовок 9">
            <a:extLst>
              <a:ext uri="{FF2B5EF4-FFF2-40B4-BE49-F238E27FC236}">
                <a16:creationId xmlns:a16="http://schemas.microsoft.com/office/drawing/2014/main" id="{8C70921A-3EB3-9DC6-FC59-724567AD4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5397" y="476443"/>
            <a:ext cx="11411795" cy="1325477"/>
          </a:xfrm>
        </p:spPr>
        <p:txBody>
          <a:bodyPr vert="horz" lIns="45000" tIns="45720" rIns="91440" bIns="45720" rtlCol="0" anchor="ctr">
            <a:normAutofit/>
          </a:bodyPr>
          <a:lstStyle/>
          <a:p>
            <a:pPr>
              <a:tabLst>
                <a:tab pos="0" algn="l"/>
              </a:tabLst>
            </a:pPr>
            <a:r>
              <a:rPr lang="ru-RU" altLang="ru-RU" sz="2800" dirty="0">
                <a:latin typeface="GILROY-MEDIUM" pitchFamily="2" charset="0"/>
                <a:sym typeface="Calibri" panose="020F0502020204030204" pitchFamily="34" charset="0"/>
              </a:rPr>
              <a:t>Новый модуль Мониторинга</a:t>
            </a:r>
          </a:p>
        </p:txBody>
      </p:sp>
      <p:sp>
        <p:nvSpPr>
          <p:cNvPr id="41" name="более">
            <a:extLst>
              <a:ext uri="{FF2B5EF4-FFF2-40B4-BE49-F238E27FC236}">
                <a16:creationId xmlns:a16="http://schemas.microsoft.com/office/drawing/2014/main" id="{AE684025-C456-21D6-C908-774DC6381C80}"/>
              </a:ext>
            </a:extLst>
          </p:cNvPr>
          <p:cNvSpPr txBox="1"/>
          <p:nvPr/>
        </p:nvSpPr>
        <p:spPr>
          <a:xfrm>
            <a:off x="-3854393" y="4000074"/>
            <a:ext cx="1123054" cy="48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5" tIns="45715" rIns="45715" bIns="45715" anchor="b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Gilroy-Bold"/>
                <a:ea typeface="Gilroy-Bold"/>
                <a:cs typeface="Gilroy-Bold"/>
                <a:sym typeface="Gilroy-Bold"/>
              </a:defRPr>
            </a:pPr>
            <a:r>
              <a:rPr lang="ru-RU" sz="2800" dirty="0">
                <a:latin typeface="Gilroy-Regular"/>
                <a:ea typeface="Gilroy-Regular"/>
                <a:cs typeface="Gilroy-Regular"/>
                <a:sym typeface="Gilroy-Regular"/>
              </a:rPr>
              <a:t>более</a:t>
            </a:r>
            <a:endParaRPr sz="2800" dirty="0">
              <a:latin typeface="Gilroy-Regular"/>
            </a:endParaRPr>
          </a:p>
        </p:txBody>
      </p:sp>
      <p:sp>
        <p:nvSpPr>
          <p:cNvPr id="42" name="показетелей">
            <a:extLst>
              <a:ext uri="{FF2B5EF4-FFF2-40B4-BE49-F238E27FC236}">
                <a16:creationId xmlns:a16="http://schemas.microsoft.com/office/drawing/2014/main" id="{4AA27CFF-76E6-FE98-12B7-4455C5325DB7}"/>
              </a:ext>
            </a:extLst>
          </p:cNvPr>
          <p:cNvSpPr txBox="1"/>
          <p:nvPr/>
        </p:nvSpPr>
        <p:spPr>
          <a:xfrm>
            <a:off x="15654573" y="4003164"/>
            <a:ext cx="2391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Gilroy-Regular"/>
              </a:rPr>
              <a:t>показателей</a:t>
            </a:r>
            <a:endParaRPr lang="ru-RU" sz="2800" dirty="0"/>
          </a:p>
        </p:txBody>
      </p:sp>
      <p:sp>
        <p:nvSpPr>
          <p:cNvPr id="43" name="!!прикрытие снизу">
            <a:extLst>
              <a:ext uri="{FF2B5EF4-FFF2-40B4-BE49-F238E27FC236}">
                <a16:creationId xmlns:a16="http://schemas.microsoft.com/office/drawing/2014/main" id="{329E297E-500D-A6B6-89A7-07AF10CF3B17}"/>
              </a:ext>
            </a:extLst>
          </p:cNvPr>
          <p:cNvSpPr txBox="1"/>
          <p:nvPr/>
        </p:nvSpPr>
        <p:spPr>
          <a:xfrm>
            <a:off x="4474122" y="4464333"/>
            <a:ext cx="2834654" cy="23936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ru-RU" sz="9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DD2378D-42FE-DAF6-72FB-6A600D235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674" y="1562585"/>
            <a:ext cx="10517527" cy="4930091"/>
          </a:xfrm>
          <a:prstGeom prst="roundRect">
            <a:avLst>
              <a:gd name="adj" fmla="val 1427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7F5B59-DE0E-0885-1FCA-CCFFE6015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939" y="2556868"/>
            <a:ext cx="7771894" cy="2427366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129D0-7BBB-53FC-7F42-919B31090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069" y="4542104"/>
            <a:ext cx="7771894" cy="2116184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A03B0D-CD34-E6FE-21D3-54B7A75E8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113" y="3627465"/>
            <a:ext cx="2819438" cy="1829278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6FBA81-4749-9595-A240-F49AD6665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759" y="5128934"/>
            <a:ext cx="3471944" cy="1363742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42EAF1E-961C-D17D-722F-2F7B05D111D1}"/>
              </a:ext>
            </a:extLst>
          </p:cNvPr>
          <p:cNvSpPr txBox="1"/>
          <p:nvPr/>
        </p:nvSpPr>
        <p:spPr>
          <a:xfrm>
            <a:off x="10320968" y="832998"/>
            <a:ext cx="1574598" cy="400110"/>
          </a:xfrm>
          <a:prstGeom prst="rect">
            <a:avLst/>
          </a:prstGeom>
          <a:noFill/>
          <a:ln>
            <a:solidFill>
              <a:srgbClr val="F15A2D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15A2D"/>
                </a:solidFill>
              </a:rPr>
              <a:t>Релиз в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0E455E-159E-A05D-45DF-5917A7950731}"/>
              </a:ext>
            </a:extLst>
          </p:cNvPr>
          <p:cNvSpPr txBox="1"/>
          <p:nvPr/>
        </p:nvSpPr>
        <p:spPr>
          <a:xfrm rot="20194257">
            <a:off x="446637" y="3241450"/>
            <a:ext cx="110161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spc="4800" dirty="0">
                <a:solidFill>
                  <a:schemeClr val="tx1">
                    <a:alpha val="11000"/>
                  </a:schemeClr>
                </a:solidFill>
                <a:latin typeface="Gilroy" pitchFamily="2" charset="0"/>
              </a:rPr>
              <a:t>ПРОТОТИП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2F5499-4C30-200B-2084-D4961829D904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6D0F5D6-37BC-7E8A-F171-981BED71A3AB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!!Номер слайда">
            <a:extLst>
              <a:ext uri="{FF2B5EF4-FFF2-40B4-BE49-F238E27FC236}">
                <a16:creationId xmlns:a16="http://schemas.microsoft.com/office/drawing/2014/main" id="{9EEB1378-8EEE-E6F2-2FAE-638B158C5636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34</a:t>
            </a:fld>
            <a:endParaRPr lang="ru-RU" sz="1050" dirty="0">
              <a:latin typeface="Gilroy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2E45E6-7105-5D01-8EE1-AFA5BDB04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72603" y="171480"/>
            <a:ext cx="3450634" cy="23700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2AD3D2-4AD3-E422-7D26-14046CB3B2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157" t="9636" r="16297" b="15002"/>
          <a:stretch/>
        </p:blipFill>
        <p:spPr>
          <a:xfrm>
            <a:off x="-4606354" y="8676460"/>
            <a:ext cx="3750029" cy="213763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DE4E3E-5E5B-E55E-2E8E-A5CD894250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894508" y="3964725"/>
            <a:ext cx="3450634" cy="283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67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Десятки">
            <a:extLst>
              <a:ext uri="{FF2B5EF4-FFF2-40B4-BE49-F238E27FC236}">
                <a16:creationId xmlns:a16="http://schemas.microsoft.com/office/drawing/2014/main" id="{37DB7FC0-9818-5C24-EA6C-CFC487F8F27C}"/>
              </a:ext>
            </a:extLst>
          </p:cNvPr>
          <p:cNvSpPr txBox="1"/>
          <p:nvPr/>
        </p:nvSpPr>
        <p:spPr>
          <a:xfrm>
            <a:off x="4451782" y="2341881"/>
            <a:ext cx="1633873" cy="28192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6600" dirty="0">
              <a:solidFill>
                <a:srgbClr val="F15A28"/>
              </a:solidFill>
              <a:latin typeface="Gilroy" pitchFamily="2" charset="0"/>
            </a:endParaRP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1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2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3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4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5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6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7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8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9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0</a:t>
            </a:r>
            <a:endParaRPr lang="ru-RU" sz="16600" dirty="0"/>
          </a:p>
        </p:txBody>
      </p:sp>
      <p:sp>
        <p:nvSpPr>
          <p:cNvPr id="28" name="Единицы">
            <a:extLst>
              <a:ext uri="{FF2B5EF4-FFF2-40B4-BE49-F238E27FC236}">
                <a16:creationId xmlns:a16="http://schemas.microsoft.com/office/drawing/2014/main" id="{54030E37-4A6C-6F41-C0C0-028142B7B82E}"/>
              </a:ext>
            </a:extLst>
          </p:cNvPr>
          <p:cNvSpPr txBox="1"/>
          <p:nvPr/>
        </p:nvSpPr>
        <p:spPr>
          <a:xfrm>
            <a:off x="5771623" y="2341881"/>
            <a:ext cx="1633873" cy="28192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0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1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2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3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4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5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6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7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8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9</a:t>
            </a:r>
          </a:p>
          <a:p>
            <a:pPr algn="ctr"/>
            <a:r>
              <a:rPr lang="ru-RU" sz="16600" dirty="0">
                <a:solidFill>
                  <a:srgbClr val="F15A28"/>
                </a:solidFill>
                <a:latin typeface="Gilroy" pitchFamily="2" charset="0"/>
              </a:rPr>
              <a:t>0</a:t>
            </a:r>
            <a:endParaRPr lang="ru-RU" sz="16600" dirty="0"/>
          </a:p>
        </p:txBody>
      </p:sp>
      <p:sp>
        <p:nvSpPr>
          <p:cNvPr id="31" name="!!прикрытие снизу">
            <a:extLst>
              <a:ext uri="{FF2B5EF4-FFF2-40B4-BE49-F238E27FC236}">
                <a16:creationId xmlns:a16="http://schemas.microsoft.com/office/drawing/2014/main" id="{AD400F2A-A0CE-F598-8213-77343299CB82}"/>
              </a:ext>
            </a:extLst>
          </p:cNvPr>
          <p:cNvSpPr txBox="1"/>
          <p:nvPr/>
        </p:nvSpPr>
        <p:spPr>
          <a:xfrm>
            <a:off x="4474122" y="4464333"/>
            <a:ext cx="2834654" cy="23936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ru-RU" sz="900" dirty="0"/>
          </a:p>
        </p:txBody>
      </p:sp>
      <p:sp>
        <p:nvSpPr>
          <p:cNvPr id="30" name="!!прикрытие сверху">
            <a:extLst>
              <a:ext uri="{FF2B5EF4-FFF2-40B4-BE49-F238E27FC236}">
                <a16:creationId xmlns:a16="http://schemas.microsoft.com/office/drawing/2014/main" id="{62E3FE59-02C3-E7B5-C822-7E68962498DF}"/>
              </a:ext>
            </a:extLst>
          </p:cNvPr>
          <p:cNvSpPr txBox="1"/>
          <p:nvPr/>
        </p:nvSpPr>
        <p:spPr>
          <a:xfrm>
            <a:off x="4474122" y="0"/>
            <a:ext cx="2834654" cy="25415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ru-RU" sz="900" dirty="0"/>
          </a:p>
        </p:txBody>
      </p:sp>
      <p:sp>
        <p:nvSpPr>
          <p:cNvPr id="24" name="!!Заголовок 9">
            <a:extLst>
              <a:ext uri="{FF2B5EF4-FFF2-40B4-BE49-F238E27FC236}">
                <a16:creationId xmlns:a16="http://schemas.microsoft.com/office/drawing/2014/main" id="{783A72AE-A5F9-2C31-433D-AD7ADFEB9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702" y="476443"/>
            <a:ext cx="11411795" cy="1325477"/>
          </a:xfrm>
        </p:spPr>
        <p:txBody>
          <a:bodyPr vert="horz" lIns="45000" tIns="45717" rIns="91434" bIns="45717" rtlCol="0" anchor="ctr">
            <a:normAutofit/>
          </a:bodyPr>
          <a:lstStyle/>
          <a:p>
            <a:pPr>
              <a:tabLst>
                <a:tab pos="0" algn="l"/>
              </a:tabLst>
            </a:pPr>
            <a:r>
              <a:rPr lang="ru-RU" altLang="ru-RU" sz="2800" dirty="0">
                <a:latin typeface="GILROY-MEDIUM" pitchFamily="2" charset="0"/>
                <a:sym typeface="Calibri" panose="020F0502020204030204" pitchFamily="34" charset="0"/>
              </a:rPr>
              <a:t>Новый модуль Мониторинга</a:t>
            </a:r>
          </a:p>
        </p:txBody>
      </p:sp>
      <p:sp>
        <p:nvSpPr>
          <p:cNvPr id="11" name="более">
            <a:extLst>
              <a:ext uri="{FF2B5EF4-FFF2-40B4-BE49-F238E27FC236}">
                <a16:creationId xmlns:a16="http://schemas.microsoft.com/office/drawing/2014/main" id="{9B9D9798-0B3D-75CE-74C9-7FCF088C8FA4}"/>
              </a:ext>
            </a:extLst>
          </p:cNvPr>
          <p:cNvSpPr txBox="1"/>
          <p:nvPr/>
        </p:nvSpPr>
        <p:spPr>
          <a:xfrm>
            <a:off x="3334503" y="4000074"/>
            <a:ext cx="1131069" cy="48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5" tIns="45715" rIns="45715" bIns="45715" anchor="b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Gilroy-Bold"/>
                <a:ea typeface="Gilroy-Bold"/>
                <a:cs typeface="Gilroy-Bold"/>
                <a:sym typeface="Gilroy-Bold"/>
              </a:defRPr>
            </a:pPr>
            <a:r>
              <a:rPr lang="ru-RU" sz="2800" dirty="0">
                <a:latin typeface="Gilroy-Regular"/>
                <a:ea typeface="Gilroy-Regular"/>
                <a:cs typeface="Gilroy-Regular"/>
                <a:sym typeface="Gilroy-Regular"/>
              </a:rPr>
              <a:t>более</a:t>
            </a:r>
            <a:endParaRPr sz="2800" dirty="0">
              <a:latin typeface="Gilroy-Regular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DD2378D-42FE-DAF6-72FB-6A600D235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160077" y="1302644"/>
            <a:ext cx="10517527" cy="4930091"/>
          </a:xfrm>
          <a:prstGeom prst="roundRect">
            <a:avLst>
              <a:gd name="adj" fmla="val 1427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0E455E-159E-A05D-45DF-5917A7950731}"/>
              </a:ext>
            </a:extLst>
          </p:cNvPr>
          <p:cNvSpPr txBox="1"/>
          <p:nvPr/>
        </p:nvSpPr>
        <p:spPr>
          <a:xfrm rot="20194257">
            <a:off x="-10579271" y="8669327"/>
            <a:ext cx="110161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spc="4800" dirty="0">
                <a:solidFill>
                  <a:schemeClr val="tx1">
                    <a:alpha val="11000"/>
                  </a:schemeClr>
                </a:solidFill>
                <a:latin typeface="Gilroy" pitchFamily="2" charset="0"/>
              </a:rPr>
              <a:t>ПРОТОТИП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65279DA-45A4-67DF-40C7-1F91F141476B}"/>
              </a:ext>
            </a:extLst>
          </p:cNvPr>
          <p:cNvCxnSpPr>
            <a:cxnSpLocks/>
          </p:cNvCxnSpPr>
          <p:nvPr/>
        </p:nvCxnSpPr>
        <p:spPr>
          <a:xfrm>
            <a:off x="-8538230" y="480252"/>
            <a:ext cx="53231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D00E2986-3FCF-BC95-BE17-1ABFE98EA974}"/>
              </a:ext>
            </a:extLst>
          </p:cNvPr>
          <p:cNvCxnSpPr>
            <a:cxnSpLocks/>
          </p:cNvCxnSpPr>
          <p:nvPr/>
        </p:nvCxnSpPr>
        <p:spPr>
          <a:xfrm>
            <a:off x="-9309562" y="480252"/>
            <a:ext cx="53231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204D8BC-3BB0-2218-4BD4-1C2BFF441E01}"/>
              </a:ext>
            </a:extLst>
          </p:cNvPr>
          <p:cNvSpPr txBox="1"/>
          <p:nvPr/>
        </p:nvSpPr>
        <p:spPr>
          <a:xfrm>
            <a:off x="-9403277" y="214892"/>
            <a:ext cx="60996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50" dirty="0">
                <a:latin typeface="Gilroy" pitchFamily="2" charset="0"/>
                <a:cs typeface="Calibri" panose="020F0502020204030204" pitchFamily="34" charset="0"/>
              </a:rPr>
              <a:t>Разгребая </a:t>
            </a:r>
            <a:r>
              <a:rPr lang="ru-RU" altLang="ru-RU" sz="1050" dirty="0" err="1">
                <a:latin typeface="Gilroy" pitchFamily="2" charset="0"/>
                <a:cs typeface="Calibri" panose="020F0502020204030204" pitchFamily="34" charset="0"/>
              </a:rPr>
              <a:t>бэклог</a:t>
            </a:r>
            <a:r>
              <a:rPr lang="ru-RU" altLang="ru-RU" sz="1050" dirty="0">
                <a:latin typeface="Gilroy" pitchFamily="2" charset="0"/>
                <a:cs typeface="Calibri" panose="020F0502020204030204" pitchFamily="34" charset="0"/>
              </a:rPr>
              <a:t>. ЕРИС. Развитие 2023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7F5B59-DE0E-0885-1FCA-CCFFE6015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7129" y="-2930868"/>
            <a:ext cx="7771894" cy="2427366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5E9B87B-1640-AE67-C4D8-9D771F278D49}"/>
              </a:ext>
            </a:extLst>
          </p:cNvPr>
          <p:cNvSpPr txBox="1"/>
          <p:nvPr/>
        </p:nvSpPr>
        <p:spPr>
          <a:xfrm>
            <a:off x="15350238" y="-3505533"/>
            <a:ext cx="2685543" cy="646331"/>
          </a:xfrm>
          <a:prstGeom prst="rect">
            <a:avLst/>
          </a:prstGeom>
          <a:noFill/>
          <a:ln>
            <a:solidFill>
              <a:srgbClr val="F15A2D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F15A2D"/>
                </a:solidFill>
              </a:rPr>
              <a:t>Релиз в 2023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129D0-7BBB-53FC-7F42-919B31090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916" y="7873897"/>
            <a:ext cx="7771894" cy="2116184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A03B0D-CD34-E6FE-21D3-54B7A75E8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1668" y="5578037"/>
            <a:ext cx="2819438" cy="1829278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6FBA81-4749-9595-A240-F49AD66653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3542" y="8250118"/>
            <a:ext cx="3471944" cy="1363742"/>
          </a:xfrm>
          <a:prstGeom prst="roundRect">
            <a:avLst>
              <a:gd name="adj" fmla="val 3453"/>
            </a:avLst>
          </a:prstGeom>
          <a:effectLst>
            <a:outerShdw blurRad="381000" sx="102000" sy="102000" algn="ctr" rotWithShape="0">
              <a:prstClr val="black">
                <a:alpha val="2676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20A8D-303D-365E-22C3-18FE1D1D68C5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F48AAA23-0DFF-0CE8-7D55-0E8C406E534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!!Номер слайда">
            <a:extLst>
              <a:ext uri="{FF2B5EF4-FFF2-40B4-BE49-F238E27FC236}">
                <a16:creationId xmlns:a16="http://schemas.microsoft.com/office/drawing/2014/main" id="{3542D423-0A01-A1E9-CC87-5444AD5A2B88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35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12" name="ЕРИС">
            <a:extLst>
              <a:ext uri="{FF2B5EF4-FFF2-40B4-BE49-F238E27FC236}">
                <a16:creationId xmlns:a16="http://schemas.microsoft.com/office/drawing/2014/main" id="{76C0CECE-2F15-09D8-FA20-1EC3E62EC9C6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5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5000"/>
                </a:srgbClr>
              </a:solidFill>
              <a:latin typeface="Gilroy" pitchFamily="2" charset="0"/>
            </a:endParaRPr>
          </a:p>
        </p:txBody>
      </p:sp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748C894C-142C-F7C7-1283-D119778A9D20}"/>
              </a:ext>
            </a:extLst>
          </p:cNvPr>
          <p:cNvSpPr/>
          <p:nvPr/>
        </p:nvSpPr>
        <p:spPr>
          <a:xfrm rot="10800000">
            <a:off x="7078777" y="1808351"/>
            <a:ext cx="9624709" cy="9618595"/>
          </a:xfrm>
          <a:custGeom>
            <a:avLst/>
            <a:gdLst>
              <a:gd name="connsiteX0" fmla="*/ 1094837 w 9624709"/>
              <a:gd name="connsiteY0" fmla="*/ 5975739 h 9618595"/>
              <a:gd name="connsiteX1" fmla="*/ 1082251 w 9624709"/>
              <a:gd name="connsiteY1" fmla="*/ 6017457 h 9618595"/>
              <a:gd name="connsiteX2" fmla="*/ 1015135 w 9624709"/>
              <a:gd name="connsiteY2" fmla="*/ 6072140 h 9618595"/>
              <a:gd name="connsiteX3" fmla="*/ 929415 w 9624709"/>
              <a:gd name="connsiteY3" fmla="*/ 6064652 h 9618595"/>
              <a:gd name="connsiteX4" fmla="*/ 874356 w 9624709"/>
              <a:gd name="connsiteY4" fmla="*/ 5998246 h 9618595"/>
              <a:gd name="connsiteX5" fmla="*/ 882389 w 9624709"/>
              <a:gd name="connsiteY5" fmla="*/ 5912359 h 9618595"/>
              <a:gd name="connsiteX6" fmla="*/ 948960 w 9624709"/>
              <a:gd name="connsiteY6" fmla="*/ 5857842 h 9618595"/>
              <a:gd name="connsiteX7" fmla="*/ 1035225 w 9624709"/>
              <a:gd name="connsiteY7" fmla="*/ 5865164 h 9618595"/>
              <a:gd name="connsiteX8" fmla="*/ 1089739 w 9624709"/>
              <a:gd name="connsiteY8" fmla="*/ 5931737 h 9618595"/>
              <a:gd name="connsiteX9" fmla="*/ 1094837 w 9624709"/>
              <a:gd name="connsiteY9" fmla="*/ 5975739 h 9618595"/>
              <a:gd name="connsiteX10" fmla="*/ 1131724 w 9624709"/>
              <a:gd name="connsiteY10" fmla="*/ 5980880 h 9618595"/>
              <a:gd name="connsiteX11" fmla="*/ 1125390 w 9624709"/>
              <a:gd name="connsiteY11" fmla="*/ 5923706 h 9618595"/>
              <a:gd name="connsiteX12" fmla="*/ 1031634 w 9624709"/>
              <a:gd name="connsiteY12" fmla="*/ 5832314 h 9618595"/>
              <a:gd name="connsiteX13" fmla="*/ 1084935 w 9624709"/>
              <a:gd name="connsiteY13" fmla="*/ 5815854 h 9618595"/>
              <a:gd name="connsiteX14" fmla="*/ 1073852 w 9624709"/>
              <a:gd name="connsiteY14" fmla="*/ 5779956 h 9618595"/>
              <a:gd name="connsiteX15" fmla="*/ 801901 w 9624709"/>
              <a:gd name="connsiteY15" fmla="*/ 5863934 h 9618595"/>
              <a:gd name="connsiteX16" fmla="*/ 812987 w 9624709"/>
              <a:gd name="connsiteY16" fmla="*/ 5899831 h 9618595"/>
              <a:gd name="connsiteX17" fmla="*/ 866288 w 9624709"/>
              <a:gd name="connsiteY17" fmla="*/ 5883372 h 9618595"/>
              <a:gd name="connsiteX18" fmla="*/ 840385 w 9624709"/>
              <a:gd name="connsiteY18" fmla="*/ 6011715 h 9618595"/>
              <a:gd name="connsiteX19" fmla="*/ 912457 w 9624709"/>
              <a:gd name="connsiteY19" fmla="*/ 6098483 h 9618595"/>
              <a:gd name="connsiteX20" fmla="*/ 1026218 w 9624709"/>
              <a:gd name="connsiteY20" fmla="*/ 6108038 h 9618595"/>
              <a:gd name="connsiteX21" fmla="*/ 1114787 w 9624709"/>
              <a:gd name="connsiteY21" fmla="*/ 6036006 h 9618595"/>
              <a:gd name="connsiteX22" fmla="*/ 1131724 w 9624709"/>
              <a:gd name="connsiteY22" fmla="*/ 5980880 h 9618595"/>
              <a:gd name="connsiteX23" fmla="*/ 1214499 w 9624709"/>
              <a:gd name="connsiteY23" fmla="*/ 6286108 h 9618595"/>
              <a:gd name="connsiteX24" fmla="*/ 1205881 w 9624709"/>
              <a:gd name="connsiteY24" fmla="*/ 6328822 h 9618595"/>
              <a:gd name="connsiteX25" fmla="*/ 1144185 w 9624709"/>
              <a:gd name="connsiteY25" fmla="*/ 6389558 h 9618595"/>
              <a:gd name="connsiteX26" fmla="*/ 1058142 w 9624709"/>
              <a:gd name="connsiteY26" fmla="*/ 6390138 h 9618595"/>
              <a:gd name="connsiteX27" fmla="*/ 997099 w 9624709"/>
              <a:gd name="connsiteY27" fmla="*/ 6329190 h 9618595"/>
              <a:gd name="connsiteX28" fmla="*/ 997044 w 9624709"/>
              <a:gd name="connsiteY28" fmla="*/ 6242928 h 9618595"/>
              <a:gd name="connsiteX29" fmla="*/ 1058211 w 9624709"/>
              <a:gd name="connsiteY29" fmla="*/ 6182410 h 9618595"/>
              <a:gd name="connsiteX30" fmla="*/ 1144780 w 9624709"/>
              <a:gd name="connsiteY30" fmla="*/ 6181611 h 9618595"/>
              <a:gd name="connsiteX31" fmla="*/ 1205298 w 9624709"/>
              <a:gd name="connsiteY31" fmla="*/ 6242778 h 9618595"/>
              <a:gd name="connsiteX32" fmla="*/ 1214499 w 9624709"/>
              <a:gd name="connsiteY32" fmla="*/ 6286108 h 9618595"/>
              <a:gd name="connsiteX33" fmla="*/ 1298397 w 9624709"/>
              <a:gd name="connsiteY33" fmla="*/ 3378337 h 9618595"/>
              <a:gd name="connsiteX34" fmla="*/ 1292791 w 9624709"/>
              <a:gd name="connsiteY34" fmla="*/ 3409004 h 9618595"/>
              <a:gd name="connsiteX35" fmla="*/ 1253307 w 9624709"/>
              <a:gd name="connsiteY35" fmla="*/ 3509695 h 9618595"/>
              <a:gd name="connsiteX36" fmla="*/ 1100680 w 9624709"/>
              <a:gd name="connsiteY36" fmla="*/ 3449845 h 9618595"/>
              <a:gd name="connsiteX37" fmla="*/ 1140166 w 9624709"/>
              <a:gd name="connsiteY37" fmla="*/ 3349152 h 9618595"/>
              <a:gd name="connsiteX38" fmla="*/ 1183527 w 9624709"/>
              <a:gd name="connsiteY38" fmla="*/ 3305624 h 9618595"/>
              <a:gd name="connsiteX39" fmla="*/ 1245573 w 9624709"/>
              <a:gd name="connsiteY39" fmla="*/ 3304885 h 9618595"/>
              <a:gd name="connsiteX40" fmla="*/ 1291107 w 9624709"/>
              <a:gd name="connsiteY40" fmla="*/ 3347810 h 9618595"/>
              <a:gd name="connsiteX41" fmla="*/ 1298397 w 9624709"/>
              <a:gd name="connsiteY41" fmla="*/ 3378337 h 9618595"/>
              <a:gd name="connsiteX42" fmla="*/ 1336416 w 9624709"/>
              <a:gd name="connsiteY42" fmla="*/ 3376889 h 9618595"/>
              <a:gd name="connsiteX43" fmla="*/ 1326198 w 9624709"/>
              <a:gd name="connsiteY43" fmla="*/ 3331609 h 9618595"/>
              <a:gd name="connsiteX44" fmla="*/ 1260120 w 9624709"/>
              <a:gd name="connsiteY44" fmla="*/ 3267789 h 9618595"/>
              <a:gd name="connsiteX45" fmla="*/ 1168803 w 9624709"/>
              <a:gd name="connsiteY45" fmla="*/ 3269888 h 9618595"/>
              <a:gd name="connsiteX46" fmla="*/ 1105187 w 9624709"/>
              <a:gd name="connsiteY46" fmla="*/ 3335436 h 9618595"/>
              <a:gd name="connsiteX47" fmla="*/ 1065704 w 9624709"/>
              <a:gd name="connsiteY47" fmla="*/ 3436126 h 9618595"/>
              <a:gd name="connsiteX48" fmla="*/ 952294 w 9624709"/>
              <a:gd name="connsiteY48" fmla="*/ 3391656 h 9618595"/>
              <a:gd name="connsiteX49" fmla="*/ 1022951 w 9624709"/>
              <a:gd name="connsiteY49" fmla="*/ 3211473 h 9618595"/>
              <a:gd name="connsiteX50" fmla="*/ 987975 w 9624709"/>
              <a:gd name="connsiteY50" fmla="*/ 3197755 h 9618595"/>
              <a:gd name="connsiteX51" fmla="*/ 902770 w 9624709"/>
              <a:gd name="connsiteY51" fmla="*/ 3415035 h 9618595"/>
              <a:gd name="connsiteX52" fmla="*/ 1273736 w 9624709"/>
              <a:gd name="connsiteY52" fmla="*/ 3560506 h 9618595"/>
              <a:gd name="connsiteX53" fmla="*/ 1327767 w 9624709"/>
              <a:gd name="connsiteY53" fmla="*/ 3422720 h 9618595"/>
              <a:gd name="connsiteX54" fmla="*/ 1336416 w 9624709"/>
              <a:gd name="connsiteY54" fmla="*/ 3376889 h 9618595"/>
              <a:gd name="connsiteX55" fmla="*/ 1349508 w 9624709"/>
              <a:gd name="connsiteY55" fmla="*/ 2991090 h 9618595"/>
              <a:gd name="connsiteX56" fmla="*/ 1255855 w 9624709"/>
              <a:gd name="connsiteY56" fmla="*/ 3181646 h 9618595"/>
              <a:gd name="connsiteX57" fmla="*/ 1209730 w 9624709"/>
              <a:gd name="connsiteY57" fmla="*/ 3119336 h 9618595"/>
              <a:gd name="connsiteX58" fmla="*/ 1218996 w 9624709"/>
              <a:gd name="connsiteY58" fmla="*/ 3041116 h 9618595"/>
              <a:gd name="connsiteX59" fmla="*/ 1271353 w 9624709"/>
              <a:gd name="connsiteY59" fmla="*/ 2991371 h 9618595"/>
              <a:gd name="connsiteX60" fmla="*/ 1349508 w 9624709"/>
              <a:gd name="connsiteY60" fmla="*/ 2991090 h 9618595"/>
              <a:gd name="connsiteX61" fmla="*/ 1395180 w 9624709"/>
              <a:gd name="connsiteY61" fmla="*/ 6326066 h 9618595"/>
              <a:gd name="connsiteX62" fmla="*/ 1380777 w 9624709"/>
              <a:gd name="connsiteY62" fmla="*/ 6291366 h 9618595"/>
              <a:gd name="connsiteX63" fmla="*/ 1224101 w 9624709"/>
              <a:gd name="connsiteY63" fmla="*/ 6356390 h 9618595"/>
              <a:gd name="connsiteX64" fmla="*/ 1237856 w 9624709"/>
              <a:gd name="connsiteY64" fmla="*/ 6226184 h 9618595"/>
              <a:gd name="connsiteX65" fmla="*/ 1158185 w 9624709"/>
              <a:gd name="connsiteY65" fmla="*/ 6147080 h 9618595"/>
              <a:gd name="connsiteX66" fmla="*/ 1043811 w 9624709"/>
              <a:gd name="connsiteY66" fmla="*/ 6147710 h 9618595"/>
              <a:gd name="connsiteX67" fmla="*/ 962603 w 9624709"/>
              <a:gd name="connsiteY67" fmla="*/ 6228254 h 9618595"/>
              <a:gd name="connsiteX68" fmla="*/ 950745 w 9624709"/>
              <a:gd name="connsiteY68" fmla="*/ 6284331 h 9618595"/>
              <a:gd name="connsiteX69" fmla="*/ 962359 w 9624709"/>
              <a:gd name="connsiteY69" fmla="*/ 6340526 h 9618595"/>
              <a:gd name="connsiteX70" fmla="*/ 1064270 w 9624709"/>
              <a:gd name="connsiteY70" fmla="*/ 6422727 h 9618595"/>
              <a:gd name="connsiteX71" fmla="*/ 1012747 w 9624709"/>
              <a:gd name="connsiteY71" fmla="*/ 6444110 h 9618595"/>
              <a:gd name="connsiteX72" fmla="*/ 1027147 w 9624709"/>
              <a:gd name="connsiteY72" fmla="*/ 6478810 h 9618595"/>
              <a:gd name="connsiteX73" fmla="*/ 1472189 w 9624709"/>
              <a:gd name="connsiteY73" fmla="*/ 3080241 h 9618595"/>
              <a:gd name="connsiteX74" fmla="*/ 1451743 w 9624709"/>
              <a:gd name="connsiteY74" fmla="*/ 3012791 h 9618595"/>
              <a:gd name="connsiteX75" fmla="*/ 1419809 w 9624709"/>
              <a:gd name="connsiteY75" fmla="*/ 3033885 h 9618595"/>
              <a:gd name="connsiteX76" fmla="*/ 1422810 w 9624709"/>
              <a:gd name="connsiteY76" fmla="*/ 3137479 h 9618595"/>
              <a:gd name="connsiteX77" fmla="*/ 1365926 w 9624709"/>
              <a:gd name="connsiteY77" fmla="*/ 3195148 h 9618595"/>
              <a:gd name="connsiteX78" fmla="*/ 1288553 w 9624709"/>
              <a:gd name="connsiteY78" fmla="*/ 3197715 h 9618595"/>
              <a:gd name="connsiteX79" fmla="*/ 1398775 w 9624709"/>
              <a:gd name="connsiteY79" fmla="*/ 2973440 h 9618595"/>
              <a:gd name="connsiteX80" fmla="*/ 1383439 w 9624709"/>
              <a:gd name="connsiteY80" fmla="*/ 2964634 h 9618595"/>
              <a:gd name="connsiteX81" fmla="*/ 1271602 w 9624709"/>
              <a:gd name="connsiteY81" fmla="*/ 2953436 h 9618595"/>
              <a:gd name="connsiteX82" fmla="*/ 1186301 w 9624709"/>
              <a:gd name="connsiteY82" fmla="*/ 3025047 h 9618595"/>
              <a:gd name="connsiteX83" fmla="*/ 1169642 w 9624709"/>
              <a:gd name="connsiteY83" fmla="*/ 3083142 h 9618595"/>
              <a:gd name="connsiteX84" fmla="*/ 1177413 w 9624709"/>
              <a:gd name="connsiteY84" fmla="*/ 3139924 h 9618595"/>
              <a:gd name="connsiteX85" fmla="*/ 1254620 w 9624709"/>
              <a:gd name="connsiteY85" fmla="*/ 3224170 h 9618595"/>
              <a:gd name="connsiteX86" fmla="*/ 1369245 w 9624709"/>
              <a:gd name="connsiteY86" fmla="*/ 3233568 h 9618595"/>
              <a:gd name="connsiteX87" fmla="*/ 1455256 w 9624709"/>
              <a:gd name="connsiteY87" fmla="*/ 3154058 h 9618595"/>
              <a:gd name="connsiteX88" fmla="*/ 1472189 w 9624709"/>
              <a:gd name="connsiteY88" fmla="*/ 3080241 h 9618595"/>
              <a:gd name="connsiteX89" fmla="*/ 1514823 w 9624709"/>
              <a:gd name="connsiteY89" fmla="*/ 6775119 h 9618595"/>
              <a:gd name="connsiteX90" fmla="*/ 1495330 w 9624709"/>
              <a:gd name="connsiteY90" fmla="*/ 6743002 h 9618595"/>
              <a:gd name="connsiteX91" fmla="*/ 1283161 w 9624709"/>
              <a:gd name="connsiteY91" fmla="*/ 6871773 h 9618595"/>
              <a:gd name="connsiteX92" fmla="*/ 1230884 w 9624709"/>
              <a:gd name="connsiteY92" fmla="*/ 6785640 h 9618595"/>
              <a:gd name="connsiteX93" fmla="*/ 1199740 w 9624709"/>
              <a:gd name="connsiteY93" fmla="*/ 6804542 h 9618595"/>
              <a:gd name="connsiteX94" fmla="*/ 1323785 w 9624709"/>
              <a:gd name="connsiteY94" fmla="*/ 7008926 h 9618595"/>
              <a:gd name="connsiteX95" fmla="*/ 1354929 w 9624709"/>
              <a:gd name="connsiteY95" fmla="*/ 6990024 h 9618595"/>
              <a:gd name="connsiteX96" fmla="*/ 1302654 w 9624709"/>
              <a:gd name="connsiteY96" fmla="*/ 6903890 h 9618595"/>
              <a:gd name="connsiteX97" fmla="*/ 1515209 w 9624709"/>
              <a:gd name="connsiteY97" fmla="*/ 6555446 h 9618595"/>
              <a:gd name="connsiteX98" fmla="*/ 1465780 w 9624709"/>
              <a:gd name="connsiteY98" fmla="*/ 6505060 h 9618595"/>
              <a:gd name="connsiteX99" fmla="*/ 1384537 w 9624709"/>
              <a:gd name="connsiteY99" fmla="*/ 6493544 h 9618595"/>
              <a:gd name="connsiteX100" fmla="*/ 1052497 w 9624709"/>
              <a:gd name="connsiteY100" fmla="*/ 6528019 h 9618595"/>
              <a:gd name="connsiteX101" fmla="*/ 1070791 w 9624709"/>
              <a:gd name="connsiteY101" fmla="*/ 6563419 h 9618595"/>
              <a:gd name="connsiteX102" fmla="*/ 1325018 w 9624709"/>
              <a:gd name="connsiteY102" fmla="*/ 6535836 h 9618595"/>
              <a:gd name="connsiteX103" fmla="*/ 1162264 w 9624709"/>
              <a:gd name="connsiteY103" fmla="*/ 6740414 h 9618595"/>
              <a:gd name="connsiteX104" fmla="*/ 1180559 w 9624709"/>
              <a:gd name="connsiteY104" fmla="*/ 6775814 h 9618595"/>
              <a:gd name="connsiteX105" fmla="*/ 1376382 w 9624709"/>
              <a:gd name="connsiteY105" fmla="*/ 6531077 h 9618595"/>
              <a:gd name="connsiteX106" fmla="*/ 1395456 w 9624709"/>
              <a:gd name="connsiteY106" fmla="*/ 6529548 h 9618595"/>
              <a:gd name="connsiteX107" fmla="*/ 1483855 w 9624709"/>
              <a:gd name="connsiteY107" fmla="*/ 6571648 h 9618595"/>
              <a:gd name="connsiteX108" fmla="*/ 1603849 w 9624709"/>
              <a:gd name="connsiteY108" fmla="*/ 2833323 h 9618595"/>
              <a:gd name="connsiteX109" fmla="*/ 1565925 w 9624709"/>
              <a:gd name="connsiteY109" fmla="*/ 2778729 h 9618595"/>
              <a:gd name="connsiteX110" fmla="*/ 1481945 w 9624709"/>
              <a:gd name="connsiteY110" fmla="*/ 2786870 h 9618595"/>
              <a:gd name="connsiteX111" fmla="*/ 1445109 w 9624709"/>
              <a:gd name="connsiteY111" fmla="*/ 2723673 h 9618595"/>
              <a:gd name="connsiteX112" fmla="*/ 1381982 w 9624709"/>
              <a:gd name="connsiteY112" fmla="*/ 2717649 h 9618595"/>
              <a:gd name="connsiteX113" fmla="*/ 1325060 w 9624709"/>
              <a:gd name="connsiteY113" fmla="*/ 2767409 h 9618595"/>
              <a:gd name="connsiteX114" fmla="*/ 1306504 w 9624709"/>
              <a:gd name="connsiteY114" fmla="*/ 2829120 h 9618595"/>
              <a:gd name="connsiteX115" fmla="*/ 1325735 w 9624709"/>
              <a:gd name="connsiteY115" fmla="*/ 2886606 h 9618595"/>
              <a:gd name="connsiteX116" fmla="*/ 1357290 w 9624709"/>
              <a:gd name="connsiteY116" fmla="*/ 2868824 h 9618595"/>
              <a:gd name="connsiteX117" fmla="*/ 1356483 w 9624709"/>
              <a:gd name="connsiteY117" fmla="*/ 2785846 h 9618595"/>
              <a:gd name="connsiteX118" fmla="*/ 1390346 w 9624709"/>
              <a:gd name="connsiteY118" fmla="*/ 2754568 h 9618595"/>
              <a:gd name="connsiteX119" fmla="*/ 1428057 w 9624709"/>
              <a:gd name="connsiteY119" fmla="*/ 2757227 h 9618595"/>
              <a:gd name="connsiteX120" fmla="*/ 1450211 w 9624709"/>
              <a:gd name="connsiteY120" fmla="*/ 2786396 h 9618595"/>
              <a:gd name="connsiteX121" fmla="*/ 1441319 w 9624709"/>
              <a:gd name="connsiteY121" fmla="*/ 2825730 h 9618595"/>
              <a:gd name="connsiteX122" fmla="*/ 1426050 w 9624709"/>
              <a:gd name="connsiteY122" fmla="*/ 2851752 h 9618595"/>
              <a:gd name="connsiteX123" fmla="*/ 1457473 w 9624709"/>
              <a:gd name="connsiteY123" fmla="*/ 2870189 h 9618595"/>
              <a:gd name="connsiteX124" fmla="*/ 1478501 w 9624709"/>
              <a:gd name="connsiteY124" fmla="*/ 2834351 h 9618595"/>
              <a:gd name="connsiteX125" fmla="*/ 1509225 w 9624709"/>
              <a:gd name="connsiteY125" fmla="*/ 2806178 h 9618595"/>
              <a:gd name="connsiteX126" fmla="*/ 1544945 w 9624709"/>
              <a:gd name="connsiteY126" fmla="*/ 2809978 h 9618595"/>
              <a:gd name="connsiteX127" fmla="*/ 1567394 w 9624709"/>
              <a:gd name="connsiteY127" fmla="*/ 2844272 h 9618595"/>
              <a:gd name="connsiteX128" fmla="*/ 1553780 w 9624709"/>
              <a:gd name="connsiteY128" fmla="*/ 2895026 h 9618595"/>
              <a:gd name="connsiteX129" fmla="*/ 1469176 w 9624709"/>
              <a:gd name="connsiteY129" fmla="*/ 2939098 h 9618595"/>
              <a:gd name="connsiteX130" fmla="*/ 1469243 w 9624709"/>
              <a:gd name="connsiteY130" fmla="*/ 2976099 h 9618595"/>
              <a:gd name="connsiteX131" fmla="*/ 1585201 w 9624709"/>
              <a:gd name="connsiteY131" fmla="*/ 2913462 h 9618595"/>
              <a:gd name="connsiteX132" fmla="*/ 1603849 w 9624709"/>
              <a:gd name="connsiteY132" fmla="*/ 2833323 h 9618595"/>
              <a:gd name="connsiteX133" fmla="*/ 1708706 w 9624709"/>
              <a:gd name="connsiteY133" fmla="*/ 7059728 h 9618595"/>
              <a:gd name="connsiteX134" fmla="*/ 1687099 w 9624709"/>
              <a:gd name="connsiteY134" fmla="*/ 7028992 h 9618595"/>
              <a:gd name="connsiteX135" fmla="*/ 1574864 w 9624709"/>
              <a:gd name="connsiteY135" fmla="*/ 7107884 h 9618595"/>
              <a:gd name="connsiteX136" fmla="*/ 1605261 w 9624709"/>
              <a:gd name="connsiteY136" fmla="*/ 6912566 h 9618595"/>
              <a:gd name="connsiteX137" fmla="*/ 1576456 w 9624709"/>
              <a:gd name="connsiteY137" fmla="*/ 6871584 h 9618595"/>
              <a:gd name="connsiteX138" fmla="*/ 1543103 w 9624709"/>
              <a:gd name="connsiteY138" fmla="*/ 7081504 h 9618595"/>
              <a:gd name="connsiteX139" fmla="*/ 1346879 w 9624709"/>
              <a:gd name="connsiteY139" fmla="*/ 7039916 h 9618595"/>
              <a:gd name="connsiteX140" fmla="*/ 1376339 w 9624709"/>
              <a:gd name="connsiteY140" fmla="*/ 7081830 h 9618595"/>
              <a:gd name="connsiteX141" fmla="*/ 1557170 w 9624709"/>
              <a:gd name="connsiteY141" fmla="*/ 7120322 h 9618595"/>
              <a:gd name="connsiteX142" fmla="*/ 1454248 w 9624709"/>
              <a:gd name="connsiteY142" fmla="*/ 7192668 h 9618595"/>
              <a:gd name="connsiteX143" fmla="*/ 1475855 w 9624709"/>
              <a:gd name="connsiteY143" fmla="*/ 7223403 h 9618595"/>
              <a:gd name="connsiteX144" fmla="*/ 1730223 w 9624709"/>
              <a:gd name="connsiteY144" fmla="*/ 2565112 h 9618595"/>
              <a:gd name="connsiteX145" fmla="*/ 1711453 w 9624709"/>
              <a:gd name="connsiteY145" fmla="*/ 2649086 h 9618595"/>
              <a:gd name="connsiteX146" fmla="*/ 1639363 w 9624709"/>
              <a:gd name="connsiteY146" fmla="*/ 2696067 h 9618595"/>
              <a:gd name="connsiteX147" fmla="*/ 1554923 w 9624709"/>
              <a:gd name="connsiteY147" fmla="*/ 2676970 h 9618595"/>
              <a:gd name="connsiteX148" fmla="*/ 1507942 w 9624709"/>
              <a:gd name="connsiteY148" fmla="*/ 2604884 h 9618595"/>
              <a:gd name="connsiteX149" fmla="*/ 1526245 w 9624709"/>
              <a:gd name="connsiteY149" fmla="*/ 2520586 h 9618595"/>
              <a:gd name="connsiteX150" fmla="*/ 1598799 w 9624709"/>
              <a:gd name="connsiteY150" fmla="*/ 2473928 h 9618595"/>
              <a:gd name="connsiteX151" fmla="*/ 1682774 w 9624709"/>
              <a:gd name="connsiteY151" fmla="*/ 2492699 h 9618595"/>
              <a:gd name="connsiteX152" fmla="*/ 1730223 w 9624709"/>
              <a:gd name="connsiteY152" fmla="*/ 2565112 h 9618595"/>
              <a:gd name="connsiteX153" fmla="*/ 1766663 w 9624709"/>
              <a:gd name="connsiteY153" fmla="*/ 2558525 h 9618595"/>
              <a:gd name="connsiteX154" fmla="*/ 1704191 w 9624709"/>
              <a:gd name="connsiteY154" fmla="*/ 2461832 h 9618595"/>
              <a:gd name="connsiteX155" fmla="*/ 1592213 w 9624709"/>
              <a:gd name="connsiteY155" fmla="*/ 2437488 h 9618595"/>
              <a:gd name="connsiteX156" fmla="*/ 1496313 w 9624709"/>
              <a:gd name="connsiteY156" fmla="*/ 2499818 h 9618595"/>
              <a:gd name="connsiteX157" fmla="*/ 1471176 w 9624709"/>
              <a:gd name="connsiteY157" fmla="*/ 2611938 h 9618595"/>
              <a:gd name="connsiteX158" fmla="*/ 1533506 w 9624709"/>
              <a:gd name="connsiteY158" fmla="*/ 2707840 h 9618595"/>
              <a:gd name="connsiteX159" fmla="*/ 1645626 w 9624709"/>
              <a:gd name="connsiteY159" fmla="*/ 2732976 h 9618595"/>
              <a:gd name="connsiteX160" fmla="*/ 1741384 w 9624709"/>
              <a:gd name="connsiteY160" fmla="*/ 2669854 h 9618595"/>
              <a:gd name="connsiteX161" fmla="*/ 1766663 w 9624709"/>
              <a:gd name="connsiteY161" fmla="*/ 2558525 h 9618595"/>
              <a:gd name="connsiteX162" fmla="*/ 1967365 w 9624709"/>
              <a:gd name="connsiteY162" fmla="*/ 7196400 h 9618595"/>
              <a:gd name="connsiteX163" fmla="*/ 1908615 w 9624709"/>
              <a:gd name="connsiteY163" fmla="*/ 7157283 h 9618595"/>
              <a:gd name="connsiteX164" fmla="*/ 1826743 w 9624709"/>
              <a:gd name="connsiteY164" fmla="*/ 7162756 h 9618595"/>
              <a:gd name="connsiteX165" fmla="*/ 1508936 w 9624709"/>
              <a:gd name="connsiteY165" fmla="*/ 7264926 h 9618595"/>
              <a:gd name="connsiteX166" fmla="*/ 1534133 w 9624709"/>
              <a:gd name="connsiteY166" fmla="*/ 7295794 h 9618595"/>
              <a:gd name="connsiteX167" fmla="*/ 1777217 w 9624709"/>
              <a:gd name="connsiteY167" fmla="*/ 7216408 h 9618595"/>
              <a:gd name="connsiteX168" fmla="*/ 1660119 w 9624709"/>
              <a:gd name="connsiteY168" fmla="*/ 7450139 h 9618595"/>
              <a:gd name="connsiteX169" fmla="*/ 1685316 w 9624709"/>
              <a:gd name="connsiteY169" fmla="*/ 7481006 h 9618595"/>
              <a:gd name="connsiteX170" fmla="*/ 1826499 w 9624709"/>
              <a:gd name="connsiteY170" fmla="*/ 7201166 h 9618595"/>
              <a:gd name="connsiteX171" fmla="*/ 1844848 w 9624709"/>
              <a:gd name="connsiteY171" fmla="*/ 7195740 h 9618595"/>
              <a:gd name="connsiteX172" fmla="*/ 1940026 w 9624709"/>
              <a:gd name="connsiteY172" fmla="*/ 7218720 h 9618595"/>
              <a:gd name="connsiteX173" fmla="*/ 2010569 w 9624709"/>
              <a:gd name="connsiteY173" fmla="*/ 2313896 h 9618595"/>
              <a:gd name="connsiteX174" fmla="*/ 1791263 w 9624709"/>
              <a:gd name="connsiteY174" fmla="*/ 2132470 h 9618595"/>
              <a:gd name="connsiteX175" fmla="*/ 1638868 w 9624709"/>
              <a:gd name="connsiteY175" fmla="*/ 2316687 h 9618595"/>
              <a:gd name="connsiteX176" fmla="*/ 1858173 w 9624709"/>
              <a:gd name="connsiteY176" fmla="*/ 2498110 h 9618595"/>
              <a:gd name="connsiteX177" fmla="*/ 1882121 w 9624709"/>
              <a:gd name="connsiteY177" fmla="*/ 2469162 h 9618595"/>
              <a:gd name="connsiteX178" fmla="*/ 1690887 w 9624709"/>
              <a:gd name="connsiteY178" fmla="*/ 2310960 h 9618595"/>
              <a:gd name="connsiteX179" fmla="*/ 1795387 w 9624709"/>
              <a:gd name="connsiteY179" fmla="*/ 2184641 h 9618595"/>
              <a:gd name="connsiteX180" fmla="*/ 1986621 w 9624709"/>
              <a:gd name="connsiteY180" fmla="*/ 2342844 h 9618595"/>
              <a:gd name="connsiteX181" fmla="*/ 2030950 w 9624709"/>
              <a:gd name="connsiteY181" fmla="*/ 7518550 h 9618595"/>
              <a:gd name="connsiteX182" fmla="*/ 1995658 w 9624709"/>
              <a:gd name="connsiteY182" fmla="*/ 7597602 h 9618595"/>
              <a:gd name="connsiteX183" fmla="*/ 1915752 w 9624709"/>
              <a:gd name="connsiteY183" fmla="*/ 7629524 h 9618595"/>
              <a:gd name="connsiteX184" fmla="*/ 1836686 w 9624709"/>
              <a:gd name="connsiteY184" fmla="*/ 7595036 h 9618595"/>
              <a:gd name="connsiteX185" fmla="*/ 1805173 w 9624709"/>
              <a:gd name="connsiteY185" fmla="*/ 7514738 h 9618595"/>
              <a:gd name="connsiteX186" fmla="*/ 1840055 w 9624709"/>
              <a:gd name="connsiteY186" fmla="*/ 7436080 h 9618595"/>
              <a:gd name="connsiteX187" fmla="*/ 1920369 w 9624709"/>
              <a:gd name="connsiteY187" fmla="*/ 7403760 h 9618595"/>
              <a:gd name="connsiteX188" fmla="*/ 1999029 w 9624709"/>
              <a:gd name="connsiteY188" fmla="*/ 7438644 h 9618595"/>
              <a:gd name="connsiteX189" fmla="*/ 2030950 w 9624709"/>
              <a:gd name="connsiteY189" fmla="*/ 7518550 h 9618595"/>
              <a:gd name="connsiteX190" fmla="*/ 2151507 w 9624709"/>
              <a:gd name="connsiteY190" fmla="*/ 2079500 h 9618595"/>
              <a:gd name="connsiteX191" fmla="*/ 2118665 w 9624709"/>
              <a:gd name="connsiteY191" fmla="*/ 2159030 h 9618595"/>
              <a:gd name="connsiteX192" fmla="*/ 2039611 w 9624709"/>
              <a:gd name="connsiteY192" fmla="*/ 2193005 h 9618595"/>
              <a:gd name="connsiteX193" fmla="*/ 1959673 w 9624709"/>
              <a:gd name="connsiteY193" fmla="*/ 2159762 h 9618595"/>
              <a:gd name="connsiteX194" fmla="*/ 1925700 w 9624709"/>
              <a:gd name="connsiteY194" fmla="*/ 2080708 h 9618595"/>
              <a:gd name="connsiteX195" fmla="*/ 1958136 w 9624709"/>
              <a:gd name="connsiteY195" fmla="*/ 2000775 h 9618595"/>
              <a:gd name="connsiteX196" fmla="*/ 2037596 w 9624709"/>
              <a:gd name="connsiteY196" fmla="*/ 1967204 h 9618595"/>
              <a:gd name="connsiteX197" fmla="*/ 2117128 w 9624709"/>
              <a:gd name="connsiteY197" fmla="*/ 2000046 h 9618595"/>
              <a:gd name="connsiteX198" fmla="*/ 2151507 w 9624709"/>
              <a:gd name="connsiteY198" fmla="*/ 2079500 h 9618595"/>
              <a:gd name="connsiteX199" fmla="*/ 2206205 w 9624709"/>
              <a:gd name="connsiteY199" fmla="*/ 7446939 h 9618595"/>
              <a:gd name="connsiteX200" fmla="*/ 2180138 w 9624709"/>
              <a:gd name="connsiteY200" fmla="*/ 7419882 h 9618595"/>
              <a:gd name="connsiteX201" fmla="*/ 2057973 w 9624709"/>
              <a:gd name="connsiteY201" fmla="*/ 7537572 h 9618595"/>
              <a:gd name="connsiteX202" fmla="*/ 2023291 w 9624709"/>
              <a:gd name="connsiteY202" fmla="*/ 7411318 h 9618595"/>
              <a:gd name="connsiteX203" fmla="*/ 1920257 w 9624709"/>
              <a:gd name="connsiteY203" fmla="*/ 7366720 h 9618595"/>
              <a:gd name="connsiteX204" fmla="*/ 1813988 w 9624709"/>
              <a:gd name="connsiteY204" fmla="*/ 7409022 h 9618595"/>
              <a:gd name="connsiteX205" fmla="*/ 1767752 w 9624709"/>
              <a:gd name="connsiteY205" fmla="*/ 7513637 h 9618595"/>
              <a:gd name="connsiteX206" fmla="*/ 1808473 w 9624709"/>
              <a:gd name="connsiteY206" fmla="*/ 7618262 h 9618595"/>
              <a:gd name="connsiteX207" fmla="*/ 1933345 w 9624709"/>
              <a:gd name="connsiteY207" fmla="*/ 7657630 h 9618595"/>
              <a:gd name="connsiteX208" fmla="*/ 1893169 w 9624709"/>
              <a:gd name="connsiteY208" fmla="*/ 7696334 h 9618595"/>
              <a:gd name="connsiteX209" fmla="*/ 1919236 w 9624709"/>
              <a:gd name="connsiteY209" fmla="*/ 7723392 h 9618595"/>
              <a:gd name="connsiteX210" fmla="*/ 2244849 w 9624709"/>
              <a:gd name="connsiteY210" fmla="*/ 2073198 h 9618595"/>
              <a:gd name="connsiteX211" fmla="*/ 2042161 w 9624709"/>
              <a:gd name="connsiteY211" fmla="*/ 1873381 h 9618595"/>
              <a:gd name="connsiteX212" fmla="*/ 2015785 w 9624709"/>
              <a:gd name="connsiteY212" fmla="*/ 1900137 h 9618595"/>
              <a:gd name="connsiteX213" fmla="*/ 2055510 w 9624709"/>
              <a:gd name="connsiteY213" fmla="*/ 1939302 h 9618595"/>
              <a:gd name="connsiteX214" fmla="*/ 1930195 w 9624709"/>
              <a:gd name="connsiteY214" fmla="*/ 1977226 h 9618595"/>
              <a:gd name="connsiteX215" fmla="*/ 1887870 w 9624709"/>
              <a:gd name="connsiteY215" fmla="*/ 2081782 h 9618595"/>
              <a:gd name="connsiteX216" fmla="*/ 1933297 w 9624709"/>
              <a:gd name="connsiteY216" fmla="*/ 2186518 h 9618595"/>
              <a:gd name="connsiteX217" fmla="*/ 2038669 w 9624709"/>
              <a:gd name="connsiteY217" fmla="*/ 2230447 h 9618595"/>
              <a:gd name="connsiteX218" fmla="*/ 2142610 w 9624709"/>
              <a:gd name="connsiteY218" fmla="*/ 2186636 h 9618595"/>
              <a:gd name="connsiteX219" fmla="*/ 2178746 w 9624709"/>
              <a:gd name="connsiteY219" fmla="*/ 2060790 h 9618595"/>
              <a:gd name="connsiteX220" fmla="*/ 2218471 w 9624709"/>
              <a:gd name="connsiteY220" fmla="*/ 2099954 h 9618595"/>
              <a:gd name="connsiteX221" fmla="*/ 2264778 w 9624709"/>
              <a:gd name="connsiteY221" fmla="*/ 7648866 h 9618595"/>
              <a:gd name="connsiteX222" fmla="*/ 2236707 w 9624709"/>
              <a:gd name="connsiteY222" fmla="*/ 7623894 h 9618595"/>
              <a:gd name="connsiteX223" fmla="*/ 2071748 w 9624709"/>
              <a:gd name="connsiteY223" fmla="*/ 7809329 h 9618595"/>
              <a:gd name="connsiteX224" fmla="*/ 1996467 w 9624709"/>
              <a:gd name="connsiteY224" fmla="*/ 7742362 h 9618595"/>
              <a:gd name="connsiteX225" fmla="*/ 1972253 w 9624709"/>
              <a:gd name="connsiteY225" fmla="*/ 7769582 h 9618595"/>
              <a:gd name="connsiteX226" fmla="*/ 2150884 w 9624709"/>
              <a:gd name="connsiteY226" fmla="*/ 7928489 h 9618595"/>
              <a:gd name="connsiteX227" fmla="*/ 2175098 w 9624709"/>
              <a:gd name="connsiteY227" fmla="*/ 7901270 h 9618595"/>
              <a:gd name="connsiteX228" fmla="*/ 2099817 w 9624709"/>
              <a:gd name="connsiteY228" fmla="*/ 7834300 h 9618595"/>
              <a:gd name="connsiteX229" fmla="*/ 2445784 w 9624709"/>
              <a:gd name="connsiteY229" fmla="*/ 1852131 h 9618595"/>
              <a:gd name="connsiteX230" fmla="*/ 2442480 w 9624709"/>
              <a:gd name="connsiteY230" fmla="*/ 1814723 h 9618595"/>
              <a:gd name="connsiteX231" fmla="*/ 2406841 w 9624709"/>
              <a:gd name="connsiteY231" fmla="*/ 1821195 h 9618595"/>
              <a:gd name="connsiteX232" fmla="*/ 2403358 w 9624709"/>
              <a:gd name="connsiteY232" fmla="*/ 1878052 h 9618595"/>
              <a:gd name="connsiteX233" fmla="*/ 2369885 w 9624709"/>
              <a:gd name="connsiteY233" fmla="*/ 1926082 h 9618595"/>
              <a:gd name="connsiteX234" fmla="*/ 2288207 w 9624709"/>
              <a:gd name="connsiteY234" fmla="*/ 1953139 h 9618595"/>
              <a:gd name="connsiteX235" fmla="*/ 2211419 w 9624709"/>
              <a:gd name="connsiteY235" fmla="*/ 1913155 h 9618595"/>
              <a:gd name="connsiteX236" fmla="*/ 2184359 w 9624709"/>
              <a:gd name="connsiteY236" fmla="*/ 1831474 h 9618595"/>
              <a:gd name="connsiteX237" fmla="*/ 2223541 w 9624709"/>
              <a:gd name="connsiteY237" fmla="*/ 1754624 h 9618595"/>
              <a:gd name="connsiteX238" fmla="*/ 2276847 w 9624709"/>
              <a:gd name="connsiteY238" fmla="*/ 1728959 h 9618595"/>
              <a:gd name="connsiteX239" fmla="*/ 2331199 w 9624709"/>
              <a:gd name="connsiteY239" fmla="*/ 1736078 h 9618595"/>
              <a:gd name="connsiteX240" fmla="*/ 2343122 w 9624709"/>
              <a:gd name="connsiteY240" fmla="*/ 1702700 h 9618595"/>
              <a:gd name="connsiteX241" fmla="*/ 2270595 w 9624709"/>
              <a:gd name="connsiteY241" fmla="*/ 1693133 h 9618595"/>
              <a:gd name="connsiteX242" fmla="*/ 2199890 w 9624709"/>
              <a:gd name="connsiteY242" fmla="*/ 1726914 h 9618595"/>
              <a:gd name="connsiteX243" fmla="*/ 2146579 w 9624709"/>
              <a:gd name="connsiteY243" fmla="*/ 1829298 h 9618595"/>
              <a:gd name="connsiteX244" fmla="*/ 2182843 w 9624709"/>
              <a:gd name="connsiteY244" fmla="*/ 1937546 h 9618595"/>
              <a:gd name="connsiteX245" fmla="*/ 2284422 w 9624709"/>
              <a:gd name="connsiteY245" fmla="*/ 1990795 h 9618595"/>
              <a:gd name="connsiteX246" fmla="*/ 2393539 w 9624709"/>
              <a:gd name="connsiteY246" fmla="*/ 1953792 h 9618595"/>
              <a:gd name="connsiteX247" fmla="*/ 2438190 w 9624709"/>
              <a:gd name="connsiteY247" fmla="*/ 1889484 h 9618595"/>
              <a:gd name="connsiteX248" fmla="*/ 2445784 w 9624709"/>
              <a:gd name="connsiteY248" fmla="*/ 1852131 h 9618595"/>
              <a:gd name="connsiteX249" fmla="*/ 2510391 w 9624709"/>
              <a:gd name="connsiteY249" fmla="*/ 7890437 h 9618595"/>
              <a:gd name="connsiteX250" fmla="*/ 2451681 w 9624709"/>
              <a:gd name="connsiteY250" fmla="*/ 7791298 h 9618595"/>
              <a:gd name="connsiteX251" fmla="*/ 2379550 w 9624709"/>
              <a:gd name="connsiteY251" fmla="*/ 7760866 h 9618595"/>
              <a:gd name="connsiteX252" fmla="*/ 2305511 w 9624709"/>
              <a:gd name="connsiteY252" fmla="*/ 7772084 h 9618595"/>
              <a:gd name="connsiteX253" fmla="*/ 2319192 w 9624709"/>
              <a:gd name="connsiteY253" fmla="*/ 7805621 h 9618595"/>
              <a:gd name="connsiteX254" fmla="*/ 2375546 w 9624709"/>
              <a:gd name="connsiteY254" fmla="*/ 7797306 h 9618595"/>
              <a:gd name="connsiteX255" fmla="*/ 2429444 w 9624709"/>
              <a:gd name="connsiteY255" fmla="*/ 7820156 h 9618595"/>
              <a:gd name="connsiteX256" fmla="*/ 2472765 w 9624709"/>
              <a:gd name="connsiteY256" fmla="*/ 7894501 h 9618595"/>
              <a:gd name="connsiteX257" fmla="*/ 2449473 w 9624709"/>
              <a:gd name="connsiteY257" fmla="*/ 7977883 h 9618595"/>
              <a:gd name="connsiteX258" fmla="*/ 2375127 w 9624709"/>
              <a:gd name="connsiteY258" fmla="*/ 8021204 h 9618595"/>
              <a:gd name="connsiteX259" fmla="*/ 2291850 w 9624709"/>
              <a:gd name="connsiteY259" fmla="*/ 7998710 h 9618595"/>
              <a:gd name="connsiteX260" fmla="*/ 2255743 w 9624709"/>
              <a:gd name="connsiteY260" fmla="*/ 7951841 h 9618595"/>
              <a:gd name="connsiteX261" fmla="*/ 2251503 w 9624709"/>
              <a:gd name="connsiteY261" fmla="*/ 7897190 h 9618595"/>
              <a:gd name="connsiteX262" fmla="*/ 2216382 w 9624709"/>
              <a:gd name="connsiteY262" fmla="*/ 7892407 h 9618595"/>
              <a:gd name="connsiteX263" fmla="*/ 2221977 w 9624709"/>
              <a:gd name="connsiteY263" fmla="*/ 7965348 h 9618595"/>
              <a:gd name="connsiteX264" fmla="*/ 2269613 w 9624709"/>
              <a:gd name="connsiteY264" fmla="*/ 8027568 h 9618595"/>
              <a:gd name="connsiteX265" fmla="*/ 2380787 w 9624709"/>
              <a:gd name="connsiteY265" fmla="*/ 8058622 h 9618595"/>
              <a:gd name="connsiteX266" fmla="*/ 2479232 w 9624709"/>
              <a:gd name="connsiteY266" fmla="*/ 8000814 h 9618595"/>
              <a:gd name="connsiteX267" fmla="*/ 2510391 w 9624709"/>
              <a:gd name="connsiteY267" fmla="*/ 7890437 h 9618595"/>
              <a:gd name="connsiteX268" fmla="*/ 2706762 w 9624709"/>
              <a:gd name="connsiteY268" fmla="*/ 1705477 h 9618595"/>
              <a:gd name="connsiteX269" fmla="*/ 2539936 w 9624709"/>
              <a:gd name="connsiteY269" fmla="*/ 1474872 h 9618595"/>
              <a:gd name="connsiteX270" fmla="*/ 2509497 w 9624709"/>
              <a:gd name="connsiteY270" fmla="*/ 1496892 h 9618595"/>
              <a:gd name="connsiteX271" fmla="*/ 2582233 w 9624709"/>
              <a:gd name="connsiteY271" fmla="*/ 1597435 h 9618595"/>
              <a:gd name="connsiteX272" fmla="*/ 2449403 w 9624709"/>
              <a:gd name="connsiteY272" fmla="*/ 1693527 h 9618595"/>
              <a:gd name="connsiteX273" fmla="*/ 2376669 w 9624709"/>
              <a:gd name="connsiteY273" fmla="*/ 1592983 h 9618595"/>
              <a:gd name="connsiteX274" fmla="*/ 2346229 w 9624709"/>
              <a:gd name="connsiteY274" fmla="*/ 1615003 h 9618595"/>
              <a:gd name="connsiteX275" fmla="*/ 2513053 w 9624709"/>
              <a:gd name="connsiteY275" fmla="*/ 1845608 h 9618595"/>
              <a:gd name="connsiteX276" fmla="*/ 2543492 w 9624709"/>
              <a:gd name="connsiteY276" fmla="*/ 1823588 h 9618595"/>
              <a:gd name="connsiteX277" fmla="*/ 2470758 w 9624709"/>
              <a:gd name="connsiteY277" fmla="*/ 1723044 h 9618595"/>
              <a:gd name="connsiteX278" fmla="*/ 2603586 w 9624709"/>
              <a:gd name="connsiteY278" fmla="*/ 1626953 h 9618595"/>
              <a:gd name="connsiteX279" fmla="*/ 2676323 w 9624709"/>
              <a:gd name="connsiteY279" fmla="*/ 1727497 h 9618595"/>
              <a:gd name="connsiteX280" fmla="*/ 2766499 w 9624709"/>
              <a:gd name="connsiteY280" fmla="*/ 8134210 h 9618595"/>
              <a:gd name="connsiteX281" fmla="*/ 2749835 w 9624709"/>
              <a:gd name="connsiteY281" fmla="*/ 8175100 h 9618595"/>
              <a:gd name="connsiteX282" fmla="*/ 2679427 w 9624709"/>
              <a:gd name="connsiteY282" fmla="*/ 8224564 h 9618595"/>
              <a:gd name="connsiteX283" fmla="*/ 2594544 w 9624709"/>
              <a:gd name="connsiteY283" fmla="*/ 8209210 h 9618595"/>
              <a:gd name="connsiteX284" fmla="*/ 2545389 w 9624709"/>
              <a:gd name="connsiteY284" fmla="*/ 8138322 h 9618595"/>
              <a:gd name="connsiteX285" fmla="*/ 2561224 w 9624709"/>
              <a:gd name="connsiteY285" fmla="*/ 8053747 h 9618595"/>
              <a:gd name="connsiteX286" fmla="*/ 2631939 w 9624709"/>
              <a:gd name="connsiteY286" fmla="*/ 8003802 h 9618595"/>
              <a:gd name="connsiteX287" fmla="*/ 2716516 w 9624709"/>
              <a:gd name="connsiteY287" fmla="*/ 8019637 h 9618595"/>
              <a:gd name="connsiteX288" fmla="*/ 2765979 w 9624709"/>
              <a:gd name="connsiteY288" fmla="*/ 8090046 h 9618595"/>
              <a:gd name="connsiteX289" fmla="*/ 2766499 w 9624709"/>
              <a:gd name="connsiteY289" fmla="*/ 8134210 h 9618595"/>
              <a:gd name="connsiteX290" fmla="*/ 2803718 w 9624709"/>
              <a:gd name="connsiteY290" fmla="*/ 8141066 h 9618595"/>
              <a:gd name="connsiteX291" fmla="*/ 2802818 w 9624709"/>
              <a:gd name="connsiteY291" fmla="*/ 8083290 h 9618595"/>
              <a:gd name="connsiteX292" fmla="*/ 2738623 w 9624709"/>
              <a:gd name="connsiteY292" fmla="*/ 7990540 h 9618595"/>
              <a:gd name="connsiteX293" fmla="*/ 2608041 w 9624709"/>
              <a:gd name="connsiteY293" fmla="*/ 7980980 h 9618595"/>
              <a:gd name="connsiteX294" fmla="*/ 2638226 w 9624709"/>
              <a:gd name="connsiteY294" fmla="*/ 7934066 h 9618595"/>
              <a:gd name="connsiteX295" fmla="*/ 2606632 w 9624709"/>
              <a:gd name="connsiteY295" fmla="*/ 7913740 h 9618595"/>
              <a:gd name="connsiteX296" fmla="*/ 2452624 w 9624709"/>
              <a:gd name="connsiteY296" fmla="*/ 8153096 h 9618595"/>
              <a:gd name="connsiteX297" fmla="*/ 2484221 w 9624709"/>
              <a:gd name="connsiteY297" fmla="*/ 8173424 h 9618595"/>
              <a:gd name="connsiteX298" fmla="*/ 2514405 w 9624709"/>
              <a:gd name="connsiteY298" fmla="*/ 8126511 h 9618595"/>
              <a:gd name="connsiteX299" fmla="*/ 2577225 w 9624709"/>
              <a:gd name="connsiteY299" fmla="*/ 8241388 h 9618595"/>
              <a:gd name="connsiteX300" fmla="*/ 2688237 w 9624709"/>
              <a:gd name="connsiteY300" fmla="*/ 8261371 h 9618595"/>
              <a:gd name="connsiteX301" fmla="*/ 2781430 w 9624709"/>
              <a:gd name="connsiteY301" fmla="*/ 8195430 h 9618595"/>
              <a:gd name="connsiteX302" fmla="*/ 2803718 w 9624709"/>
              <a:gd name="connsiteY302" fmla="*/ 8141066 h 9618595"/>
              <a:gd name="connsiteX303" fmla="*/ 2902801 w 9624709"/>
              <a:gd name="connsiteY303" fmla="*/ 1467665 h 9618595"/>
              <a:gd name="connsiteX304" fmla="*/ 2900971 w 9624709"/>
              <a:gd name="connsiteY304" fmla="*/ 1511795 h 9618595"/>
              <a:gd name="connsiteX305" fmla="*/ 2849443 w 9624709"/>
              <a:gd name="connsiteY305" fmla="*/ 1580704 h 9618595"/>
              <a:gd name="connsiteX306" fmla="*/ 2764433 w 9624709"/>
              <a:gd name="connsiteY306" fmla="*/ 1594026 h 9618595"/>
              <a:gd name="connsiteX307" fmla="*/ 2695230 w 9624709"/>
              <a:gd name="connsiteY307" fmla="*/ 1542010 h 9618595"/>
              <a:gd name="connsiteX308" fmla="*/ 2681908 w 9624709"/>
              <a:gd name="connsiteY308" fmla="*/ 1457002 h 9618595"/>
              <a:gd name="connsiteX309" fmla="*/ 2733142 w 9624709"/>
              <a:gd name="connsiteY309" fmla="*/ 1387603 h 9618595"/>
              <a:gd name="connsiteX310" fmla="*/ 2818446 w 9624709"/>
              <a:gd name="connsiteY310" fmla="*/ 1374769 h 9618595"/>
              <a:gd name="connsiteX311" fmla="*/ 2887355 w 9624709"/>
              <a:gd name="connsiteY311" fmla="*/ 1426299 h 9618595"/>
              <a:gd name="connsiteX312" fmla="*/ 2902801 w 9624709"/>
              <a:gd name="connsiteY312" fmla="*/ 1467665 h 9618595"/>
              <a:gd name="connsiteX313" fmla="*/ 2940035 w 9624709"/>
              <a:gd name="connsiteY313" fmla="*/ 1462185 h 9618595"/>
              <a:gd name="connsiteX314" fmla="*/ 2919540 w 9624709"/>
              <a:gd name="connsiteY314" fmla="*/ 1406916 h 9618595"/>
              <a:gd name="connsiteX315" fmla="*/ 2827366 w 9624709"/>
              <a:gd name="connsiteY315" fmla="*/ 1338829 h 9618595"/>
              <a:gd name="connsiteX316" fmla="*/ 2714347 w 9624709"/>
              <a:gd name="connsiteY316" fmla="*/ 1356394 h 9618595"/>
              <a:gd name="connsiteX317" fmla="*/ 2645480 w 9624709"/>
              <a:gd name="connsiteY317" fmla="*/ 1448374 h 9618595"/>
              <a:gd name="connsiteX318" fmla="*/ 2642355 w 9624709"/>
              <a:gd name="connsiteY318" fmla="*/ 1506075 h 9618595"/>
              <a:gd name="connsiteX319" fmla="*/ 2663045 w 9624709"/>
              <a:gd name="connsiteY319" fmla="*/ 1561393 h 9618595"/>
              <a:gd name="connsiteX320" fmla="*/ 2755025 w 9624709"/>
              <a:gd name="connsiteY320" fmla="*/ 1630260 h 9618595"/>
              <a:gd name="connsiteX321" fmla="*/ 2868239 w 9624709"/>
              <a:gd name="connsiteY321" fmla="*/ 1611913 h 9618595"/>
              <a:gd name="connsiteX322" fmla="*/ 2936911 w 9624709"/>
              <a:gd name="connsiteY322" fmla="*/ 1520715 h 9618595"/>
              <a:gd name="connsiteX323" fmla="*/ 2940035 w 9624709"/>
              <a:gd name="connsiteY323" fmla="*/ 1462185 h 9618595"/>
              <a:gd name="connsiteX324" fmla="*/ 3064919 w 9624709"/>
              <a:gd name="connsiteY324" fmla="*/ 8293974 h 9618595"/>
              <a:gd name="connsiteX325" fmla="*/ 3052044 w 9624709"/>
              <a:gd name="connsiteY325" fmla="*/ 8336212 h 9618595"/>
              <a:gd name="connsiteX326" fmla="*/ 2986429 w 9624709"/>
              <a:gd name="connsiteY326" fmla="*/ 8391877 h 9618595"/>
              <a:gd name="connsiteX327" fmla="*/ 2900500 w 9624709"/>
              <a:gd name="connsiteY327" fmla="*/ 8384306 h 9618595"/>
              <a:gd name="connsiteX328" fmla="*/ 2845097 w 9624709"/>
              <a:gd name="connsiteY328" fmla="*/ 8318186 h 9618595"/>
              <a:gd name="connsiteX329" fmla="*/ 2853173 w 9624709"/>
              <a:gd name="connsiteY329" fmla="*/ 8232518 h 9618595"/>
              <a:gd name="connsiteX330" fmla="*/ 2919051 w 9624709"/>
              <a:gd name="connsiteY330" fmla="*/ 8176350 h 9618595"/>
              <a:gd name="connsiteX331" fmla="*/ 3004719 w 9624709"/>
              <a:gd name="connsiteY331" fmla="*/ 8184424 h 9618595"/>
              <a:gd name="connsiteX332" fmla="*/ 3060381 w 9624709"/>
              <a:gd name="connsiteY332" fmla="*/ 8250041 h 9618595"/>
              <a:gd name="connsiteX333" fmla="*/ 3064919 w 9624709"/>
              <a:gd name="connsiteY333" fmla="*/ 8293974 h 9618595"/>
              <a:gd name="connsiteX334" fmla="*/ 3203790 w 9624709"/>
              <a:gd name="connsiteY334" fmla="*/ 8126444 h 9618595"/>
              <a:gd name="connsiteX335" fmla="*/ 3170477 w 9624709"/>
              <a:gd name="connsiteY335" fmla="*/ 8109075 h 9618595"/>
              <a:gd name="connsiteX336" fmla="*/ 3092048 w 9624709"/>
              <a:gd name="connsiteY336" fmla="*/ 8259491 h 9618595"/>
              <a:gd name="connsiteX337" fmla="*/ 3019037 w 9624709"/>
              <a:gd name="connsiteY337" fmla="*/ 8150804 h 9618595"/>
              <a:gd name="connsiteX338" fmla="*/ 2907171 w 9624709"/>
              <a:gd name="connsiteY338" fmla="*/ 8141268 h 9618595"/>
              <a:gd name="connsiteX339" fmla="*/ 2819860 w 9624709"/>
              <a:gd name="connsiteY339" fmla="*/ 8215149 h 9618595"/>
              <a:gd name="connsiteX340" fmla="*/ 2802738 w 9624709"/>
              <a:gd name="connsiteY340" fmla="*/ 8271381 h 9618595"/>
              <a:gd name="connsiteX341" fmla="*/ 2809269 w 9624709"/>
              <a:gd name="connsiteY341" fmla="*/ 8329035 h 9618595"/>
              <a:gd name="connsiteX342" fmla="*/ 2881132 w 9624709"/>
              <a:gd name="connsiteY342" fmla="*/ 8415293 h 9618595"/>
              <a:gd name="connsiteX343" fmla="*/ 3012040 w 9624709"/>
              <a:gd name="connsiteY343" fmla="*/ 8412935 h 9618595"/>
              <a:gd name="connsiteX344" fmla="*/ 2986250 w 9624709"/>
              <a:gd name="connsiteY344" fmla="*/ 8462399 h 9618595"/>
              <a:gd name="connsiteX345" fmla="*/ 3019563 w 9624709"/>
              <a:gd name="connsiteY345" fmla="*/ 8479771 h 9618595"/>
              <a:gd name="connsiteX346" fmla="*/ 3247965 w 9624709"/>
              <a:gd name="connsiteY346" fmla="*/ 1325838 h 9618595"/>
              <a:gd name="connsiteX347" fmla="*/ 3211828 w 9624709"/>
              <a:gd name="connsiteY347" fmla="*/ 1323377 h 9618595"/>
              <a:gd name="connsiteX348" fmla="*/ 3194514 w 9624709"/>
              <a:gd name="connsiteY348" fmla="*/ 1377647 h 9618595"/>
              <a:gd name="connsiteX349" fmla="*/ 3150292 w 9624709"/>
              <a:gd name="connsiteY349" fmla="*/ 1416008 h 9618595"/>
              <a:gd name="connsiteX350" fmla="*/ 3064470 w 9624709"/>
              <a:gd name="connsiteY350" fmla="*/ 1422220 h 9618595"/>
              <a:gd name="connsiteX351" fmla="*/ 2999827 w 9624709"/>
              <a:gd name="connsiteY351" fmla="*/ 1364636 h 9618595"/>
              <a:gd name="connsiteX352" fmla="*/ 2993611 w 9624709"/>
              <a:gd name="connsiteY352" fmla="*/ 1278814 h 9618595"/>
              <a:gd name="connsiteX353" fmla="*/ 3050433 w 9624709"/>
              <a:gd name="connsiteY353" fmla="*/ 1213912 h 9618595"/>
              <a:gd name="connsiteX354" fmla="*/ 3108406 w 9624709"/>
              <a:gd name="connsiteY354" fmla="*/ 1202094 h 9618595"/>
              <a:gd name="connsiteX355" fmla="*/ 3159354 w 9624709"/>
              <a:gd name="connsiteY355" fmla="*/ 1222318 h 9618595"/>
              <a:gd name="connsiteX356" fmla="*/ 3179093 w 9624709"/>
              <a:gd name="connsiteY356" fmla="*/ 1192880 h 9618595"/>
              <a:gd name="connsiteX357" fmla="*/ 3111123 w 9624709"/>
              <a:gd name="connsiteY357" fmla="*/ 1165828 h 9618595"/>
              <a:gd name="connsiteX358" fmla="*/ 3034295 w 9624709"/>
              <a:gd name="connsiteY358" fmla="*/ 1181249 h 9618595"/>
              <a:gd name="connsiteX359" fmla="*/ 2957517 w 9624709"/>
              <a:gd name="connsiteY359" fmla="*/ 1267442 h 9618595"/>
              <a:gd name="connsiteX360" fmla="*/ 2949992 w 9624709"/>
              <a:gd name="connsiteY360" fmla="*/ 1324496 h 9618595"/>
              <a:gd name="connsiteX361" fmla="*/ 2966143 w 9624709"/>
              <a:gd name="connsiteY361" fmla="*/ 1381278 h 9618595"/>
              <a:gd name="connsiteX362" fmla="*/ 3051574 w 9624709"/>
              <a:gd name="connsiteY362" fmla="*/ 1457799 h 9618595"/>
              <a:gd name="connsiteX363" fmla="*/ 3166431 w 9624709"/>
              <a:gd name="connsiteY363" fmla="*/ 1448668 h 9618595"/>
              <a:gd name="connsiteX364" fmla="*/ 3225479 w 9624709"/>
              <a:gd name="connsiteY364" fmla="*/ 1397269 h 9618595"/>
              <a:gd name="connsiteX365" fmla="*/ 3247965 w 9624709"/>
              <a:gd name="connsiteY365" fmla="*/ 1325838 h 9618595"/>
              <a:gd name="connsiteX366" fmla="*/ 3324745 w 9624709"/>
              <a:gd name="connsiteY366" fmla="*/ 8333448 h 9618595"/>
              <a:gd name="connsiteX367" fmla="*/ 3240357 w 9624709"/>
              <a:gd name="connsiteY367" fmla="*/ 8540019 h 9618595"/>
              <a:gd name="connsiteX368" fmla="*/ 3178826 w 9624709"/>
              <a:gd name="connsiteY368" fmla="*/ 8476143 h 9618595"/>
              <a:gd name="connsiteX369" fmla="*/ 3179264 w 9624709"/>
              <a:gd name="connsiteY369" fmla="*/ 8394539 h 9618595"/>
              <a:gd name="connsiteX370" fmla="*/ 3236091 w 9624709"/>
              <a:gd name="connsiteY370" fmla="*/ 8335970 h 9618595"/>
              <a:gd name="connsiteX371" fmla="*/ 3324745 w 9624709"/>
              <a:gd name="connsiteY371" fmla="*/ 8333448 h 9618595"/>
              <a:gd name="connsiteX372" fmla="*/ 3407056 w 9624709"/>
              <a:gd name="connsiteY372" fmla="*/ 1333692 h 9618595"/>
              <a:gd name="connsiteX373" fmla="*/ 3313223 w 9624709"/>
              <a:gd name="connsiteY373" fmla="*/ 1103923 h 9618595"/>
              <a:gd name="connsiteX374" fmla="*/ 3406501 w 9624709"/>
              <a:gd name="connsiteY374" fmla="*/ 1065832 h 9618595"/>
              <a:gd name="connsiteX375" fmla="*/ 3392726 w 9624709"/>
              <a:gd name="connsiteY375" fmla="*/ 1032103 h 9618595"/>
              <a:gd name="connsiteX376" fmla="*/ 3171391 w 9624709"/>
              <a:gd name="connsiteY376" fmla="*/ 1122494 h 9618595"/>
              <a:gd name="connsiteX377" fmla="*/ 3185164 w 9624709"/>
              <a:gd name="connsiteY377" fmla="*/ 1156221 h 9618595"/>
              <a:gd name="connsiteX378" fmla="*/ 3278441 w 9624709"/>
              <a:gd name="connsiteY378" fmla="*/ 1118129 h 9618595"/>
              <a:gd name="connsiteX379" fmla="*/ 3372274 w 9624709"/>
              <a:gd name="connsiteY379" fmla="*/ 1347895 h 9618595"/>
              <a:gd name="connsiteX380" fmla="*/ 3429228 w 9624709"/>
              <a:gd name="connsiteY380" fmla="*/ 8451922 h 9618595"/>
              <a:gd name="connsiteX381" fmla="*/ 3420614 w 9624709"/>
              <a:gd name="connsiteY381" fmla="*/ 8493137 h 9618595"/>
              <a:gd name="connsiteX382" fmla="*/ 3363790 w 9624709"/>
              <a:gd name="connsiteY382" fmla="*/ 8551705 h 9618595"/>
              <a:gd name="connsiteX383" fmla="*/ 3275136 w 9624709"/>
              <a:gd name="connsiteY383" fmla="*/ 8554227 h 9618595"/>
              <a:gd name="connsiteX384" fmla="*/ 3359524 w 9624709"/>
              <a:gd name="connsiteY384" fmla="*/ 8347656 h 9618595"/>
              <a:gd name="connsiteX385" fmla="*/ 3421055 w 9624709"/>
              <a:gd name="connsiteY385" fmla="*/ 8411533 h 9618595"/>
              <a:gd name="connsiteX386" fmla="*/ 3429228 w 9624709"/>
              <a:gd name="connsiteY386" fmla="*/ 8451922 h 9618595"/>
              <a:gd name="connsiteX387" fmla="*/ 3466683 w 9624709"/>
              <a:gd name="connsiteY387" fmla="*/ 8452618 h 9618595"/>
              <a:gd name="connsiteX388" fmla="*/ 3455772 w 9624709"/>
              <a:gd name="connsiteY388" fmla="*/ 8398047 h 9618595"/>
              <a:gd name="connsiteX389" fmla="*/ 3373519 w 9624709"/>
              <a:gd name="connsiteY389" fmla="*/ 8313404 h 9618595"/>
              <a:gd name="connsiteX390" fmla="*/ 3414205 w 9624709"/>
              <a:gd name="connsiteY390" fmla="*/ 8213807 h 9618595"/>
              <a:gd name="connsiteX391" fmla="*/ 3379425 w 9624709"/>
              <a:gd name="connsiteY391" fmla="*/ 8199598 h 9618595"/>
              <a:gd name="connsiteX392" fmla="*/ 3338739 w 9624709"/>
              <a:gd name="connsiteY392" fmla="*/ 8299196 h 9618595"/>
              <a:gd name="connsiteX393" fmla="*/ 3220747 w 9624709"/>
              <a:gd name="connsiteY393" fmla="*/ 8302032 h 9618595"/>
              <a:gd name="connsiteX394" fmla="*/ 3144485 w 9624709"/>
              <a:gd name="connsiteY394" fmla="*/ 8380332 h 9618595"/>
              <a:gd name="connsiteX395" fmla="*/ 3133197 w 9624709"/>
              <a:gd name="connsiteY395" fmla="*/ 8435057 h 9618595"/>
              <a:gd name="connsiteX396" fmla="*/ 3144109 w 9624709"/>
              <a:gd name="connsiteY396" fmla="*/ 8489631 h 9618595"/>
              <a:gd name="connsiteX397" fmla="*/ 3226362 w 9624709"/>
              <a:gd name="connsiteY397" fmla="*/ 8574273 h 9618595"/>
              <a:gd name="connsiteX398" fmla="*/ 3185674 w 9624709"/>
              <a:gd name="connsiteY398" fmla="*/ 8673869 h 9618595"/>
              <a:gd name="connsiteX399" fmla="*/ 3220453 w 9624709"/>
              <a:gd name="connsiteY399" fmla="*/ 8688077 h 9618595"/>
              <a:gd name="connsiteX400" fmla="*/ 3261142 w 9624709"/>
              <a:gd name="connsiteY400" fmla="*/ 8588481 h 9618595"/>
              <a:gd name="connsiteX401" fmla="*/ 3379134 w 9624709"/>
              <a:gd name="connsiteY401" fmla="*/ 8585645 h 9618595"/>
              <a:gd name="connsiteX402" fmla="*/ 3455394 w 9624709"/>
              <a:gd name="connsiteY402" fmla="*/ 8507347 h 9618595"/>
              <a:gd name="connsiteX403" fmla="*/ 3466683 w 9624709"/>
              <a:gd name="connsiteY403" fmla="*/ 8452618 h 9618595"/>
              <a:gd name="connsiteX404" fmla="*/ 3680784 w 9624709"/>
              <a:gd name="connsiteY404" fmla="*/ 1163459 h 9618595"/>
              <a:gd name="connsiteX405" fmla="*/ 3674284 w 9624709"/>
              <a:gd name="connsiteY405" fmla="*/ 1183102 h 9618595"/>
              <a:gd name="connsiteX406" fmla="*/ 3639995 w 9624709"/>
              <a:gd name="connsiteY406" fmla="*/ 1209838 h 9618595"/>
              <a:gd name="connsiteX407" fmla="*/ 3566013 w 9624709"/>
              <a:gd name="connsiteY407" fmla="*/ 1234510 h 9618595"/>
              <a:gd name="connsiteX408" fmla="*/ 3533241 w 9624709"/>
              <a:gd name="connsiteY408" fmla="*/ 1136228 h 9618595"/>
              <a:gd name="connsiteX409" fmla="*/ 3607222 w 9624709"/>
              <a:gd name="connsiteY409" fmla="*/ 1111558 h 9618595"/>
              <a:gd name="connsiteX410" fmla="*/ 3650695 w 9624709"/>
              <a:gd name="connsiteY410" fmla="*/ 1112362 h 9618595"/>
              <a:gd name="connsiteX411" fmla="*/ 3678148 w 9624709"/>
              <a:gd name="connsiteY411" fmla="*/ 1142510 h 9618595"/>
              <a:gd name="connsiteX412" fmla="*/ 3680784 w 9624709"/>
              <a:gd name="connsiteY412" fmla="*/ 1163459 h 9618595"/>
              <a:gd name="connsiteX413" fmla="*/ 3718429 w 9624709"/>
              <a:gd name="connsiteY413" fmla="*/ 1166582 h 9618595"/>
              <a:gd name="connsiteX414" fmla="*/ 3713789 w 9624709"/>
              <a:gd name="connsiteY414" fmla="*/ 1130625 h 9618595"/>
              <a:gd name="connsiteX415" fmla="*/ 3667341 w 9624709"/>
              <a:gd name="connsiteY415" fmla="*/ 1079508 h 9618595"/>
              <a:gd name="connsiteX416" fmla="*/ 3595695 w 9624709"/>
              <a:gd name="connsiteY416" fmla="*/ 1076997 h 9618595"/>
              <a:gd name="connsiteX417" fmla="*/ 3521716 w 9624709"/>
              <a:gd name="connsiteY417" fmla="*/ 1101667 h 9618595"/>
              <a:gd name="connsiteX418" fmla="*/ 3487500 w 9624709"/>
              <a:gd name="connsiteY418" fmla="*/ 999067 h 9618595"/>
              <a:gd name="connsiteX419" fmla="*/ 3451861 w 9624709"/>
              <a:gd name="connsiteY419" fmla="*/ 1010952 h 9618595"/>
              <a:gd name="connsiteX420" fmla="*/ 3541899 w 9624709"/>
              <a:gd name="connsiteY420" fmla="*/ 1280956 h 9618595"/>
              <a:gd name="connsiteX421" fmla="*/ 3651521 w 9624709"/>
              <a:gd name="connsiteY421" fmla="*/ 1244398 h 9618595"/>
              <a:gd name="connsiteX422" fmla="*/ 3707497 w 9624709"/>
              <a:gd name="connsiteY422" fmla="*/ 1199930 h 9618595"/>
              <a:gd name="connsiteX423" fmla="*/ 3718429 w 9624709"/>
              <a:gd name="connsiteY423" fmla="*/ 1166582 h 9618595"/>
              <a:gd name="connsiteX424" fmla="*/ 3779453 w 9624709"/>
              <a:gd name="connsiteY424" fmla="*/ 8458057 h 9618595"/>
              <a:gd name="connsiteX425" fmla="*/ 3743576 w 9624709"/>
              <a:gd name="connsiteY425" fmla="*/ 8446911 h 9618595"/>
              <a:gd name="connsiteX426" fmla="*/ 3706759 w 9624709"/>
              <a:gd name="connsiteY426" fmla="*/ 8565419 h 9618595"/>
              <a:gd name="connsiteX427" fmla="*/ 3550198 w 9624709"/>
              <a:gd name="connsiteY427" fmla="*/ 8516781 h 9618595"/>
              <a:gd name="connsiteX428" fmla="*/ 3587014 w 9624709"/>
              <a:gd name="connsiteY428" fmla="*/ 8398273 h 9618595"/>
              <a:gd name="connsiteX429" fmla="*/ 3551134 w 9624709"/>
              <a:gd name="connsiteY429" fmla="*/ 8387127 h 9618595"/>
              <a:gd name="connsiteX430" fmla="*/ 3466697 w 9624709"/>
              <a:gd name="connsiteY430" fmla="*/ 8658935 h 9618595"/>
              <a:gd name="connsiteX431" fmla="*/ 3502574 w 9624709"/>
              <a:gd name="connsiteY431" fmla="*/ 8670081 h 9618595"/>
              <a:gd name="connsiteX432" fmla="*/ 3539391 w 9624709"/>
              <a:gd name="connsiteY432" fmla="*/ 8551573 h 9618595"/>
              <a:gd name="connsiteX433" fmla="*/ 3695950 w 9624709"/>
              <a:gd name="connsiteY433" fmla="*/ 8600211 h 9618595"/>
              <a:gd name="connsiteX434" fmla="*/ 3659136 w 9624709"/>
              <a:gd name="connsiteY434" fmla="*/ 8718717 h 9618595"/>
              <a:gd name="connsiteX435" fmla="*/ 3695013 w 9624709"/>
              <a:gd name="connsiteY435" fmla="*/ 8729863 h 9618595"/>
              <a:gd name="connsiteX436" fmla="*/ 4135501 w 9624709"/>
              <a:gd name="connsiteY436" fmla="*/ 8539539 h 9618595"/>
              <a:gd name="connsiteX437" fmla="*/ 4102131 w 9624709"/>
              <a:gd name="connsiteY437" fmla="*/ 8532267 h 9618595"/>
              <a:gd name="connsiteX438" fmla="*/ 3816135 w 9624709"/>
              <a:gd name="connsiteY438" fmla="*/ 8802029 h 9618595"/>
              <a:gd name="connsiteX439" fmla="*/ 3885216 w 9624709"/>
              <a:gd name="connsiteY439" fmla="*/ 8485003 h 9618595"/>
              <a:gd name="connsiteX440" fmla="*/ 3846283 w 9624709"/>
              <a:gd name="connsiteY440" fmla="*/ 8476519 h 9618595"/>
              <a:gd name="connsiteX441" fmla="*/ 3761447 w 9624709"/>
              <a:gd name="connsiteY441" fmla="*/ 8865851 h 9618595"/>
              <a:gd name="connsiteX442" fmla="*/ 3794820 w 9624709"/>
              <a:gd name="connsiteY442" fmla="*/ 8873123 h 9618595"/>
              <a:gd name="connsiteX443" fmla="*/ 4080813 w 9624709"/>
              <a:gd name="connsiteY443" fmla="*/ 8603361 h 9618595"/>
              <a:gd name="connsiteX444" fmla="*/ 4011735 w 9624709"/>
              <a:gd name="connsiteY444" fmla="*/ 8920387 h 9618595"/>
              <a:gd name="connsiteX445" fmla="*/ 4050668 w 9624709"/>
              <a:gd name="connsiteY445" fmla="*/ 8928871 h 9618595"/>
              <a:gd name="connsiteX446" fmla="*/ 4691712 w 9624709"/>
              <a:gd name="connsiteY446" fmla="*/ 7657716 h 9618595"/>
              <a:gd name="connsiteX447" fmla="*/ 4691712 w 9624709"/>
              <a:gd name="connsiteY447" fmla="*/ 9618595 h 9618595"/>
              <a:gd name="connsiteX448" fmla="*/ 0 w 9624709"/>
              <a:gd name="connsiteY448" fmla="*/ 4926883 h 9618595"/>
              <a:gd name="connsiteX449" fmla="*/ 1940147 w 9624709"/>
              <a:gd name="connsiteY449" fmla="*/ 4926883 h 9618595"/>
              <a:gd name="connsiteX450" fmla="*/ 1946544 w 9624709"/>
              <a:gd name="connsiteY450" fmla="*/ 5013466 h 9618595"/>
              <a:gd name="connsiteX451" fmla="*/ 4649054 w 9624709"/>
              <a:gd name="connsiteY451" fmla="*/ 7656606 h 9618595"/>
              <a:gd name="connsiteX452" fmla="*/ 4691715 w 9624709"/>
              <a:gd name="connsiteY452" fmla="*/ 0 h 9618595"/>
              <a:gd name="connsiteX453" fmla="*/ 4691715 w 9624709"/>
              <a:gd name="connsiteY453" fmla="*/ 1766294 h 9618595"/>
              <a:gd name="connsiteX454" fmla="*/ 4649055 w 9624709"/>
              <a:gd name="connsiteY454" fmla="*/ 1767405 h 9618595"/>
              <a:gd name="connsiteX455" fmla="*/ 1935482 w 9624709"/>
              <a:gd name="connsiteY455" fmla="*/ 4560279 h 9618595"/>
              <a:gd name="connsiteX456" fmla="*/ 1932253 w 9624709"/>
              <a:gd name="connsiteY456" fmla="*/ 4691711 h 9618595"/>
              <a:gd name="connsiteX457" fmla="*/ 4 w 9624709"/>
              <a:gd name="connsiteY457" fmla="*/ 4691711 h 9618595"/>
              <a:gd name="connsiteX458" fmla="*/ 4691715 w 9624709"/>
              <a:gd name="connsiteY458" fmla="*/ 0 h 9618595"/>
              <a:gd name="connsiteX459" fmla="*/ 6417770 w 9624709"/>
              <a:gd name="connsiteY459" fmla="*/ 8392251 h 9618595"/>
              <a:gd name="connsiteX460" fmla="*/ 6406988 w 9624709"/>
              <a:gd name="connsiteY460" fmla="*/ 8429275 h 9618595"/>
              <a:gd name="connsiteX461" fmla="*/ 6347872 w 9624709"/>
              <a:gd name="connsiteY461" fmla="*/ 8481327 h 9618595"/>
              <a:gd name="connsiteX462" fmla="*/ 6275681 w 9624709"/>
              <a:gd name="connsiteY462" fmla="*/ 8483411 h 9618595"/>
              <a:gd name="connsiteX463" fmla="*/ 6217305 w 9624709"/>
              <a:gd name="connsiteY463" fmla="*/ 8431445 h 9618595"/>
              <a:gd name="connsiteX464" fmla="*/ 6414247 w 9624709"/>
              <a:gd name="connsiteY464" fmla="*/ 8352092 h 9618595"/>
              <a:gd name="connsiteX465" fmla="*/ 6417770 w 9624709"/>
              <a:gd name="connsiteY465" fmla="*/ 8392251 h 9618595"/>
              <a:gd name="connsiteX466" fmla="*/ 6455884 w 9624709"/>
              <a:gd name="connsiteY466" fmla="*/ 8379655 h 9618595"/>
              <a:gd name="connsiteX467" fmla="*/ 6443555 w 9624709"/>
              <a:gd name="connsiteY467" fmla="*/ 8321257 h 9618595"/>
              <a:gd name="connsiteX468" fmla="*/ 6364489 w 9624709"/>
              <a:gd name="connsiteY468" fmla="*/ 8237738 h 9618595"/>
              <a:gd name="connsiteX469" fmla="*/ 6247371 w 9624709"/>
              <a:gd name="connsiteY469" fmla="*/ 8239512 h 9618595"/>
              <a:gd name="connsiteX470" fmla="*/ 6185484 w 9624709"/>
              <a:gd name="connsiteY470" fmla="*/ 8283167 h 9618595"/>
              <a:gd name="connsiteX471" fmla="*/ 6155677 w 9624709"/>
              <a:gd name="connsiteY471" fmla="*/ 8347034 h 9618595"/>
              <a:gd name="connsiteX472" fmla="*/ 6193535 w 9624709"/>
              <a:gd name="connsiteY472" fmla="*/ 8352646 h 9618595"/>
              <a:gd name="connsiteX473" fmla="*/ 6260459 w 9624709"/>
              <a:gd name="connsiteY473" fmla="*/ 8273515 h 9618595"/>
              <a:gd name="connsiteX474" fmla="*/ 6341311 w 9624709"/>
              <a:gd name="connsiteY474" fmla="*/ 8268555 h 9618595"/>
              <a:gd name="connsiteX475" fmla="*/ 6400631 w 9624709"/>
              <a:gd name="connsiteY475" fmla="*/ 8318301 h 9618595"/>
              <a:gd name="connsiteX476" fmla="*/ 6168843 w 9624709"/>
              <a:gd name="connsiteY476" fmla="*/ 8411695 h 9618595"/>
              <a:gd name="connsiteX477" fmla="*/ 6174381 w 9624709"/>
              <a:gd name="connsiteY477" fmla="*/ 8428487 h 9618595"/>
              <a:gd name="connsiteX478" fmla="*/ 6250170 w 9624709"/>
              <a:gd name="connsiteY478" fmla="*/ 8511487 h 9618595"/>
              <a:gd name="connsiteX479" fmla="*/ 6361488 w 9624709"/>
              <a:gd name="connsiteY479" fmla="*/ 8515117 h 9618595"/>
              <a:gd name="connsiteX480" fmla="*/ 6444795 w 9624709"/>
              <a:gd name="connsiteY480" fmla="*/ 8435523 h 9618595"/>
              <a:gd name="connsiteX481" fmla="*/ 6455884 w 9624709"/>
              <a:gd name="connsiteY481" fmla="*/ 8379655 h 9618595"/>
              <a:gd name="connsiteX482" fmla="*/ 6763937 w 9624709"/>
              <a:gd name="connsiteY482" fmla="*/ 8316779 h 9618595"/>
              <a:gd name="connsiteX483" fmla="*/ 6636107 w 9624709"/>
              <a:gd name="connsiteY483" fmla="*/ 8062481 h 9618595"/>
              <a:gd name="connsiteX484" fmla="*/ 6607624 w 9624709"/>
              <a:gd name="connsiteY484" fmla="*/ 8076797 h 9618595"/>
              <a:gd name="connsiteX485" fmla="*/ 6554490 w 9624709"/>
              <a:gd name="connsiteY485" fmla="*/ 8348795 h 9618595"/>
              <a:gd name="connsiteX486" fmla="*/ 6456061 w 9624709"/>
              <a:gd name="connsiteY486" fmla="*/ 8152985 h 9618595"/>
              <a:gd name="connsiteX487" fmla="*/ 6422494 w 9624709"/>
              <a:gd name="connsiteY487" fmla="*/ 8169857 h 9618595"/>
              <a:gd name="connsiteX488" fmla="*/ 6550324 w 9624709"/>
              <a:gd name="connsiteY488" fmla="*/ 8424157 h 9618595"/>
              <a:gd name="connsiteX489" fmla="*/ 6578806 w 9624709"/>
              <a:gd name="connsiteY489" fmla="*/ 8409841 h 9618595"/>
              <a:gd name="connsiteX490" fmla="*/ 6631941 w 9624709"/>
              <a:gd name="connsiteY490" fmla="*/ 8137842 h 9618595"/>
              <a:gd name="connsiteX491" fmla="*/ 6730368 w 9624709"/>
              <a:gd name="connsiteY491" fmla="*/ 8333653 h 9618595"/>
              <a:gd name="connsiteX492" fmla="*/ 7034900 w 9624709"/>
              <a:gd name="connsiteY492" fmla="*/ 8152551 h 9618595"/>
              <a:gd name="connsiteX493" fmla="*/ 6886844 w 9624709"/>
              <a:gd name="connsiteY493" fmla="*/ 7909471 h 9618595"/>
              <a:gd name="connsiteX494" fmla="*/ 6854759 w 9624709"/>
              <a:gd name="connsiteY494" fmla="*/ 7929013 h 9618595"/>
              <a:gd name="connsiteX495" fmla="*/ 6919311 w 9624709"/>
              <a:gd name="connsiteY495" fmla="*/ 8034997 h 9618595"/>
              <a:gd name="connsiteX496" fmla="*/ 6779294 w 9624709"/>
              <a:gd name="connsiteY496" fmla="*/ 8120274 h 9618595"/>
              <a:gd name="connsiteX497" fmla="*/ 6714742 w 9624709"/>
              <a:gd name="connsiteY497" fmla="*/ 8014292 h 9618595"/>
              <a:gd name="connsiteX498" fmla="*/ 6682657 w 9624709"/>
              <a:gd name="connsiteY498" fmla="*/ 8033835 h 9618595"/>
              <a:gd name="connsiteX499" fmla="*/ 6830710 w 9624709"/>
              <a:gd name="connsiteY499" fmla="*/ 8276917 h 9618595"/>
              <a:gd name="connsiteX500" fmla="*/ 6862797 w 9624709"/>
              <a:gd name="connsiteY500" fmla="*/ 8257375 h 9618595"/>
              <a:gd name="connsiteX501" fmla="*/ 6798246 w 9624709"/>
              <a:gd name="connsiteY501" fmla="*/ 8151391 h 9618595"/>
              <a:gd name="connsiteX502" fmla="*/ 6938260 w 9624709"/>
              <a:gd name="connsiteY502" fmla="*/ 8066111 h 9618595"/>
              <a:gd name="connsiteX503" fmla="*/ 7002812 w 9624709"/>
              <a:gd name="connsiteY503" fmla="*/ 8172096 h 9618595"/>
              <a:gd name="connsiteX504" fmla="*/ 7094436 w 9624709"/>
              <a:gd name="connsiteY504" fmla="*/ 1356156 h 9618595"/>
              <a:gd name="connsiteX505" fmla="*/ 7051920 w 9624709"/>
              <a:gd name="connsiteY505" fmla="*/ 1330764 h 9618595"/>
              <a:gd name="connsiteX506" fmla="*/ 6824218 w 9624709"/>
              <a:gd name="connsiteY506" fmla="*/ 1453358 h 9618595"/>
              <a:gd name="connsiteX507" fmla="*/ 6824176 w 9624709"/>
              <a:gd name="connsiteY507" fmla="*/ 1194751 h 9618595"/>
              <a:gd name="connsiteX508" fmla="*/ 6781657 w 9624709"/>
              <a:gd name="connsiteY508" fmla="*/ 1169359 h 9618595"/>
              <a:gd name="connsiteX509" fmla="*/ 6577348 w 9624709"/>
              <a:gd name="connsiteY509" fmla="*/ 1511462 h 9618595"/>
              <a:gd name="connsiteX510" fmla="*/ 6611557 w 9624709"/>
              <a:gd name="connsiteY510" fmla="*/ 1531894 h 9618595"/>
              <a:gd name="connsiteX511" fmla="*/ 6784929 w 9624709"/>
              <a:gd name="connsiteY511" fmla="*/ 1241595 h 9618595"/>
              <a:gd name="connsiteX512" fmla="*/ 6784999 w 9624709"/>
              <a:gd name="connsiteY512" fmla="*/ 1513479 h 9618595"/>
              <a:gd name="connsiteX513" fmla="*/ 6789884 w 9624709"/>
              <a:gd name="connsiteY513" fmla="*/ 1516398 h 9618595"/>
              <a:gd name="connsiteX514" fmla="*/ 7029290 w 9624709"/>
              <a:gd name="connsiteY514" fmla="*/ 1387529 h 9618595"/>
              <a:gd name="connsiteX515" fmla="*/ 6855918 w 9624709"/>
              <a:gd name="connsiteY515" fmla="*/ 1677830 h 9618595"/>
              <a:gd name="connsiteX516" fmla="*/ 6890127 w 9624709"/>
              <a:gd name="connsiteY516" fmla="*/ 1698261 h 9618595"/>
              <a:gd name="connsiteX517" fmla="*/ 7233621 w 9624709"/>
              <a:gd name="connsiteY517" fmla="*/ 7903528 h 9618595"/>
              <a:gd name="connsiteX518" fmla="*/ 7232217 w 9624709"/>
              <a:gd name="connsiteY518" fmla="*/ 7942063 h 9618595"/>
              <a:gd name="connsiteX519" fmla="*/ 7187614 w 9624709"/>
              <a:gd name="connsiteY519" fmla="*/ 8006986 h 9618595"/>
              <a:gd name="connsiteX520" fmla="*/ 7118122 w 9624709"/>
              <a:gd name="connsiteY520" fmla="*/ 8026651 h 9618595"/>
              <a:gd name="connsiteX521" fmla="*/ 7048814 w 9624709"/>
              <a:gd name="connsiteY521" fmla="*/ 7990529 h 9618595"/>
              <a:gd name="connsiteX522" fmla="*/ 7220389 w 9624709"/>
              <a:gd name="connsiteY522" fmla="*/ 7865447 h 9618595"/>
              <a:gd name="connsiteX523" fmla="*/ 7233621 w 9624709"/>
              <a:gd name="connsiteY523" fmla="*/ 7903528 h 9618595"/>
              <a:gd name="connsiteX524" fmla="*/ 7245174 w 9624709"/>
              <a:gd name="connsiteY524" fmla="*/ 1711549 h 9618595"/>
              <a:gd name="connsiteX525" fmla="*/ 7230619 w 9624709"/>
              <a:gd name="connsiteY525" fmla="*/ 1750915 h 9618595"/>
              <a:gd name="connsiteX526" fmla="*/ 7060242 w 9624709"/>
              <a:gd name="connsiteY526" fmla="*/ 1624208 h 9618595"/>
              <a:gd name="connsiteX527" fmla="*/ 7129893 w 9624709"/>
              <a:gd name="connsiteY527" fmla="*/ 1590170 h 9618595"/>
              <a:gd name="connsiteX528" fmla="*/ 7205127 w 9624709"/>
              <a:gd name="connsiteY528" fmla="*/ 1613488 h 9618595"/>
              <a:gd name="connsiteX529" fmla="*/ 7244538 w 9624709"/>
              <a:gd name="connsiteY529" fmla="*/ 1674010 h 9618595"/>
              <a:gd name="connsiteX530" fmla="*/ 7245174 w 9624709"/>
              <a:gd name="connsiteY530" fmla="*/ 1711549 h 9618595"/>
              <a:gd name="connsiteX531" fmla="*/ 7270403 w 9624709"/>
              <a:gd name="connsiteY531" fmla="*/ 7938881 h 9618595"/>
              <a:gd name="connsiteX532" fmla="*/ 7241273 w 9624709"/>
              <a:gd name="connsiteY532" fmla="*/ 7828385 h 9618595"/>
              <a:gd name="connsiteX533" fmla="*/ 7144191 w 9624709"/>
              <a:gd name="connsiteY533" fmla="*/ 7766724 h 9618595"/>
              <a:gd name="connsiteX534" fmla="*/ 7031060 w 9624709"/>
              <a:gd name="connsiteY534" fmla="*/ 7797069 h 9618595"/>
              <a:gd name="connsiteX535" fmla="*/ 6981718 w 9624709"/>
              <a:gd name="connsiteY535" fmla="*/ 7854525 h 9618595"/>
              <a:gd name="connsiteX536" fmla="*/ 6968426 w 9624709"/>
              <a:gd name="connsiteY536" fmla="*/ 7923741 h 9618595"/>
              <a:gd name="connsiteX537" fmla="*/ 7006507 w 9624709"/>
              <a:gd name="connsiteY537" fmla="*/ 7919931 h 9618595"/>
              <a:gd name="connsiteX538" fmla="*/ 7052059 w 9624709"/>
              <a:gd name="connsiteY538" fmla="*/ 7826843 h 9618595"/>
              <a:gd name="connsiteX539" fmla="*/ 7129248 w 9624709"/>
              <a:gd name="connsiteY539" fmla="*/ 7802273 h 9618595"/>
              <a:gd name="connsiteX540" fmla="*/ 7198929 w 9624709"/>
              <a:gd name="connsiteY540" fmla="*/ 7836009 h 9618595"/>
              <a:gd name="connsiteX541" fmla="*/ 6996995 w 9624709"/>
              <a:gd name="connsiteY541" fmla="*/ 7983223 h 9618595"/>
              <a:gd name="connsiteX542" fmla="*/ 7006470 w 9624709"/>
              <a:gd name="connsiteY542" fmla="*/ 7998153 h 9618595"/>
              <a:gd name="connsiteX543" fmla="*/ 7100248 w 9624709"/>
              <a:gd name="connsiteY543" fmla="*/ 8060110 h 9618595"/>
              <a:gd name="connsiteX544" fmla="*/ 7209076 w 9624709"/>
              <a:gd name="connsiteY544" fmla="*/ 8036424 h 9618595"/>
              <a:gd name="connsiteX545" fmla="*/ 7270403 w 9624709"/>
              <a:gd name="connsiteY545" fmla="*/ 7938881 h 9618595"/>
              <a:gd name="connsiteX546" fmla="*/ 7281795 w 9624709"/>
              <a:gd name="connsiteY546" fmla="*/ 1681144 h 9618595"/>
              <a:gd name="connsiteX547" fmla="*/ 7226869 w 9624709"/>
              <a:gd name="connsiteY547" fmla="*/ 1584254 h 9618595"/>
              <a:gd name="connsiteX548" fmla="*/ 7115518 w 9624709"/>
              <a:gd name="connsiteY548" fmla="*/ 1554651 h 9618595"/>
              <a:gd name="connsiteX549" fmla="*/ 7018650 w 9624709"/>
              <a:gd name="connsiteY549" fmla="*/ 1615268 h 9618595"/>
              <a:gd name="connsiteX550" fmla="*/ 6988589 w 9624709"/>
              <a:gd name="connsiteY550" fmla="*/ 1726280 h 9618595"/>
              <a:gd name="connsiteX551" fmla="*/ 7051151 w 9624709"/>
              <a:gd name="connsiteY551" fmla="*/ 1825302 h 9618595"/>
              <a:gd name="connsiteX552" fmla="*/ 7120665 w 9624709"/>
              <a:gd name="connsiteY552" fmla="*/ 1855363 h 9618595"/>
              <a:gd name="connsiteX553" fmla="*/ 7190707 w 9624709"/>
              <a:gd name="connsiteY553" fmla="*/ 1847507 h 9618595"/>
              <a:gd name="connsiteX554" fmla="*/ 7175764 w 9624709"/>
              <a:gd name="connsiteY554" fmla="*/ 1812274 h 9618595"/>
              <a:gd name="connsiteX555" fmla="*/ 7073350 w 9624709"/>
              <a:gd name="connsiteY555" fmla="*/ 1796409 h 9618595"/>
              <a:gd name="connsiteX556" fmla="*/ 7026972 w 9624709"/>
              <a:gd name="connsiteY556" fmla="*/ 1729995 h 9618595"/>
              <a:gd name="connsiteX557" fmla="*/ 7038501 w 9624709"/>
              <a:gd name="connsiteY557" fmla="*/ 1653442 h 9618595"/>
              <a:gd name="connsiteX558" fmla="*/ 7239025 w 9624709"/>
              <a:gd name="connsiteY558" fmla="*/ 1802568 h 9618595"/>
              <a:gd name="connsiteX559" fmla="*/ 7250470 w 9624709"/>
              <a:gd name="connsiteY559" fmla="*/ 1789089 h 9618595"/>
              <a:gd name="connsiteX560" fmla="*/ 7281795 w 9624709"/>
              <a:gd name="connsiteY560" fmla="*/ 1681144 h 9618595"/>
              <a:gd name="connsiteX561" fmla="*/ 7520797 w 9624709"/>
              <a:gd name="connsiteY561" fmla="*/ 1882949 h 9618595"/>
              <a:gd name="connsiteX562" fmla="*/ 7380187 w 9624709"/>
              <a:gd name="connsiteY562" fmla="*/ 2041283 h 9618595"/>
              <a:gd name="connsiteX563" fmla="*/ 7268244 w 9624709"/>
              <a:gd name="connsiteY563" fmla="*/ 1941875 h 9618595"/>
              <a:gd name="connsiteX564" fmla="*/ 7355431 w 9624709"/>
              <a:gd name="connsiteY564" fmla="*/ 1875414 h 9618595"/>
              <a:gd name="connsiteX565" fmla="*/ 7424601 w 9624709"/>
              <a:gd name="connsiteY565" fmla="*/ 1797523 h 9618595"/>
              <a:gd name="connsiteX566" fmla="*/ 7529642 w 9624709"/>
              <a:gd name="connsiteY566" fmla="*/ 7766697 h 9618595"/>
              <a:gd name="connsiteX567" fmla="*/ 7422905 w 9624709"/>
              <a:gd name="connsiteY567" fmla="*/ 7643012 h 9618595"/>
              <a:gd name="connsiteX568" fmla="*/ 7388796 w 9624709"/>
              <a:gd name="connsiteY568" fmla="*/ 7579965 h 9618595"/>
              <a:gd name="connsiteX569" fmla="*/ 7415014 w 9624709"/>
              <a:gd name="connsiteY569" fmla="*/ 7536285 h 9618595"/>
              <a:gd name="connsiteX570" fmla="*/ 7391956 w 9624709"/>
              <a:gd name="connsiteY570" fmla="*/ 7509567 h 9618595"/>
              <a:gd name="connsiteX571" fmla="*/ 7351180 w 9624709"/>
              <a:gd name="connsiteY571" fmla="*/ 7575582 h 9618595"/>
              <a:gd name="connsiteX572" fmla="*/ 7394461 w 9624709"/>
              <a:gd name="connsiteY572" fmla="*/ 7667560 h 9618595"/>
              <a:gd name="connsiteX573" fmla="*/ 7477397 w 9624709"/>
              <a:gd name="connsiteY573" fmla="*/ 7763661 h 9618595"/>
              <a:gd name="connsiteX574" fmla="*/ 7380001 w 9624709"/>
              <a:gd name="connsiteY574" fmla="*/ 7847713 h 9618595"/>
              <a:gd name="connsiteX575" fmla="*/ 7217849 w 9624709"/>
              <a:gd name="connsiteY575" fmla="*/ 7659815 h 9618595"/>
              <a:gd name="connsiteX576" fmla="*/ 7189407 w 9624709"/>
              <a:gd name="connsiteY576" fmla="*/ 7684363 h 9618595"/>
              <a:gd name="connsiteX577" fmla="*/ 7375359 w 9624709"/>
              <a:gd name="connsiteY577" fmla="*/ 7899841 h 9618595"/>
              <a:gd name="connsiteX578" fmla="*/ 7573080 w 9624709"/>
              <a:gd name="connsiteY578" fmla="*/ 1880653 h 9618595"/>
              <a:gd name="connsiteX579" fmla="*/ 7420702 w 9624709"/>
              <a:gd name="connsiteY579" fmla="*/ 1745337 h 9618595"/>
              <a:gd name="connsiteX580" fmla="*/ 7327340 w 9624709"/>
              <a:gd name="connsiteY580" fmla="*/ 1850468 h 9618595"/>
              <a:gd name="connsiteX581" fmla="*/ 7234194 w 9624709"/>
              <a:gd name="connsiteY581" fmla="*/ 1911635 h 9618595"/>
              <a:gd name="connsiteX582" fmla="*/ 7208230 w 9624709"/>
              <a:gd name="connsiteY582" fmla="*/ 1888579 h 9618595"/>
              <a:gd name="connsiteX583" fmla="*/ 7133389 w 9624709"/>
              <a:gd name="connsiteY583" fmla="*/ 1972855 h 9618595"/>
              <a:gd name="connsiteX584" fmla="*/ 7161480 w 9624709"/>
              <a:gd name="connsiteY584" fmla="*/ 1997801 h 9618595"/>
              <a:gd name="connsiteX585" fmla="*/ 7212132 w 9624709"/>
              <a:gd name="connsiteY585" fmla="*/ 1940767 h 9618595"/>
              <a:gd name="connsiteX586" fmla="*/ 7385790 w 9624709"/>
              <a:gd name="connsiteY586" fmla="*/ 2094983 h 9618595"/>
              <a:gd name="connsiteX587" fmla="*/ 7335141 w 9624709"/>
              <a:gd name="connsiteY587" fmla="*/ 2152019 h 9618595"/>
              <a:gd name="connsiteX588" fmla="*/ 7363232 w 9624709"/>
              <a:gd name="connsiteY588" fmla="*/ 2176965 h 9618595"/>
              <a:gd name="connsiteX589" fmla="*/ 7438073 w 9624709"/>
              <a:gd name="connsiteY589" fmla="*/ 2092689 h 9618595"/>
              <a:gd name="connsiteX590" fmla="*/ 7408278 w 9624709"/>
              <a:gd name="connsiteY590" fmla="*/ 2066232 h 9618595"/>
              <a:gd name="connsiteX591" fmla="*/ 7619824 w 9624709"/>
              <a:gd name="connsiteY591" fmla="*/ 7455035 h 9618595"/>
              <a:gd name="connsiteX592" fmla="*/ 7548774 w 9624709"/>
              <a:gd name="connsiteY592" fmla="*/ 7526475 h 9618595"/>
              <a:gd name="connsiteX593" fmla="*/ 7513608 w 9624709"/>
              <a:gd name="connsiteY593" fmla="*/ 7545691 h 9618595"/>
              <a:gd name="connsiteX594" fmla="*/ 7481573 w 9624709"/>
              <a:gd name="connsiteY594" fmla="*/ 7532697 h 9618595"/>
              <a:gd name="connsiteX595" fmla="*/ 7467192 w 9624709"/>
              <a:gd name="connsiteY595" fmla="*/ 7499529 h 9618595"/>
              <a:gd name="connsiteX596" fmla="*/ 7485811 w 9624709"/>
              <a:gd name="connsiteY596" fmla="*/ 7463855 h 9618595"/>
              <a:gd name="connsiteX597" fmla="*/ 7556862 w 9624709"/>
              <a:gd name="connsiteY597" fmla="*/ 7392417 h 9618595"/>
              <a:gd name="connsiteX598" fmla="*/ 7707006 w 9624709"/>
              <a:gd name="connsiteY598" fmla="*/ 7541741 h 9618595"/>
              <a:gd name="connsiteX599" fmla="*/ 7643983 w 9624709"/>
              <a:gd name="connsiteY599" fmla="*/ 7605107 h 9618595"/>
              <a:gd name="connsiteX600" fmla="*/ 7610222 w 9624709"/>
              <a:gd name="connsiteY600" fmla="*/ 7623313 h 9618595"/>
              <a:gd name="connsiteX601" fmla="*/ 7579193 w 9624709"/>
              <a:gd name="connsiteY601" fmla="*/ 7610519 h 9618595"/>
              <a:gd name="connsiteX602" fmla="*/ 7564314 w 9624709"/>
              <a:gd name="connsiteY602" fmla="*/ 7578257 h 9618595"/>
              <a:gd name="connsiteX603" fmla="*/ 7582634 w 9624709"/>
              <a:gd name="connsiteY603" fmla="*/ 7544095 h 9618595"/>
              <a:gd name="connsiteX604" fmla="*/ 7645657 w 9624709"/>
              <a:gd name="connsiteY604" fmla="*/ 7480726 h 9618595"/>
              <a:gd name="connsiteX605" fmla="*/ 7759331 w 9624709"/>
              <a:gd name="connsiteY605" fmla="*/ 7540793 h 9618595"/>
              <a:gd name="connsiteX606" fmla="*/ 7557524 w 9624709"/>
              <a:gd name="connsiteY606" fmla="*/ 7340087 h 9618595"/>
              <a:gd name="connsiteX607" fmla="*/ 7459981 w 9624709"/>
              <a:gd name="connsiteY607" fmla="*/ 7438165 h 9618595"/>
              <a:gd name="connsiteX608" fmla="*/ 7429357 w 9624709"/>
              <a:gd name="connsiteY608" fmla="*/ 7500438 h 9618595"/>
              <a:gd name="connsiteX609" fmla="*/ 7453464 w 9624709"/>
              <a:gd name="connsiteY609" fmla="*/ 7557731 h 9618595"/>
              <a:gd name="connsiteX610" fmla="*/ 7533601 w 9624709"/>
              <a:gd name="connsiteY610" fmla="*/ 7571598 h 9618595"/>
              <a:gd name="connsiteX611" fmla="*/ 7554314 w 9624709"/>
              <a:gd name="connsiteY611" fmla="*/ 7638761 h 9618595"/>
              <a:gd name="connsiteX612" fmla="*/ 7609722 w 9624709"/>
              <a:gd name="connsiteY612" fmla="*/ 7661352 h 9618595"/>
              <a:gd name="connsiteX613" fmla="*/ 7669813 w 9624709"/>
              <a:gd name="connsiteY613" fmla="*/ 7630798 h 9618595"/>
              <a:gd name="connsiteX614" fmla="*/ 7816412 w 9624709"/>
              <a:gd name="connsiteY614" fmla="*/ 2129057 h 9618595"/>
              <a:gd name="connsiteX615" fmla="*/ 7794474 w 9624709"/>
              <a:gd name="connsiteY615" fmla="*/ 2105932 h 9618595"/>
              <a:gd name="connsiteX616" fmla="*/ 7518728 w 9624709"/>
              <a:gd name="connsiteY616" fmla="*/ 2133701 h 9618595"/>
              <a:gd name="connsiteX617" fmla="*/ 7677722 w 9624709"/>
              <a:gd name="connsiteY617" fmla="*/ 1982867 h 9618595"/>
              <a:gd name="connsiteX618" fmla="*/ 7651865 w 9624709"/>
              <a:gd name="connsiteY618" fmla="*/ 1955611 h 9618595"/>
              <a:gd name="connsiteX619" fmla="*/ 7445379 w 9624709"/>
              <a:gd name="connsiteY619" fmla="*/ 2151501 h 9618595"/>
              <a:gd name="connsiteX620" fmla="*/ 7467319 w 9624709"/>
              <a:gd name="connsiteY620" fmla="*/ 2174627 h 9618595"/>
              <a:gd name="connsiteX621" fmla="*/ 7743063 w 9624709"/>
              <a:gd name="connsiteY621" fmla="*/ 2146857 h 9618595"/>
              <a:gd name="connsiteX622" fmla="*/ 7584072 w 9624709"/>
              <a:gd name="connsiteY622" fmla="*/ 2297693 h 9618595"/>
              <a:gd name="connsiteX623" fmla="*/ 7609929 w 9624709"/>
              <a:gd name="connsiteY623" fmla="*/ 2324948 h 9618595"/>
              <a:gd name="connsiteX624" fmla="*/ 7914769 w 9624709"/>
              <a:gd name="connsiteY624" fmla="*/ 7264683 h 9618595"/>
              <a:gd name="connsiteX625" fmla="*/ 7888685 w 9624709"/>
              <a:gd name="connsiteY625" fmla="*/ 7346907 h 9618595"/>
              <a:gd name="connsiteX626" fmla="*/ 7812094 w 9624709"/>
              <a:gd name="connsiteY626" fmla="*/ 7386595 h 9618595"/>
              <a:gd name="connsiteX627" fmla="*/ 7730236 w 9624709"/>
              <a:gd name="connsiteY627" fmla="*/ 7360075 h 9618595"/>
              <a:gd name="connsiteX628" fmla="*/ 7689749 w 9624709"/>
              <a:gd name="connsiteY628" fmla="*/ 7283551 h 9618595"/>
              <a:gd name="connsiteX629" fmla="*/ 7716269 w 9624709"/>
              <a:gd name="connsiteY629" fmla="*/ 7201695 h 9618595"/>
              <a:gd name="connsiteX630" fmla="*/ 7792425 w 9624709"/>
              <a:gd name="connsiteY630" fmla="*/ 7161641 h 9618595"/>
              <a:gd name="connsiteX631" fmla="*/ 7874716 w 9624709"/>
              <a:gd name="connsiteY631" fmla="*/ 7188527 h 9618595"/>
              <a:gd name="connsiteX632" fmla="*/ 7914769 w 9624709"/>
              <a:gd name="connsiteY632" fmla="*/ 7264683 h 9618595"/>
              <a:gd name="connsiteX633" fmla="*/ 7952400 w 9624709"/>
              <a:gd name="connsiteY633" fmla="*/ 7260654 h 9618595"/>
              <a:gd name="connsiteX634" fmla="*/ 7898920 w 9624709"/>
              <a:gd name="connsiteY634" fmla="*/ 7159791 h 9618595"/>
              <a:gd name="connsiteX635" fmla="*/ 7790432 w 9624709"/>
              <a:gd name="connsiteY635" fmla="*/ 7124240 h 9618595"/>
              <a:gd name="connsiteX636" fmla="*/ 7690237 w 9624709"/>
              <a:gd name="connsiteY636" fmla="*/ 7176049 h 9618595"/>
              <a:gd name="connsiteX637" fmla="*/ 7664056 w 9624709"/>
              <a:gd name="connsiteY637" fmla="*/ 7304335 h 9618595"/>
              <a:gd name="connsiteX638" fmla="*/ 7621388 w 9624709"/>
              <a:gd name="connsiteY638" fmla="*/ 7268399 h 9618595"/>
              <a:gd name="connsiteX639" fmla="*/ 7597187 w 9624709"/>
              <a:gd name="connsiteY639" fmla="*/ 7297135 h 9618595"/>
              <a:gd name="connsiteX640" fmla="*/ 7814883 w 9624709"/>
              <a:gd name="connsiteY640" fmla="*/ 7480485 h 9618595"/>
              <a:gd name="connsiteX641" fmla="*/ 7839085 w 9624709"/>
              <a:gd name="connsiteY641" fmla="*/ 7451749 h 9618595"/>
              <a:gd name="connsiteX642" fmla="*/ 7796416 w 9624709"/>
              <a:gd name="connsiteY642" fmla="*/ 7415811 h 9618595"/>
              <a:gd name="connsiteX643" fmla="*/ 7918382 w 9624709"/>
              <a:gd name="connsiteY643" fmla="*/ 7368200 h 9618595"/>
              <a:gd name="connsiteX644" fmla="*/ 7952400 w 9624709"/>
              <a:gd name="connsiteY644" fmla="*/ 7260654 h 9618595"/>
              <a:gd name="connsiteX645" fmla="*/ 8019013 w 9624709"/>
              <a:gd name="connsiteY645" fmla="*/ 2374593 h 9618595"/>
              <a:gd name="connsiteX646" fmla="*/ 7995581 w 9624709"/>
              <a:gd name="connsiteY646" fmla="*/ 2345227 h 9618595"/>
              <a:gd name="connsiteX647" fmla="*/ 7801581 w 9624709"/>
              <a:gd name="connsiteY647" fmla="*/ 2500021 h 9618595"/>
              <a:gd name="connsiteX648" fmla="*/ 7702880 w 9624709"/>
              <a:gd name="connsiteY648" fmla="*/ 2376321 h 9618595"/>
              <a:gd name="connsiteX649" fmla="*/ 7896883 w 9624709"/>
              <a:gd name="connsiteY649" fmla="*/ 2221528 h 9618595"/>
              <a:gd name="connsiteX650" fmla="*/ 7873451 w 9624709"/>
              <a:gd name="connsiteY650" fmla="*/ 2192160 h 9618595"/>
              <a:gd name="connsiteX651" fmla="*/ 7650971 w 9624709"/>
              <a:gd name="connsiteY651" fmla="*/ 2369675 h 9618595"/>
              <a:gd name="connsiteX652" fmla="*/ 7801506 w 9624709"/>
              <a:gd name="connsiteY652" fmla="*/ 2558339 h 9618595"/>
              <a:gd name="connsiteX653" fmla="*/ 7741881 w 9624709"/>
              <a:gd name="connsiteY653" fmla="*/ 2605913 h 9618595"/>
              <a:gd name="connsiteX654" fmla="*/ 7765313 w 9624709"/>
              <a:gd name="connsiteY654" fmla="*/ 2635282 h 9618595"/>
              <a:gd name="connsiteX655" fmla="*/ 7853415 w 9624709"/>
              <a:gd name="connsiteY655" fmla="*/ 2564983 h 9618595"/>
              <a:gd name="connsiteX656" fmla="*/ 7825013 w 9624709"/>
              <a:gd name="connsiteY656" fmla="*/ 2529387 h 9618595"/>
              <a:gd name="connsiteX657" fmla="*/ 8116412 w 9624709"/>
              <a:gd name="connsiteY657" fmla="*/ 6987945 h 9618595"/>
              <a:gd name="connsiteX658" fmla="*/ 8098045 w 9624709"/>
              <a:gd name="connsiteY658" fmla="*/ 7072229 h 9618595"/>
              <a:gd name="connsiteX659" fmla="*/ 8025453 w 9624709"/>
              <a:gd name="connsiteY659" fmla="*/ 7118829 h 9618595"/>
              <a:gd name="connsiteX660" fmla="*/ 7941493 w 9624709"/>
              <a:gd name="connsiteY660" fmla="*/ 7099991 h 9618595"/>
              <a:gd name="connsiteX661" fmla="*/ 7894101 w 9624709"/>
              <a:gd name="connsiteY661" fmla="*/ 7027543 h 9618595"/>
              <a:gd name="connsiteX662" fmla="*/ 7912937 w 9624709"/>
              <a:gd name="connsiteY662" fmla="*/ 6943584 h 9618595"/>
              <a:gd name="connsiteX663" fmla="*/ 7985063 w 9624709"/>
              <a:gd name="connsiteY663" fmla="*/ 6896661 h 9618595"/>
              <a:gd name="connsiteX664" fmla="*/ 8069488 w 9624709"/>
              <a:gd name="connsiteY664" fmla="*/ 6915819 h 9618595"/>
              <a:gd name="connsiteX665" fmla="*/ 8116412 w 9624709"/>
              <a:gd name="connsiteY665" fmla="*/ 6987945 h 9618595"/>
              <a:gd name="connsiteX666" fmla="*/ 8207789 w 9624709"/>
              <a:gd name="connsiteY666" fmla="*/ 6966185 h 9618595"/>
              <a:gd name="connsiteX667" fmla="*/ 7880580 w 9624709"/>
              <a:gd name="connsiteY667" fmla="*/ 6738781 h 9618595"/>
              <a:gd name="connsiteX668" fmla="*/ 7859140 w 9624709"/>
              <a:gd name="connsiteY668" fmla="*/ 6769632 h 9618595"/>
              <a:gd name="connsiteX669" fmla="*/ 7998437 w 9624709"/>
              <a:gd name="connsiteY669" fmla="*/ 6866443 h 9618595"/>
              <a:gd name="connsiteX670" fmla="*/ 7881397 w 9624709"/>
              <a:gd name="connsiteY670" fmla="*/ 6925130 h 9618595"/>
              <a:gd name="connsiteX671" fmla="*/ 7857798 w 9624709"/>
              <a:gd name="connsiteY671" fmla="*/ 7034895 h 9618595"/>
              <a:gd name="connsiteX672" fmla="*/ 7920053 w 9624709"/>
              <a:gd name="connsiteY672" fmla="*/ 7130844 h 9618595"/>
              <a:gd name="connsiteX673" fmla="*/ 8031685 w 9624709"/>
              <a:gd name="connsiteY673" fmla="*/ 7155743 h 9618595"/>
              <a:gd name="connsiteX674" fmla="*/ 8126335 w 9624709"/>
              <a:gd name="connsiteY674" fmla="*/ 7095357 h 9618595"/>
              <a:gd name="connsiteX675" fmla="*/ 8140539 w 9624709"/>
              <a:gd name="connsiteY675" fmla="*/ 6965199 h 9618595"/>
              <a:gd name="connsiteX676" fmla="*/ 8186349 w 9624709"/>
              <a:gd name="connsiteY676" fmla="*/ 6997035 h 9618595"/>
              <a:gd name="connsiteX677" fmla="*/ 8221110 w 9624709"/>
              <a:gd name="connsiteY677" fmla="*/ 2664449 h 9618595"/>
              <a:gd name="connsiteX678" fmla="*/ 8203429 w 9624709"/>
              <a:gd name="connsiteY678" fmla="*/ 2637924 h 9618595"/>
              <a:gd name="connsiteX679" fmla="*/ 7926983 w 9624709"/>
              <a:gd name="connsiteY679" fmla="*/ 2618331 h 9618595"/>
              <a:gd name="connsiteX680" fmla="*/ 8109340 w 9624709"/>
              <a:gd name="connsiteY680" fmla="*/ 2496774 h 9618595"/>
              <a:gd name="connsiteX681" fmla="*/ 8088503 w 9624709"/>
              <a:gd name="connsiteY681" fmla="*/ 2465513 h 9618595"/>
              <a:gd name="connsiteX682" fmla="*/ 7851675 w 9624709"/>
              <a:gd name="connsiteY682" fmla="*/ 2623379 h 9618595"/>
              <a:gd name="connsiteX683" fmla="*/ 7869355 w 9624709"/>
              <a:gd name="connsiteY683" fmla="*/ 2649904 h 9618595"/>
              <a:gd name="connsiteX684" fmla="*/ 8145800 w 9624709"/>
              <a:gd name="connsiteY684" fmla="*/ 2669496 h 9618595"/>
              <a:gd name="connsiteX685" fmla="*/ 7963444 w 9624709"/>
              <a:gd name="connsiteY685" fmla="*/ 2791054 h 9618595"/>
              <a:gd name="connsiteX686" fmla="*/ 7984281 w 9624709"/>
              <a:gd name="connsiteY686" fmla="*/ 2822315 h 9618595"/>
              <a:gd name="connsiteX687" fmla="*/ 8367870 w 9624709"/>
              <a:gd name="connsiteY687" fmla="*/ 6692207 h 9618595"/>
              <a:gd name="connsiteX688" fmla="*/ 8120984 w 9624709"/>
              <a:gd name="connsiteY688" fmla="*/ 6550583 h 9618595"/>
              <a:gd name="connsiteX689" fmla="*/ 8102290 w 9624709"/>
              <a:gd name="connsiteY689" fmla="*/ 6583171 h 9618595"/>
              <a:gd name="connsiteX690" fmla="*/ 8317574 w 9624709"/>
              <a:gd name="connsiteY690" fmla="*/ 6706667 h 9618595"/>
              <a:gd name="connsiteX691" fmla="*/ 8235998 w 9624709"/>
              <a:gd name="connsiteY691" fmla="*/ 6848873 h 9618595"/>
              <a:gd name="connsiteX692" fmla="*/ 8020715 w 9624709"/>
              <a:gd name="connsiteY692" fmla="*/ 6725377 h 9618595"/>
              <a:gd name="connsiteX693" fmla="*/ 8002021 w 9624709"/>
              <a:gd name="connsiteY693" fmla="*/ 6757965 h 9618595"/>
              <a:gd name="connsiteX694" fmla="*/ 8248906 w 9624709"/>
              <a:gd name="connsiteY694" fmla="*/ 6899589 h 9618595"/>
              <a:gd name="connsiteX695" fmla="*/ 8382825 w 9624709"/>
              <a:gd name="connsiteY695" fmla="*/ 2944699 h 9618595"/>
              <a:gd name="connsiteX696" fmla="*/ 8364660 w 9624709"/>
              <a:gd name="connsiteY696" fmla="*/ 2911815 h 9618595"/>
              <a:gd name="connsiteX697" fmla="*/ 8256036 w 9624709"/>
              <a:gd name="connsiteY697" fmla="*/ 2971815 h 9618595"/>
              <a:gd name="connsiteX698" fmla="*/ 8176768 w 9624709"/>
              <a:gd name="connsiteY698" fmla="*/ 2828311 h 9618595"/>
              <a:gd name="connsiteX699" fmla="*/ 8285392 w 9624709"/>
              <a:gd name="connsiteY699" fmla="*/ 2768309 h 9618595"/>
              <a:gd name="connsiteX700" fmla="*/ 8267226 w 9624709"/>
              <a:gd name="connsiteY700" fmla="*/ 2735422 h 9618595"/>
              <a:gd name="connsiteX701" fmla="*/ 8018087 w 9624709"/>
              <a:gd name="connsiteY701" fmla="*/ 2873041 h 9618595"/>
              <a:gd name="connsiteX702" fmla="*/ 8036252 w 9624709"/>
              <a:gd name="connsiteY702" fmla="*/ 2905928 h 9618595"/>
              <a:gd name="connsiteX703" fmla="*/ 8144877 w 9624709"/>
              <a:gd name="connsiteY703" fmla="*/ 2845926 h 9618595"/>
              <a:gd name="connsiteX704" fmla="*/ 8224145 w 9624709"/>
              <a:gd name="connsiteY704" fmla="*/ 2989429 h 9618595"/>
              <a:gd name="connsiteX705" fmla="*/ 8115520 w 9624709"/>
              <a:gd name="connsiteY705" fmla="*/ 3049431 h 9618595"/>
              <a:gd name="connsiteX706" fmla="*/ 8133686 w 9624709"/>
              <a:gd name="connsiteY706" fmla="*/ 3082319 h 9618595"/>
              <a:gd name="connsiteX707" fmla="*/ 8461649 w 9624709"/>
              <a:gd name="connsiteY707" fmla="*/ 3195801 h 9618595"/>
              <a:gd name="connsiteX708" fmla="*/ 8453602 w 9624709"/>
              <a:gd name="connsiteY708" fmla="*/ 3238870 h 9618595"/>
              <a:gd name="connsiteX709" fmla="*/ 8393809 w 9624709"/>
              <a:gd name="connsiteY709" fmla="*/ 3300749 h 9618595"/>
              <a:gd name="connsiteX710" fmla="*/ 8307280 w 9624709"/>
              <a:gd name="connsiteY710" fmla="*/ 3303496 h 9618595"/>
              <a:gd name="connsiteX711" fmla="*/ 8245400 w 9624709"/>
              <a:gd name="connsiteY711" fmla="*/ 3243703 h 9618595"/>
              <a:gd name="connsiteX712" fmla="*/ 8242885 w 9624709"/>
              <a:gd name="connsiteY712" fmla="*/ 3157695 h 9618595"/>
              <a:gd name="connsiteX713" fmla="*/ 8303196 w 9624709"/>
              <a:gd name="connsiteY713" fmla="*/ 3095589 h 9618595"/>
              <a:gd name="connsiteX714" fmla="*/ 8389205 w 9624709"/>
              <a:gd name="connsiteY714" fmla="*/ 3093071 h 9618595"/>
              <a:gd name="connsiteX715" fmla="*/ 8451605 w 9624709"/>
              <a:gd name="connsiteY715" fmla="*/ 3152632 h 9618595"/>
              <a:gd name="connsiteX716" fmla="*/ 8461649 w 9624709"/>
              <a:gd name="connsiteY716" fmla="*/ 3195801 h 9618595"/>
              <a:gd name="connsiteX717" fmla="*/ 8539168 w 9624709"/>
              <a:gd name="connsiteY717" fmla="*/ 3277621 h 9618595"/>
              <a:gd name="connsiteX718" fmla="*/ 8523988 w 9624709"/>
              <a:gd name="connsiteY718" fmla="*/ 3243253 h 9618595"/>
              <a:gd name="connsiteX719" fmla="*/ 8472958 w 9624709"/>
              <a:gd name="connsiteY719" fmla="*/ 3265791 h 9618595"/>
              <a:gd name="connsiteX720" fmla="*/ 8483780 w 9624709"/>
              <a:gd name="connsiteY720" fmla="*/ 3135308 h 9618595"/>
              <a:gd name="connsiteX721" fmla="*/ 8402119 w 9624709"/>
              <a:gd name="connsiteY721" fmla="*/ 3057497 h 9618595"/>
              <a:gd name="connsiteX722" fmla="*/ 8345182 w 9624709"/>
              <a:gd name="connsiteY722" fmla="*/ 3047641 h 9618595"/>
              <a:gd name="connsiteX723" fmla="*/ 8288019 w 9624709"/>
              <a:gd name="connsiteY723" fmla="*/ 3061220 h 9618595"/>
              <a:gd name="connsiteX724" fmla="*/ 8208414 w 9624709"/>
              <a:gd name="connsiteY724" fmla="*/ 3143050 h 9618595"/>
              <a:gd name="connsiteX725" fmla="*/ 8197993 w 9624709"/>
              <a:gd name="connsiteY725" fmla="*/ 3199768 h 9618595"/>
              <a:gd name="connsiteX726" fmla="*/ 8210924 w 9624709"/>
              <a:gd name="connsiteY726" fmla="*/ 3255820 h 9618595"/>
              <a:gd name="connsiteX727" fmla="*/ 8314660 w 9624709"/>
              <a:gd name="connsiteY727" fmla="*/ 3335706 h 9618595"/>
              <a:gd name="connsiteX728" fmla="*/ 8263630 w 9624709"/>
              <a:gd name="connsiteY728" fmla="*/ 3358244 h 9618595"/>
              <a:gd name="connsiteX729" fmla="*/ 8278811 w 9624709"/>
              <a:gd name="connsiteY729" fmla="*/ 3392613 h 9618595"/>
              <a:gd name="connsiteX730" fmla="*/ 8629430 w 9624709"/>
              <a:gd name="connsiteY730" fmla="*/ 6413967 h 9618595"/>
              <a:gd name="connsiteX731" fmla="*/ 8309364 w 9624709"/>
              <a:gd name="connsiteY731" fmla="*/ 6414871 h 9618595"/>
              <a:gd name="connsiteX732" fmla="*/ 8295765 w 9624709"/>
              <a:gd name="connsiteY732" fmla="*/ 6399659 h 9618595"/>
              <a:gd name="connsiteX733" fmla="*/ 8270013 w 9624709"/>
              <a:gd name="connsiteY733" fmla="*/ 6349463 h 9618595"/>
              <a:gd name="connsiteX734" fmla="*/ 8283950 w 9624709"/>
              <a:gd name="connsiteY734" fmla="*/ 6297826 h 9618595"/>
              <a:gd name="connsiteX735" fmla="*/ 8250991 w 9624709"/>
              <a:gd name="connsiteY735" fmla="*/ 6282303 h 9618595"/>
              <a:gd name="connsiteX736" fmla="*/ 8234970 w 9624709"/>
              <a:gd name="connsiteY736" fmla="*/ 6359073 h 9618595"/>
              <a:gd name="connsiteX737" fmla="*/ 8275698 w 9624709"/>
              <a:gd name="connsiteY737" fmla="*/ 6434252 h 9618595"/>
              <a:gd name="connsiteX738" fmla="*/ 8500887 w 9624709"/>
              <a:gd name="connsiteY738" fmla="*/ 6686913 h 9618595"/>
              <a:gd name="connsiteX739" fmla="*/ 8518348 w 9624709"/>
              <a:gd name="connsiteY739" fmla="*/ 6649832 h 9618595"/>
              <a:gd name="connsiteX740" fmla="*/ 8341529 w 9624709"/>
              <a:gd name="connsiteY740" fmla="*/ 6450784 h 9618595"/>
              <a:gd name="connsiteX741" fmla="*/ 8611966 w 9624709"/>
              <a:gd name="connsiteY741" fmla="*/ 6451048 h 9618595"/>
              <a:gd name="connsiteX742" fmla="*/ 9621937 w 9624709"/>
              <a:gd name="connsiteY742" fmla="*/ 4703632 h 9618595"/>
              <a:gd name="connsiteX743" fmla="*/ 7660986 w 9624709"/>
              <a:gd name="connsiteY743" fmla="*/ 4703632 h 9618595"/>
              <a:gd name="connsiteX744" fmla="*/ 7657464 w 9624709"/>
              <a:gd name="connsiteY744" fmla="*/ 4560280 h 9618595"/>
              <a:gd name="connsiteX745" fmla="*/ 4943891 w 9624709"/>
              <a:gd name="connsiteY745" fmla="*/ 1767405 h 9618595"/>
              <a:gd name="connsiteX746" fmla="*/ 4930226 w 9624709"/>
              <a:gd name="connsiteY746" fmla="*/ 1767049 h 9618595"/>
              <a:gd name="connsiteX747" fmla="*/ 4930226 w 9624709"/>
              <a:gd name="connsiteY747" fmla="*/ 11920 h 9618595"/>
              <a:gd name="connsiteX748" fmla="*/ 9621937 w 9624709"/>
              <a:gd name="connsiteY748" fmla="*/ 4703632 h 9618595"/>
              <a:gd name="connsiteX749" fmla="*/ 9624709 w 9624709"/>
              <a:gd name="connsiteY749" fmla="*/ 4900909 h 9618595"/>
              <a:gd name="connsiteX750" fmla="*/ 4932997 w 9624709"/>
              <a:gd name="connsiteY750" fmla="*/ 9592621 h 9618595"/>
              <a:gd name="connsiteX751" fmla="*/ 4932997 w 9624709"/>
              <a:gd name="connsiteY751" fmla="*/ 7656889 h 9618595"/>
              <a:gd name="connsiteX752" fmla="*/ 4943890 w 9624709"/>
              <a:gd name="connsiteY752" fmla="*/ 7656606 h 9618595"/>
              <a:gd name="connsiteX753" fmla="*/ 7646401 w 9624709"/>
              <a:gd name="connsiteY753" fmla="*/ 5013467 h 9618595"/>
              <a:gd name="connsiteX754" fmla="*/ 7654717 w 9624709"/>
              <a:gd name="connsiteY754" fmla="*/ 4900909 h 961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9624709" h="9618595">
                <a:moveTo>
                  <a:pt x="1094837" y="5975739"/>
                </a:moveTo>
                <a:cubicBezTo>
                  <a:pt x="1093589" y="5990026"/>
                  <a:pt x="1089394" y="6003932"/>
                  <a:pt x="1082251" y="6017457"/>
                </a:cubicBezTo>
                <a:cubicBezTo>
                  <a:pt x="1067241" y="6044732"/>
                  <a:pt x="1044867" y="6062959"/>
                  <a:pt x="1015135" y="6072140"/>
                </a:cubicBezTo>
                <a:cubicBezTo>
                  <a:pt x="985039" y="6081433"/>
                  <a:pt x="956465" y="6078938"/>
                  <a:pt x="929415" y="6064652"/>
                </a:cubicBezTo>
                <a:cubicBezTo>
                  <a:pt x="902001" y="6050476"/>
                  <a:pt x="883649" y="6028342"/>
                  <a:pt x="874356" y="5998246"/>
                </a:cubicBezTo>
                <a:cubicBezTo>
                  <a:pt x="865062" y="5968150"/>
                  <a:pt x="867739" y="5939521"/>
                  <a:pt x="882389" y="5912359"/>
                </a:cubicBezTo>
                <a:cubicBezTo>
                  <a:pt x="896675" y="5885308"/>
                  <a:pt x="918864" y="5867136"/>
                  <a:pt x="948960" y="5857842"/>
                </a:cubicBezTo>
                <a:cubicBezTo>
                  <a:pt x="978694" y="5848662"/>
                  <a:pt x="1007448" y="5851102"/>
                  <a:pt x="1035225" y="5865164"/>
                </a:cubicBezTo>
                <a:cubicBezTo>
                  <a:pt x="1062275" y="5879450"/>
                  <a:pt x="1080446" y="5901642"/>
                  <a:pt x="1089739" y="5931737"/>
                </a:cubicBezTo>
                <a:cubicBezTo>
                  <a:pt x="1094386" y="5946784"/>
                  <a:pt x="1096085" y="5961452"/>
                  <a:pt x="1094837" y="5975739"/>
                </a:cubicBezTo>
                <a:close/>
                <a:moveTo>
                  <a:pt x="1131724" y="5980880"/>
                </a:moveTo>
                <a:cubicBezTo>
                  <a:pt x="1133492" y="5962164"/>
                  <a:pt x="1131380" y="5943106"/>
                  <a:pt x="1125390" y="5923706"/>
                </a:cubicBezTo>
                <a:cubicBezTo>
                  <a:pt x="1110496" y="5875482"/>
                  <a:pt x="1079245" y="5845016"/>
                  <a:pt x="1031634" y="5832314"/>
                </a:cubicBezTo>
                <a:lnTo>
                  <a:pt x="1084935" y="5815854"/>
                </a:lnTo>
                <a:lnTo>
                  <a:pt x="1073852" y="5779956"/>
                </a:lnTo>
                <a:lnTo>
                  <a:pt x="801901" y="5863934"/>
                </a:lnTo>
                <a:lnTo>
                  <a:pt x="812987" y="5899831"/>
                </a:lnTo>
                <a:lnTo>
                  <a:pt x="866288" y="5883372"/>
                </a:lnTo>
                <a:cubicBezTo>
                  <a:pt x="834128" y="5920708"/>
                  <a:pt x="825494" y="5963488"/>
                  <a:pt x="840385" y="6011715"/>
                </a:cubicBezTo>
                <a:cubicBezTo>
                  <a:pt x="852365" y="6050514"/>
                  <a:pt x="876390" y="6079436"/>
                  <a:pt x="912457" y="6098483"/>
                </a:cubicBezTo>
                <a:cubicBezTo>
                  <a:pt x="948412" y="6117169"/>
                  <a:pt x="986334" y="6120354"/>
                  <a:pt x="1026218" y="6108038"/>
                </a:cubicBezTo>
                <a:cubicBezTo>
                  <a:pt x="1066105" y="6095722"/>
                  <a:pt x="1095628" y="6071710"/>
                  <a:pt x="1114787" y="6036006"/>
                </a:cubicBezTo>
                <a:cubicBezTo>
                  <a:pt x="1124312" y="6017972"/>
                  <a:pt x="1129957" y="5999597"/>
                  <a:pt x="1131724" y="5980880"/>
                </a:cubicBezTo>
                <a:close/>
                <a:moveTo>
                  <a:pt x="1214499" y="6286108"/>
                </a:moveTo>
                <a:cubicBezTo>
                  <a:pt x="1214597" y="6300449"/>
                  <a:pt x="1211724" y="6314687"/>
                  <a:pt x="1205881" y="6328822"/>
                </a:cubicBezTo>
                <a:cubicBezTo>
                  <a:pt x="1193492" y="6357384"/>
                  <a:pt x="1172926" y="6377630"/>
                  <a:pt x="1144185" y="6389558"/>
                </a:cubicBezTo>
                <a:cubicBezTo>
                  <a:pt x="1115093" y="6401633"/>
                  <a:pt x="1086412" y="6401828"/>
                  <a:pt x="1058142" y="6390138"/>
                </a:cubicBezTo>
                <a:cubicBezTo>
                  <a:pt x="1029520" y="6378597"/>
                  <a:pt x="1009173" y="6358282"/>
                  <a:pt x="997099" y="6329190"/>
                </a:cubicBezTo>
                <a:cubicBezTo>
                  <a:pt x="985024" y="6300098"/>
                  <a:pt x="985007" y="6271342"/>
                  <a:pt x="997044" y="6242928"/>
                </a:cubicBezTo>
                <a:cubicBezTo>
                  <a:pt x="1008730" y="6214657"/>
                  <a:pt x="1029119" y="6194484"/>
                  <a:pt x="1058211" y="6182410"/>
                </a:cubicBezTo>
                <a:cubicBezTo>
                  <a:pt x="1086952" y="6170480"/>
                  <a:pt x="1115810" y="6170214"/>
                  <a:pt x="1144780" y="6181611"/>
                </a:cubicBezTo>
                <a:cubicBezTo>
                  <a:pt x="1173053" y="6193297"/>
                  <a:pt x="1193226" y="6213686"/>
                  <a:pt x="1205298" y="6242778"/>
                </a:cubicBezTo>
                <a:cubicBezTo>
                  <a:pt x="1211335" y="6257324"/>
                  <a:pt x="1214402" y="6271768"/>
                  <a:pt x="1214499" y="6286108"/>
                </a:cubicBezTo>
                <a:close/>
                <a:moveTo>
                  <a:pt x="1298397" y="3378337"/>
                </a:moveTo>
                <a:cubicBezTo>
                  <a:pt x="1298677" y="3388536"/>
                  <a:pt x="1296808" y="3398759"/>
                  <a:pt x="1292791" y="3409004"/>
                </a:cubicBezTo>
                <a:lnTo>
                  <a:pt x="1253307" y="3509695"/>
                </a:lnTo>
                <a:lnTo>
                  <a:pt x="1100680" y="3449845"/>
                </a:lnTo>
                <a:lnTo>
                  <a:pt x="1140166" y="3349152"/>
                </a:lnTo>
                <a:cubicBezTo>
                  <a:pt x="1148339" y="3328307"/>
                  <a:pt x="1162794" y="3313799"/>
                  <a:pt x="1183527" y="3305624"/>
                </a:cubicBezTo>
                <a:cubicBezTo>
                  <a:pt x="1204399" y="3297096"/>
                  <a:pt x="1225082" y="3296849"/>
                  <a:pt x="1245573" y="3304885"/>
                </a:cubicBezTo>
                <a:cubicBezTo>
                  <a:pt x="1266418" y="3313060"/>
                  <a:pt x="1281595" y="3327368"/>
                  <a:pt x="1291107" y="3347810"/>
                </a:cubicBezTo>
                <a:cubicBezTo>
                  <a:pt x="1295686" y="3357962"/>
                  <a:pt x="1298116" y="3368138"/>
                  <a:pt x="1298397" y="3378337"/>
                </a:cubicBezTo>
                <a:close/>
                <a:moveTo>
                  <a:pt x="1336416" y="3376889"/>
                </a:moveTo>
                <a:cubicBezTo>
                  <a:pt x="1336155" y="3361704"/>
                  <a:pt x="1332749" y="3346611"/>
                  <a:pt x="1326198" y="3331609"/>
                </a:cubicBezTo>
                <a:cubicBezTo>
                  <a:pt x="1312883" y="3301115"/>
                  <a:pt x="1290856" y="3279842"/>
                  <a:pt x="1260120" y="3267789"/>
                </a:cubicBezTo>
                <a:cubicBezTo>
                  <a:pt x="1229736" y="3255874"/>
                  <a:pt x="1199297" y="3256574"/>
                  <a:pt x="1168803" y="3269888"/>
                </a:cubicBezTo>
                <a:cubicBezTo>
                  <a:pt x="1138309" y="3283203"/>
                  <a:pt x="1117103" y="3305054"/>
                  <a:pt x="1105187" y="3335436"/>
                </a:cubicBezTo>
                <a:lnTo>
                  <a:pt x="1065704" y="3436126"/>
                </a:lnTo>
                <a:lnTo>
                  <a:pt x="952294" y="3391656"/>
                </a:lnTo>
                <a:lnTo>
                  <a:pt x="1022951" y="3211473"/>
                </a:lnTo>
                <a:lnTo>
                  <a:pt x="987975" y="3197755"/>
                </a:lnTo>
                <a:lnTo>
                  <a:pt x="902770" y="3415035"/>
                </a:lnTo>
                <a:lnTo>
                  <a:pt x="1273736" y="3560506"/>
                </a:lnTo>
                <a:lnTo>
                  <a:pt x="1327767" y="3422720"/>
                </a:lnTo>
                <a:cubicBezTo>
                  <a:pt x="1333795" y="3407351"/>
                  <a:pt x="1336678" y="3392074"/>
                  <a:pt x="1336416" y="3376889"/>
                </a:cubicBezTo>
                <a:close/>
                <a:moveTo>
                  <a:pt x="1349508" y="2991090"/>
                </a:moveTo>
                <a:lnTo>
                  <a:pt x="1255855" y="3181646"/>
                </a:lnTo>
                <a:cubicBezTo>
                  <a:pt x="1231985" y="3165687"/>
                  <a:pt x="1216610" y="3144917"/>
                  <a:pt x="1209730" y="3119336"/>
                </a:cubicBezTo>
                <a:cubicBezTo>
                  <a:pt x="1202853" y="3093755"/>
                  <a:pt x="1205940" y="3067683"/>
                  <a:pt x="1218996" y="3041116"/>
                </a:cubicBezTo>
                <a:cubicBezTo>
                  <a:pt x="1230211" y="3018299"/>
                  <a:pt x="1247665" y="3001715"/>
                  <a:pt x="1271353" y="2991371"/>
                </a:cubicBezTo>
                <a:cubicBezTo>
                  <a:pt x="1294367" y="2981537"/>
                  <a:pt x="1320419" y="2981445"/>
                  <a:pt x="1349508" y="2991090"/>
                </a:cubicBezTo>
                <a:close/>
                <a:moveTo>
                  <a:pt x="1395180" y="6326066"/>
                </a:moveTo>
                <a:lnTo>
                  <a:pt x="1380777" y="6291366"/>
                </a:lnTo>
                <a:lnTo>
                  <a:pt x="1224101" y="6356390"/>
                </a:lnTo>
                <a:cubicBezTo>
                  <a:pt x="1252620" y="6316204"/>
                  <a:pt x="1257204" y="6272802"/>
                  <a:pt x="1237856" y="6226184"/>
                </a:cubicBezTo>
                <a:cubicBezTo>
                  <a:pt x="1222290" y="6188680"/>
                  <a:pt x="1195733" y="6162312"/>
                  <a:pt x="1158185" y="6147080"/>
                </a:cubicBezTo>
                <a:cubicBezTo>
                  <a:pt x="1120489" y="6131497"/>
                  <a:pt x="1082366" y="6131709"/>
                  <a:pt x="1043811" y="6147710"/>
                </a:cubicBezTo>
                <a:cubicBezTo>
                  <a:pt x="1005254" y="6163712"/>
                  <a:pt x="978186" y="6190560"/>
                  <a:pt x="962603" y="6228254"/>
                </a:cubicBezTo>
                <a:cubicBezTo>
                  <a:pt x="954739" y="6246926"/>
                  <a:pt x="950787" y="6265618"/>
                  <a:pt x="950745" y="6284331"/>
                </a:cubicBezTo>
                <a:cubicBezTo>
                  <a:pt x="950705" y="6303042"/>
                  <a:pt x="954577" y="6321775"/>
                  <a:pt x="962359" y="6340526"/>
                </a:cubicBezTo>
                <a:cubicBezTo>
                  <a:pt x="981707" y="6387143"/>
                  <a:pt x="1015678" y="6414544"/>
                  <a:pt x="1064270" y="6422727"/>
                </a:cubicBezTo>
                <a:lnTo>
                  <a:pt x="1012747" y="6444110"/>
                </a:lnTo>
                <a:lnTo>
                  <a:pt x="1027147" y="6478810"/>
                </a:lnTo>
                <a:close/>
                <a:moveTo>
                  <a:pt x="1472189" y="3080241"/>
                </a:moveTo>
                <a:cubicBezTo>
                  <a:pt x="1471425" y="3055554"/>
                  <a:pt x="1464609" y="3033070"/>
                  <a:pt x="1451743" y="3012791"/>
                </a:cubicBezTo>
                <a:lnTo>
                  <a:pt x="1419809" y="3033885"/>
                </a:lnTo>
                <a:cubicBezTo>
                  <a:pt x="1440893" y="3064120"/>
                  <a:pt x="1441892" y="3098653"/>
                  <a:pt x="1422810" y="3137479"/>
                </a:cubicBezTo>
                <a:cubicBezTo>
                  <a:pt x="1409254" y="3165067"/>
                  <a:pt x="1390291" y="3184288"/>
                  <a:pt x="1365926" y="3195148"/>
                </a:cubicBezTo>
                <a:cubicBezTo>
                  <a:pt x="1341560" y="3206007"/>
                  <a:pt x="1315770" y="3206864"/>
                  <a:pt x="1288553" y="3197715"/>
                </a:cubicBezTo>
                <a:lnTo>
                  <a:pt x="1398775" y="2973440"/>
                </a:lnTo>
                <a:cubicBezTo>
                  <a:pt x="1390254" y="2968407"/>
                  <a:pt x="1385142" y="2965471"/>
                  <a:pt x="1383439" y="2964634"/>
                </a:cubicBezTo>
                <a:cubicBezTo>
                  <a:pt x="1346998" y="2946726"/>
                  <a:pt x="1309719" y="2942993"/>
                  <a:pt x="1271602" y="2953436"/>
                </a:cubicBezTo>
                <a:cubicBezTo>
                  <a:pt x="1233481" y="2963031"/>
                  <a:pt x="1205049" y="2986904"/>
                  <a:pt x="1186301" y="3025047"/>
                </a:cubicBezTo>
                <a:cubicBezTo>
                  <a:pt x="1176676" y="3044632"/>
                  <a:pt x="1171123" y="3063995"/>
                  <a:pt x="1169642" y="3083142"/>
                </a:cubicBezTo>
                <a:cubicBezTo>
                  <a:pt x="1168160" y="3102288"/>
                  <a:pt x="1170752" y="3121216"/>
                  <a:pt x="1177413" y="3139924"/>
                </a:cubicBezTo>
                <a:cubicBezTo>
                  <a:pt x="1190397" y="3177174"/>
                  <a:pt x="1216132" y="3205255"/>
                  <a:pt x="1254620" y="3224170"/>
                </a:cubicBezTo>
                <a:cubicBezTo>
                  <a:pt x="1293446" y="3243252"/>
                  <a:pt x="1331654" y="3246384"/>
                  <a:pt x="1369245" y="3233568"/>
                </a:cubicBezTo>
                <a:cubicBezTo>
                  <a:pt x="1406833" y="3220751"/>
                  <a:pt x="1435505" y="3194248"/>
                  <a:pt x="1455256" y="3154058"/>
                </a:cubicBezTo>
                <a:cubicBezTo>
                  <a:pt x="1467309" y="3129535"/>
                  <a:pt x="1472951" y="3104930"/>
                  <a:pt x="1472189" y="3080241"/>
                </a:cubicBezTo>
                <a:close/>
                <a:moveTo>
                  <a:pt x="1514823" y="6775119"/>
                </a:moveTo>
                <a:lnTo>
                  <a:pt x="1495330" y="6743002"/>
                </a:lnTo>
                <a:lnTo>
                  <a:pt x="1283161" y="6871773"/>
                </a:lnTo>
                <a:lnTo>
                  <a:pt x="1230884" y="6785640"/>
                </a:lnTo>
                <a:lnTo>
                  <a:pt x="1199740" y="6804542"/>
                </a:lnTo>
                <a:lnTo>
                  <a:pt x="1323785" y="7008926"/>
                </a:lnTo>
                <a:lnTo>
                  <a:pt x="1354929" y="6990024"/>
                </a:lnTo>
                <a:lnTo>
                  <a:pt x="1302654" y="6903890"/>
                </a:lnTo>
                <a:close/>
                <a:moveTo>
                  <a:pt x="1515209" y="6555446"/>
                </a:moveTo>
                <a:cubicBezTo>
                  <a:pt x="1505569" y="6532661"/>
                  <a:pt x="1489092" y="6515865"/>
                  <a:pt x="1465780" y="6505060"/>
                </a:cubicBezTo>
                <a:cubicBezTo>
                  <a:pt x="1442467" y="6494253"/>
                  <a:pt x="1415387" y="6490414"/>
                  <a:pt x="1384537" y="6493544"/>
                </a:cubicBezTo>
                <a:lnTo>
                  <a:pt x="1052497" y="6528019"/>
                </a:lnTo>
                <a:lnTo>
                  <a:pt x="1070791" y="6563419"/>
                </a:lnTo>
                <a:lnTo>
                  <a:pt x="1325018" y="6535836"/>
                </a:lnTo>
                <a:lnTo>
                  <a:pt x="1162264" y="6740414"/>
                </a:lnTo>
                <a:lnTo>
                  <a:pt x="1180559" y="6775814"/>
                </a:lnTo>
                <a:lnTo>
                  <a:pt x="1376382" y="6531077"/>
                </a:lnTo>
                <a:lnTo>
                  <a:pt x="1395456" y="6529548"/>
                </a:lnTo>
                <a:cubicBezTo>
                  <a:pt x="1442417" y="6525357"/>
                  <a:pt x="1471883" y="6539392"/>
                  <a:pt x="1483855" y="6571648"/>
                </a:cubicBezTo>
                <a:close/>
                <a:moveTo>
                  <a:pt x="1603849" y="2833323"/>
                </a:moveTo>
                <a:cubicBezTo>
                  <a:pt x="1599185" y="2809027"/>
                  <a:pt x="1586543" y="2790829"/>
                  <a:pt x="1565925" y="2778729"/>
                </a:cubicBezTo>
                <a:cubicBezTo>
                  <a:pt x="1537448" y="2762018"/>
                  <a:pt x="1509456" y="2764732"/>
                  <a:pt x="1481945" y="2786870"/>
                </a:cubicBezTo>
                <a:cubicBezTo>
                  <a:pt x="1482590" y="2759526"/>
                  <a:pt x="1470311" y="2738462"/>
                  <a:pt x="1445109" y="2723673"/>
                </a:cubicBezTo>
                <a:cubicBezTo>
                  <a:pt x="1425469" y="2712148"/>
                  <a:pt x="1404428" y="2710139"/>
                  <a:pt x="1381982" y="2717649"/>
                </a:cubicBezTo>
                <a:cubicBezTo>
                  <a:pt x="1359399" y="2724636"/>
                  <a:pt x="1340427" y="2741223"/>
                  <a:pt x="1325060" y="2767409"/>
                </a:cubicBezTo>
                <a:cubicBezTo>
                  <a:pt x="1312577" y="2788682"/>
                  <a:pt x="1306392" y="2809253"/>
                  <a:pt x="1306504" y="2829120"/>
                </a:cubicBezTo>
                <a:cubicBezTo>
                  <a:pt x="1306616" y="2848986"/>
                  <a:pt x="1313025" y="2868147"/>
                  <a:pt x="1325735" y="2886606"/>
                </a:cubicBezTo>
                <a:lnTo>
                  <a:pt x="1357290" y="2868824"/>
                </a:lnTo>
                <a:cubicBezTo>
                  <a:pt x="1338890" y="2843946"/>
                  <a:pt x="1338619" y="2816285"/>
                  <a:pt x="1356483" y="2785846"/>
                </a:cubicBezTo>
                <a:cubicBezTo>
                  <a:pt x="1365701" y="2770136"/>
                  <a:pt x="1376989" y="2759710"/>
                  <a:pt x="1390346" y="2754568"/>
                </a:cubicBezTo>
                <a:cubicBezTo>
                  <a:pt x="1403706" y="2749426"/>
                  <a:pt x="1416276" y="2750312"/>
                  <a:pt x="1428057" y="2757227"/>
                </a:cubicBezTo>
                <a:cubicBezTo>
                  <a:pt x="1440495" y="2764526"/>
                  <a:pt x="1447881" y="2774250"/>
                  <a:pt x="1450211" y="2786396"/>
                </a:cubicBezTo>
                <a:cubicBezTo>
                  <a:pt x="1452542" y="2798546"/>
                  <a:pt x="1449579" y="2811656"/>
                  <a:pt x="1441319" y="2825730"/>
                </a:cubicBezTo>
                <a:lnTo>
                  <a:pt x="1426050" y="2851752"/>
                </a:lnTo>
                <a:lnTo>
                  <a:pt x="1457473" y="2870189"/>
                </a:lnTo>
                <a:lnTo>
                  <a:pt x="1478501" y="2834351"/>
                </a:lnTo>
                <a:cubicBezTo>
                  <a:pt x="1486953" y="2819948"/>
                  <a:pt x="1497195" y="2810558"/>
                  <a:pt x="1509225" y="2806178"/>
                </a:cubicBezTo>
                <a:cubicBezTo>
                  <a:pt x="1521257" y="2801798"/>
                  <a:pt x="1533162" y="2803065"/>
                  <a:pt x="1544945" y="2809978"/>
                </a:cubicBezTo>
                <a:cubicBezTo>
                  <a:pt x="1558039" y="2817662"/>
                  <a:pt x="1565521" y="2829092"/>
                  <a:pt x="1567394" y="2844272"/>
                </a:cubicBezTo>
                <a:cubicBezTo>
                  <a:pt x="1569267" y="2859452"/>
                  <a:pt x="1564727" y="2876370"/>
                  <a:pt x="1553780" y="2895026"/>
                </a:cubicBezTo>
                <a:cubicBezTo>
                  <a:pt x="1532652" y="2931028"/>
                  <a:pt x="1504451" y="2945720"/>
                  <a:pt x="1469176" y="2939098"/>
                </a:cubicBezTo>
                <a:lnTo>
                  <a:pt x="1469243" y="2976099"/>
                </a:lnTo>
                <a:cubicBezTo>
                  <a:pt x="1517355" y="2984092"/>
                  <a:pt x="1556007" y="2963212"/>
                  <a:pt x="1585201" y="2913462"/>
                </a:cubicBezTo>
                <a:cubicBezTo>
                  <a:pt x="1602679" y="2883678"/>
                  <a:pt x="1608894" y="2856966"/>
                  <a:pt x="1603849" y="2833323"/>
                </a:cubicBezTo>
                <a:close/>
                <a:moveTo>
                  <a:pt x="1708706" y="7059728"/>
                </a:moveTo>
                <a:lnTo>
                  <a:pt x="1687099" y="7028992"/>
                </a:lnTo>
                <a:lnTo>
                  <a:pt x="1574864" y="7107884"/>
                </a:lnTo>
                <a:lnTo>
                  <a:pt x="1605261" y="6912566"/>
                </a:lnTo>
                <a:lnTo>
                  <a:pt x="1576456" y="6871584"/>
                </a:lnTo>
                <a:lnTo>
                  <a:pt x="1543103" y="7081504"/>
                </a:lnTo>
                <a:lnTo>
                  <a:pt x="1346879" y="7039916"/>
                </a:lnTo>
                <a:lnTo>
                  <a:pt x="1376339" y="7081830"/>
                </a:lnTo>
                <a:lnTo>
                  <a:pt x="1557170" y="7120322"/>
                </a:lnTo>
                <a:lnTo>
                  <a:pt x="1454248" y="7192668"/>
                </a:lnTo>
                <a:lnTo>
                  <a:pt x="1475855" y="7223403"/>
                </a:lnTo>
                <a:close/>
                <a:moveTo>
                  <a:pt x="1730223" y="2565112"/>
                </a:moveTo>
                <a:cubicBezTo>
                  <a:pt x="1735664" y="2595215"/>
                  <a:pt x="1729409" y="2623206"/>
                  <a:pt x="1711453" y="2649086"/>
                </a:cubicBezTo>
                <a:cubicBezTo>
                  <a:pt x="1693496" y="2674966"/>
                  <a:pt x="1669467" y="2690626"/>
                  <a:pt x="1639363" y="2696067"/>
                </a:cubicBezTo>
                <a:cubicBezTo>
                  <a:pt x="1608638" y="2701075"/>
                  <a:pt x="1580489" y="2694710"/>
                  <a:pt x="1554923" y="2676970"/>
                </a:cubicBezTo>
                <a:cubicBezTo>
                  <a:pt x="1529044" y="2659017"/>
                  <a:pt x="1513383" y="2634987"/>
                  <a:pt x="1507942" y="2604884"/>
                </a:cubicBezTo>
                <a:cubicBezTo>
                  <a:pt x="1502188" y="2574564"/>
                  <a:pt x="1508288" y="2546466"/>
                  <a:pt x="1526245" y="2520586"/>
                </a:cubicBezTo>
                <a:cubicBezTo>
                  <a:pt x="1544201" y="2494706"/>
                  <a:pt x="1568385" y="2479155"/>
                  <a:pt x="1598799" y="2473928"/>
                </a:cubicBezTo>
                <a:cubicBezTo>
                  <a:pt x="1628905" y="2468488"/>
                  <a:pt x="1656894" y="2474745"/>
                  <a:pt x="1682774" y="2492699"/>
                </a:cubicBezTo>
                <a:cubicBezTo>
                  <a:pt x="1708342" y="2510438"/>
                  <a:pt x="1724157" y="2534575"/>
                  <a:pt x="1730223" y="2565112"/>
                </a:cubicBezTo>
                <a:close/>
                <a:moveTo>
                  <a:pt x="1766663" y="2558525"/>
                </a:moveTo>
                <a:cubicBezTo>
                  <a:pt x="1759313" y="2517859"/>
                  <a:pt x="1738488" y="2485627"/>
                  <a:pt x="1704191" y="2461832"/>
                </a:cubicBezTo>
                <a:cubicBezTo>
                  <a:pt x="1669581" y="2437819"/>
                  <a:pt x="1632257" y="2429704"/>
                  <a:pt x="1592213" y="2437488"/>
                </a:cubicBezTo>
                <a:cubicBezTo>
                  <a:pt x="1552075" y="2444744"/>
                  <a:pt x="1520109" y="2465519"/>
                  <a:pt x="1496313" y="2499818"/>
                </a:cubicBezTo>
                <a:cubicBezTo>
                  <a:pt x="1472299" y="2534428"/>
                  <a:pt x="1463922" y="2571800"/>
                  <a:pt x="1471176" y="2611938"/>
                </a:cubicBezTo>
                <a:cubicBezTo>
                  <a:pt x="1478121" y="2651860"/>
                  <a:pt x="1498896" y="2683826"/>
                  <a:pt x="1533506" y="2707840"/>
                </a:cubicBezTo>
                <a:cubicBezTo>
                  <a:pt x="1568116" y="2731853"/>
                  <a:pt x="1605490" y="2740230"/>
                  <a:pt x="1645626" y="2732976"/>
                </a:cubicBezTo>
                <a:cubicBezTo>
                  <a:pt x="1685453" y="2725503"/>
                  <a:pt x="1717371" y="2704464"/>
                  <a:pt x="1741384" y="2669854"/>
                </a:cubicBezTo>
                <a:cubicBezTo>
                  <a:pt x="1764965" y="2635868"/>
                  <a:pt x="1773392" y="2598758"/>
                  <a:pt x="1766663" y="2558525"/>
                </a:cubicBezTo>
                <a:close/>
                <a:moveTo>
                  <a:pt x="1967365" y="7196400"/>
                </a:moveTo>
                <a:cubicBezTo>
                  <a:pt x="1953238" y="7176091"/>
                  <a:pt x="1933654" y="7163052"/>
                  <a:pt x="1908615" y="7157283"/>
                </a:cubicBezTo>
                <a:cubicBezTo>
                  <a:pt x="1883575" y="7151514"/>
                  <a:pt x="1856286" y="7153338"/>
                  <a:pt x="1826743" y="7162756"/>
                </a:cubicBezTo>
                <a:lnTo>
                  <a:pt x="1508936" y="7264926"/>
                </a:lnTo>
                <a:lnTo>
                  <a:pt x="1534133" y="7295794"/>
                </a:lnTo>
                <a:lnTo>
                  <a:pt x="1777217" y="7216408"/>
                </a:lnTo>
                <a:lnTo>
                  <a:pt x="1660119" y="7450139"/>
                </a:lnTo>
                <a:lnTo>
                  <a:pt x="1685316" y="7481006"/>
                </a:lnTo>
                <a:lnTo>
                  <a:pt x="1826499" y="7201166"/>
                </a:lnTo>
                <a:lnTo>
                  <a:pt x="1844848" y="7195740"/>
                </a:lnTo>
                <a:cubicBezTo>
                  <a:pt x="1889935" y="7181960"/>
                  <a:pt x="1921661" y="7189620"/>
                  <a:pt x="1940026" y="7218720"/>
                </a:cubicBezTo>
                <a:close/>
                <a:moveTo>
                  <a:pt x="2010569" y="2313896"/>
                </a:moveTo>
                <a:lnTo>
                  <a:pt x="1791263" y="2132470"/>
                </a:lnTo>
                <a:lnTo>
                  <a:pt x="1638868" y="2316687"/>
                </a:lnTo>
                <a:lnTo>
                  <a:pt x="1858173" y="2498110"/>
                </a:lnTo>
                <a:lnTo>
                  <a:pt x="1882121" y="2469162"/>
                </a:lnTo>
                <a:lnTo>
                  <a:pt x="1690887" y="2310960"/>
                </a:lnTo>
                <a:lnTo>
                  <a:pt x="1795387" y="2184641"/>
                </a:lnTo>
                <a:lnTo>
                  <a:pt x="1986621" y="2342844"/>
                </a:lnTo>
                <a:close/>
                <a:moveTo>
                  <a:pt x="2030950" y="7518550"/>
                </a:moveTo>
                <a:cubicBezTo>
                  <a:pt x="2029835" y="7549662"/>
                  <a:pt x="2018069" y="7576012"/>
                  <a:pt x="1995658" y="7597602"/>
                </a:cubicBezTo>
                <a:cubicBezTo>
                  <a:pt x="1972975" y="7619454"/>
                  <a:pt x="1946338" y="7630095"/>
                  <a:pt x="1915752" y="7629524"/>
                </a:cubicBezTo>
                <a:cubicBezTo>
                  <a:pt x="1884895" y="7629218"/>
                  <a:pt x="1858539" y="7617722"/>
                  <a:pt x="1836686" y="7595036"/>
                </a:cubicBezTo>
                <a:cubicBezTo>
                  <a:pt x="1814832" y="7572352"/>
                  <a:pt x="1804329" y="7545585"/>
                  <a:pt x="1805173" y="7514738"/>
                </a:cubicBezTo>
                <a:cubicBezTo>
                  <a:pt x="1805744" y="7484152"/>
                  <a:pt x="1817370" y="7457933"/>
                  <a:pt x="1840055" y="7436080"/>
                </a:cubicBezTo>
                <a:cubicBezTo>
                  <a:pt x="1862466" y="7414490"/>
                  <a:pt x="1889237" y="7403716"/>
                  <a:pt x="1920369" y="7403760"/>
                </a:cubicBezTo>
                <a:cubicBezTo>
                  <a:pt x="1950955" y="7404333"/>
                  <a:pt x="1977176" y="7415960"/>
                  <a:pt x="1999029" y="7438644"/>
                </a:cubicBezTo>
                <a:cubicBezTo>
                  <a:pt x="2020880" y="7461327"/>
                  <a:pt x="2031523" y="7487964"/>
                  <a:pt x="2030950" y="7518550"/>
                </a:cubicBezTo>
                <a:close/>
                <a:moveTo>
                  <a:pt x="2151507" y="2079500"/>
                </a:moveTo>
                <a:cubicBezTo>
                  <a:pt x="2151726" y="2110089"/>
                  <a:pt x="2140777" y="2136602"/>
                  <a:pt x="2118665" y="2159030"/>
                </a:cubicBezTo>
                <a:cubicBezTo>
                  <a:pt x="2096552" y="2181461"/>
                  <a:pt x="2070199" y="2192786"/>
                  <a:pt x="2039611" y="2193005"/>
                </a:cubicBezTo>
                <a:cubicBezTo>
                  <a:pt x="2008479" y="2192689"/>
                  <a:pt x="1981832" y="2181610"/>
                  <a:pt x="1959673" y="2159762"/>
                </a:cubicBezTo>
                <a:cubicBezTo>
                  <a:pt x="1937242" y="2137650"/>
                  <a:pt x="1925917" y="2111297"/>
                  <a:pt x="1925700" y="2080708"/>
                </a:cubicBezTo>
                <a:cubicBezTo>
                  <a:pt x="1925209" y="2049851"/>
                  <a:pt x="1936024" y="2023206"/>
                  <a:pt x="1958136" y="2000775"/>
                </a:cubicBezTo>
                <a:cubicBezTo>
                  <a:pt x="1980249" y="1978344"/>
                  <a:pt x="2006736" y="1967154"/>
                  <a:pt x="2037596" y="1967204"/>
                </a:cubicBezTo>
                <a:cubicBezTo>
                  <a:pt x="2068187" y="1966984"/>
                  <a:pt x="2094697" y="1977931"/>
                  <a:pt x="2117128" y="2000046"/>
                </a:cubicBezTo>
                <a:cubicBezTo>
                  <a:pt x="2139288" y="2021892"/>
                  <a:pt x="2150747" y="2048376"/>
                  <a:pt x="2151507" y="2079500"/>
                </a:cubicBezTo>
                <a:close/>
                <a:moveTo>
                  <a:pt x="2206205" y="7446939"/>
                </a:moveTo>
                <a:lnTo>
                  <a:pt x="2180138" y="7419882"/>
                </a:lnTo>
                <a:lnTo>
                  <a:pt x="2057973" y="7537572"/>
                </a:lnTo>
                <a:cubicBezTo>
                  <a:pt x="2069868" y="7489752"/>
                  <a:pt x="2058309" y="7447668"/>
                  <a:pt x="2023291" y="7411318"/>
                </a:cubicBezTo>
                <a:cubicBezTo>
                  <a:pt x="1995120" y="7382074"/>
                  <a:pt x="1960774" y="7367208"/>
                  <a:pt x="1920257" y="7366720"/>
                </a:cubicBezTo>
                <a:cubicBezTo>
                  <a:pt x="1879476" y="7365960"/>
                  <a:pt x="1844054" y="7380060"/>
                  <a:pt x="1813988" y="7409022"/>
                </a:cubicBezTo>
                <a:cubicBezTo>
                  <a:pt x="1783925" y="7437984"/>
                  <a:pt x="1768514" y="7472854"/>
                  <a:pt x="1767752" y="7513637"/>
                </a:cubicBezTo>
                <a:cubicBezTo>
                  <a:pt x="1766728" y="7554144"/>
                  <a:pt x="1780302" y="7589020"/>
                  <a:pt x="1808473" y="7618262"/>
                </a:cubicBezTo>
                <a:cubicBezTo>
                  <a:pt x="1843491" y="7654612"/>
                  <a:pt x="1885114" y="7667736"/>
                  <a:pt x="1933345" y="7657630"/>
                </a:cubicBezTo>
                <a:lnTo>
                  <a:pt x="1893169" y="7696334"/>
                </a:lnTo>
                <a:lnTo>
                  <a:pt x="1919236" y="7723392"/>
                </a:lnTo>
                <a:close/>
                <a:moveTo>
                  <a:pt x="2244849" y="2073198"/>
                </a:moveTo>
                <a:lnTo>
                  <a:pt x="2042161" y="1873381"/>
                </a:lnTo>
                <a:lnTo>
                  <a:pt x="2015785" y="1900137"/>
                </a:lnTo>
                <a:lnTo>
                  <a:pt x="2055510" y="1939302"/>
                </a:lnTo>
                <a:cubicBezTo>
                  <a:pt x="2007401" y="1928642"/>
                  <a:pt x="1965629" y="1941284"/>
                  <a:pt x="1930195" y="1977226"/>
                </a:cubicBezTo>
                <a:cubicBezTo>
                  <a:pt x="1901688" y="2006144"/>
                  <a:pt x="1887579" y="2040996"/>
                  <a:pt x="1887870" y="2081782"/>
                </a:cubicBezTo>
                <a:cubicBezTo>
                  <a:pt x="1888428" y="2122298"/>
                  <a:pt x="1903570" y="2157210"/>
                  <a:pt x="1933297" y="2186518"/>
                </a:cubicBezTo>
                <a:cubicBezTo>
                  <a:pt x="1963025" y="2215825"/>
                  <a:pt x="1998148" y="2230467"/>
                  <a:pt x="2038669" y="2230447"/>
                </a:cubicBezTo>
                <a:cubicBezTo>
                  <a:pt x="2079455" y="2230156"/>
                  <a:pt x="2114103" y="2215551"/>
                  <a:pt x="2142610" y="2186636"/>
                </a:cubicBezTo>
                <a:cubicBezTo>
                  <a:pt x="2178044" y="2150691"/>
                  <a:pt x="2190089" y="2108742"/>
                  <a:pt x="2178746" y="2060790"/>
                </a:cubicBezTo>
                <a:lnTo>
                  <a:pt x="2218471" y="2099954"/>
                </a:lnTo>
                <a:close/>
                <a:moveTo>
                  <a:pt x="2264778" y="7648866"/>
                </a:moveTo>
                <a:lnTo>
                  <a:pt x="2236707" y="7623894"/>
                </a:lnTo>
                <a:lnTo>
                  <a:pt x="2071748" y="7809329"/>
                </a:lnTo>
                <a:lnTo>
                  <a:pt x="1996467" y="7742362"/>
                </a:lnTo>
                <a:lnTo>
                  <a:pt x="1972253" y="7769582"/>
                </a:lnTo>
                <a:lnTo>
                  <a:pt x="2150884" y="7928489"/>
                </a:lnTo>
                <a:lnTo>
                  <a:pt x="2175098" y="7901270"/>
                </a:lnTo>
                <a:lnTo>
                  <a:pt x="2099817" y="7834300"/>
                </a:lnTo>
                <a:close/>
                <a:moveTo>
                  <a:pt x="2445784" y="1852131"/>
                </a:moveTo>
                <a:cubicBezTo>
                  <a:pt x="2446499" y="1839670"/>
                  <a:pt x="2445397" y="1827201"/>
                  <a:pt x="2442480" y="1814723"/>
                </a:cubicBezTo>
                <a:lnTo>
                  <a:pt x="2406841" y="1821195"/>
                </a:lnTo>
                <a:cubicBezTo>
                  <a:pt x="2410958" y="1840631"/>
                  <a:pt x="2409797" y="1859583"/>
                  <a:pt x="2403358" y="1878052"/>
                </a:cubicBezTo>
                <a:cubicBezTo>
                  <a:pt x="2396918" y="1896521"/>
                  <a:pt x="2385763" y="1912530"/>
                  <a:pt x="2369885" y="1926082"/>
                </a:cubicBezTo>
                <a:cubicBezTo>
                  <a:pt x="2345928" y="1946530"/>
                  <a:pt x="2318701" y="1955550"/>
                  <a:pt x="2288207" y="1953139"/>
                </a:cubicBezTo>
                <a:cubicBezTo>
                  <a:pt x="2257217" y="1950154"/>
                  <a:pt x="2231621" y="1936824"/>
                  <a:pt x="2211419" y="1913155"/>
                </a:cubicBezTo>
                <a:cubicBezTo>
                  <a:pt x="2190970" y="1889198"/>
                  <a:pt x="2181951" y="1861971"/>
                  <a:pt x="2184359" y="1831474"/>
                </a:cubicBezTo>
                <a:cubicBezTo>
                  <a:pt x="2186523" y="1800692"/>
                  <a:pt x="2199584" y="1775073"/>
                  <a:pt x="2223541" y="1754624"/>
                </a:cubicBezTo>
                <a:cubicBezTo>
                  <a:pt x="2239705" y="1740829"/>
                  <a:pt x="2257474" y="1732273"/>
                  <a:pt x="2276847" y="1728959"/>
                </a:cubicBezTo>
                <a:cubicBezTo>
                  <a:pt x="2296223" y="1725644"/>
                  <a:pt x="2314339" y="1728017"/>
                  <a:pt x="2331199" y="1736078"/>
                </a:cubicBezTo>
                <a:lnTo>
                  <a:pt x="2343122" y="1702700"/>
                </a:lnTo>
                <a:cubicBezTo>
                  <a:pt x="2320546" y="1692032"/>
                  <a:pt x="2296370" y="1688845"/>
                  <a:pt x="2270595" y="1693133"/>
                </a:cubicBezTo>
                <a:cubicBezTo>
                  <a:pt x="2244817" y="1697424"/>
                  <a:pt x="2221250" y="1708684"/>
                  <a:pt x="2199890" y="1726914"/>
                </a:cubicBezTo>
                <a:cubicBezTo>
                  <a:pt x="2167272" y="1754754"/>
                  <a:pt x="2149502" y="1788883"/>
                  <a:pt x="2146579" y="1829298"/>
                </a:cubicBezTo>
                <a:cubicBezTo>
                  <a:pt x="2143407" y="1869424"/>
                  <a:pt x="2155496" y="1905506"/>
                  <a:pt x="2182843" y="1937546"/>
                </a:cubicBezTo>
                <a:cubicBezTo>
                  <a:pt x="2209945" y="1969298"/>
                  <a:pt x="2243803" y="1987047"/>
                  <a:pt x="2284422" y="1990795"/>
                </a:cubicBezTo>
                <a:cubicBezTo>
                  <a:pt x="2324551" y="1993965"/>
                  <a:pt x="2360921" y="1981631"/>
                  <a:pt x="2393539" y="1953792"/>
                </a:cubicBezTo>
                <a:cubicBezTo>
                  <a:pt x="2414611" y="1935806"/>
                  <a:pt x="2429494" y="1914371"/>
                  <a:pt x="2438190" y="1889484"/>
                </a:cubicBezTo>
                <a:cubicBezTo>
                  <a:pt x="2442538" y="1877042"/>
                  <a:pt x="2445069" y="1864591"/>
                  <a:pt x="2445784" y="1852131"/>
                </a:cubicBezTo>
                <a:close/>
                <a:moveTo>
                  <a:pt x="2510391" y="7890437"/>
                </a:moveTo>
                <a:cubicBezTo>
                  <a:pt x="2505219" y="7850518"/>
                  <a:pt x="2485649" y="7817472"/>
                  <a:pt x="2451681" y="7791298"/>
                </a:cubicBezTo>
                <a:cubicBezTo>
                  <a:pt x="2429738" y="7774388"/>
                  <a:pt x="2405694" y="7764246"/>
                  <a:pt x="2379550" y="7760866"/>
                </a:cubicBezTo>
                <a:cubicBezTo>
                  <a:pt x="2353409" y="7757490"/>
                  <a:pt x="2328726" y="7761228"/>
                  <a:pt x="2305511" y="7772084"/>
                </a:cubicBezTo>
                <a:lnTo>
                  <a:pt x="2319192" y="7805621"/>
                </a:lnTo>
                <a:cubicBezTo>
                  <a:pt x="2337362" y="7797586"/>
                  <a:pt x="2356145" y="7794814"/>
                  <a:pt x="2375546" y="7797306"/>
                </a:cubicBezTo>
                <a:cubicBezTo>
                  <a:pt x="2394944" y="7799800"/>
                  <a:pt x="2412910" y="7807414"/>
                  <a:pt x="2429444" y="7820156"/>
                </a:cubicBezTo>
                <a:cubicBezTo>
                  <a:pt x="2454393" y="7839380"/>
                  <a:pt x="2468833" y="7864164"/>
                  <a:pt x="2472765" y="7894501"/>
                </a:cubicBezTo>
                <a:cubicBezTo>
                  <a:pt x="2476231" y="7925438"/>
                  <a:pt x="2468467" y="7953233"/>
                  <a:pt x="2449473" y="7977883"/>
                </a:cubicBezTo>
                <a:cubicBezTo>
                  <a:pt x="2430249" y="8002832"/>
                  <a:pt x="2405467" y="8017272"/>
                  <a:pt x="2375127" y="8021204"/>
                </a:cubicBezTo>
                <a:cubicBezTo>
                  <a:pt x="2344559" y="8025434"/>
                  <a:pt x="2316799" y="8017936"/>
                  <a:pt x="2291850" y="7998710"/>
                </a:cubicBezTo>
                <a:cubicBezTo>
                  <a:pt x="2275017" y="7985739"/>
                  <a:pt x="2262980" y="7970116"/>
                  <a:pt x="2255743" y="7951841"/>
                </a:cubicBezTo>
                <a:cubicBezTo>
                  <a:pt x="2248505" y="7933568"/>
                  <a:pt x="2247090" y="7915351"/>
                  <a:pt x="2251503" y="7897190"/>
                </a:cubicBezTo>
                <a:lnTo>
                  <a:pt x="2216382" y="7892407"/>
                </a:lnTo>
                <a:cubicBezTo>
                  <a:pt x="2210600" y="7916698"/>
                  <a:pt x="2212465" y="7941012"/>
                  <a:pt x="2221977" y="7965348"/>
                </a:cubicBezTo>
                <a:cubicBezTo>
                  <a:pt x="2231490" y="7989686"/>
                  <a:pt x="2247369" y="8010426"/>
                  <a:pt x="2269613" y="8027568"/>
                </a:cubicBezTo>
                <a:cubicBezTo>
                  <a:pt x="2303581" y="8053742"/>
                  <a:pt x="2340639" y="8064094"/>
                  <a:pt x="2380787" y="8058622"/>
                </a:cubicBezTo>
                <a:cubicBezTo>
                  <a:pt x="2420707" y="8053450"/>
                  <a:pt x="2453521" y="8034182"/>
                  <a:pt x="2479232" y="8000814"/>
                </a:cubicBezTo>
                <a:cubicBezTo>
                  <a:pt x="2504713" y="7967748"/>
                  <a:pt x="2515100" y="7930956"/>
                  <a:pt x="2510391" y="7890437"/>
                </a:cubicBezTo>
                <a:close/>
                <a:moveTo>
                  <a:pt x="2706762" y="1705477"/>
                </a:moveTo>
                <a:lnTo>
                  <a:pt x="2539936" y="1474872"/>
                </a:lnTo>
                <a:lnTo>
                  <a:pt x="2509497" y="1496892"/>
                </a:lnTo>
                <a:lnTo>
                  <a:pt x="2582233" y="1597435"/>
                </a:lnTo>
                <a:lnTo>
                  <a:pt x="2449403" y="1693527"/>
                </a:lnTo>
                <a:lnTo>
                  <a:pt x="2376669" y="1592983"/>
                </a:lnTo>
                <a:lnTo>
                  <a:pt x="2346229" y="1615003"/>
                </a:lnTo>
                <a:lnTo>
                  <a:pt x="2513053" y="1845608"/>
                </a:lnTo>
                <a:lnTo>
                  <a:pt x="2543492" y="1823588"/>
                </a:lnTo>
                <a:lnTo>
                  <a:pt x="2470758" y="1723044"/>
                </a:lnTo>
                <a:lnTo>
                  <a:pt x="2603586" y="1626953"/>
                </a:lnTo>
                <a:lnTo>
                  <a:pt x="2676323" y="1727497"/>
                </a:lnTo>
                <a:close/>
                <a:moveTo>
                  <a:pt x="2766499" y="8134210"/>
                </a:moveTo>
                <a:cubicBezTo>
                  <a:pt x="2763809" y="8148386"/>
                  <a:pt x="2758254" y="8162016"/>
                  <a:pt x="2749835" y="8175100"/>
                </a:cubicBezTo>
                <a:cubicBezTo>
                  <a:pt x="2732793" y="8201590"/>
                  <a:pt x="2709323" y="8218078"/>
                  <a:pt x="2679427" y="8224564"/>
                </a:cubicBezTo>
                <a:cubicBezTo>
                  <a:pt x="2649326" y="8231370"/>
                  <a:pt x="2621031" y="8226252"/>
                  <a:pt x="2594544" y="8209210"/>
                </a:cubicBezTo>
                <a:cubicBezTo>
                  <a:pt x="2568054" y="8192166"/>
                  <a:pt x="2551669" y="8168536"/>
                  <a:pt x="2545389" y="8138322"/>
                </a:cubicBezTo>
                <a:cubicBezTo>
                  <a:pt x="2538903" y="8108428"/>
                  <a:pt x="2544179" y="8080234"/>
                  <a:pt x="2561224" y="8053747"/>
                </a:cubicBezTo>
                <a:cubicBezTo>
                  <a:pt x="2578060" y="8027576"/>
                  <a:pt x="2601634" y="8010930"/>
                  <a:pt x="2631939" y="8003802"/>
                </a:cubicBezTo>
                <a:cubicBezTo>
                  <a:pt x="2661835" y="7997318"/>
                  <a:pt x="2690026" y="8002595"/>
                  <a:pt x="2716516" y="8019637"/>
                </a:cubicBezTo>
                <a:cubicBezTo>
                  <a:pt x="2743006" y="8036682"/>
                  <a:pt x="2759493" y="8060152"/>
                  <a:pt x="2765979" y="8090046"/>
                </a:cubicBezTo>
                <a:cubicBezTo>
                  <a:pt x="2769017" y="8105313"/>
                  <a:pt x="2769191" y="8120035"/>
                  <a:pt x="2766499" y="8134210"/>
                </a:cubicBezTo>
                <a:close/>
                <a:moveTo>
                  <a:pt x="2803718" y="8141066"/>
                </a:moveTo>
                <a:cubicBezTo>
                  <a:pt x="2807283" y="8122376"/>
                  <a:pt x="2806983" y="8103118"/>
                  <a:pt x="2802818" y="8083290"/>
                </a:cubicBezTo>
                <a:cubicBezTo>
                  <a:pt x="2794168" y="8043428"/>
                  <a:pt x="2772770" y="8012513"/>
                  <a:pt x="2738623" y="7990540"/>
                </a:cubicBezTo>
                <a:cubicBezTo>
                  <a:pt x="2696176" y="7963231"/>
                  <a:pt x="2652649" y="7960044"/>
                  <a:pt x="2608041" y="7980980"/>
                </a:cubicBezTo>
                <a:lnTo>
                  <a:pt x="2638226" y="7934066"/>
                </a:lnTo>
                <a:lnTo>
                  <a:pt x="2606632" y="7913740"/>
                </a:lnTo>
                <a:lnTo>
                  <a:pt x="2452624" y="8153096"/>
                </a:lnTo>
                <a:lnTo>
                  <a:pt x="2484221" y="8173424"/>
                </a:lnTo>
                <a:lnTo>
                  <a:pt x="2514405" y="8126511"/>
                </a:lnTo>
                <a:cubicBezTo>
                  <a:pt x="2513839" y="8175786"/>
                  <a:pt x="2534778" y="8214076"/>
                  <a:pt x="2577225" y="8241388"/>
                </a:cubicBezTo>
                <a:cubicBezTo>
                  <a:pt x="2611372" y="8263358"/>
                  <a:pt x="2648377" y="8270019"/>
                  <a:pt x="2688237" y="8261371"/>
                </a:cubicBezTo>
                <a:cubicBezTo>
                  <a:pt x="2727778" y="8252516"/>
                  <a:pt x="2758842" y="8230536"/>
                  <a:pt x="2781430" y="8195430"/>
                </a:cubicBezTo>
                <a:cubicBezTo>
                  <a:pt x="2792724" y="8177877"/>
                  <a:pt x="2800153" y="8159756"/>
                  <a:pt x="2803718" y="8141066"/>
                </a:cubicBezTo>
                <a:close/>
                <a:moveTo>
                  <a:pt x="2902801" y="1467665"/>
                </a:moveTo>
                <a:cubicBezTo>
                  <a:pt x="2905070" y="1481914"/>
                  <a:pt x="2904460" y="1496624"/>
                  <a:pt x="2900971" y="1511795"/>
                </a:cubicBezTo>
                <a:cubicBezTo>
                  <a:pt x="2893601" y="1541485"/>
                  <a:pt x="2876424" y="1564454"/>
                  <a:pt x="2849443" y="1580704"/>
                </a:cubicBezTo>
                <a:cubicBezTo>
                  <a:pt x="2822460" y="1596955"/>
                  <a:pt x="2794125" y="1601397"/>
                  <a:pt x="2764433" y="1594026"/>
                </a:cubicBezTo>
                <a:cubicBezTo>
                  <a:pt x="2734352" y="1586006"/>
                  <a:pt x="2711284" y="1568667"/>
                  <a:pt x="2695230" y="1542010"/>
                </a:cubicBezTo>
                <a:cubicBezTo>
                  <a:pt x="2678979" y="1515027"/>
                  <a:pt x="2674539" y="1486692"/>
                  <a:pt x="2681908" y="1457002"/>
                </a:cubicBezTo>
                <a:cubicBezTo>
                  <a:pt x="2689082" y="1426986"/>
                  <a:pt x="2706162" y="1403853"/>
                  <a:pt x="2733142" y="1387603"/>
                </a:cubicBezTo>
                <a:cubicBezTo>
                  <a:pt x="2760125" y="1371352"/>
                  <a:pt x="2788560" y="1367074"/>
                  <a:pt x="2818446" y="1374769"/>
                </a:cubicBezTo>
                <a:cubicBezTo>
                  <a:pt x="2848136" y="1382139"/>
                  <a:pt x="2871105" y="1399316"/>
                  <a:pt x="2887355" y="1426299"/>
                </a:cubicBezTo>
                <a:cubicBezTo>
                  <a:pt x="2895383" y="1439628"/>
                  <a:pt x="2900532" y="1453416"/>
                  <a:pt x="2902801" y="1467665"/>
                </a:cubicBezTo>
                <a:close/>
                <a:moveTo>
                  <a:pt x="2940035" y="1462185"/>
                </a:moveTo>
                <a:cubicBezTo>
                  <a:pt x="2937140" y="1443218"/>
                  <a:pt x="2930308" y="1424795"/>
                  <a:pt x="2919540" y="1406916"/>
                </a:cubicBezTo>
                <a:cubicBezTo>
                  <a:pt x="2897807" y="1370829"/>
                  <a:pt x="2867083" y="1348134"/>
                  <a:pt x="2827366" y="1338829"/>
                </a:cubicBezTo>
                <a:cubicBezTo>
                  <a:pt x="2787781" y="1329003"/>
                  <a:pt x="2750107" y="1334857"/>
                  <a:pt x="2714347" y="1356394"/>
                </a:cubicBezTo>
                <a:cubicBezTo>
                  <a:pt x="2678262" y="1378128"/>
                  <a:pt x="2655306" y="1408786"/>
                  <a:pt x="2645480" y="1448374"/>
                </a:cubicBezTo>
                <a:cubicBezTo>
                  <a:pt x="2640470" y="1468004"/>
                  <a:pt x="2639426" y="1487237"/>
                  <a:pt x="2642355" y="1506075"/>
                </a:cubicBezTo>
                <a:cubicBezTo>
                  <a:pt x="2645283" y="1524910"/>
                  <a:pt x="2652178" y="1543352"/>
                  <a:pt x="2663045" y="1561393"/>
                </a:cubicBezTo>
                <a:cubicBezTo>
                  <a:pt x="2684779" y="1597478"/>
                  <a:pt x="2715437" y="1620434"/>
                  <a:pt x="2755025" y="1630260"/>
                </a:cubicBezTo>
                <a:cubicBezTo>
                  <a:pt x="2794417" y="1639762"/>
                  <a:pt x="2832154" y="1633647"/>
                  <a:pt x="2868239" y="1611913"/>
                </a:cubicBezTo>
                <a:cubicBezTo>
                  <a:pt x="2903673" y="1590572"/>
                  <a:pt x="2926565" y="1560173"/>
                  <a:pt x="2936911" y="1520715"/>
                </a:cubicBezTo>
                <a:cubicBezTo>
                  <a:pt x="2941889" y="1500662"/>
                  <a:pt x="2942931" y="1481152"/>
                  <a:pt x="2940035" y="1462185"/>
                </a:cubicBezTo>
                <a:close/>
                <a:moveTo>
                  <a:pt x="3064919" y="8293974"/>
                </a:moveTo>
                <a:cubicBezTo>
                  <a:pt x="3063529" y="8308336"/>
                  <a:pt x="3059238" y="8322415"/>
                  <a:pt x="3052044" y="8336212"/>
                </a:cubicBezTo>
                <a:cubicBezTo>
                  <a:pt x="3037481" y="8364140"/>
                  <a:pt x="3015608" y="8382694"/>
                  <a:pt x="2986429" y="8391877"/>
                </a:cubicBezTo>
                <a:cubicBezTo>
                  <a:pt x="2957070" y="8401391"/>
                  <a:pt x="2928429" y="8398869"/>
                  <a:pt x="2900500" y="8384306"/>
                </a:cubicBezTo>
                <a:cubicBezTo>
                  <a:pt x="2872568" y="8369744"/>
                  <a:pt x="2854101" y="8347704"/>
                  <a:pt x="2845097" y="8318186"/>
                </a:cubicBezTo>
                <a:cubicBezTo>
                  <a:pt x="2835919" y="8289004"/>
                  <a:pt x="2838610" y="8260447"/>
                  <a:pt x="2853173" y="8232518"/>
                </a:cubicBezTo>
                <a:cubicBezTo>
                  <a:pt x="2867561" y="8204924"/>
                  <a:pt x="2889518" y="8186204"/>
                  <a:pt x="2919051" y="8176350"/>
                </a:cubicBezTo>
                <a:cubicBezTo>
                  <a:pt x="2948233" y="8167170"/>
                  <a:pt x="2976790" y="8169862"/>
                  <a:pt x="3004719" y="8184424"/>
                </a:cubicBezTo>
                <a:cubicBezTo>
                  <a:pt x="3032648" y="8198988"/>
                  <a:pt x="3051202" y="8220859"/>
                  <a:pt x="3060381" y="8250041"/>
                </a:cubicBezTo>
                <a:cubicBezTo>
                  <a:pt x="3064796" y="8264968"/>
                  <a:pt x="3066308" y="8279612"/>
                  <a:pt x="3064919" y="8293974"/>
                </a:cubicBezTo>
                <a:close/>
                <a:moveTo>
                  <a:pt x="3203790" y="8126444"/>
                </a:moveTo>
                <a:lnTo>
                  <a:pt x="3170477" y="8109075"/>
                </a:lnTo>
                <a:lnTo>
                  <a:pt x="3092048" y="8259491"/>
                </a:lnTo>
                <a:cubicBezTo>
                  <a:pt x="3088128" y="8210368"/>
                  <a:pt x="3063792" y="8174140"/>
                  <a:pt x="3019037" y="8150804"/>
                </a:cubicBezTo>
                <a:cubicBezTo>
                  <a:pt x="2983032" y="8132032"/>
                  <a:pt x="2945743" y="8128852"/>
                  <a:pt x="2907171" y="8141268"/>
                </a:cubicBezTo>
                <a:cubicBezTo>
                  <a:pt x="2868263" y="8153506"/>
                  <a:pt x="2839158" y="8178134"/>
                  <a:pt x="2819860" y="8215149"/>
                </a:cubicBezTo>
                <a:cubicBezTo>
                  <a:pt x="2810208" y="8233656"/>
                  <a:pt x="2804501" y="8252402"/>
                  <a:pt x="2802738" y="8271381"/>
                </a:cubicBezTo>
                <a:cubicBezTo>
                  <a:pt x="2800972" y="8290364"/>
                  <a:pt x="2803149" y="8309580"/>
                  <a:pt x="2809269" y="8329035"/>
                </a:cubicBezTo>
                <a:cubicBezTo>
                  <a:pt x="2821172" y="8367766"/>
                  <a:pt x="2845127" y="8396521"/>
                  <a:pt x="2881132" y="8415293"/>
                </a:cubicBezTo>
                <a:cubicBezTo>
                  <a:pt x="2925887" y="8438631"/>
                  <a:pt x="2969521" y="8437845"/>
                  <a:pt x="3012040" y="8412935"/>
                </a:cubicBezTo>
                <a:lnTo>
                  <a:pt x="2986250" y="8462399"/>
                </a:lnTo>
                <a:lnTo>
                  <a:pt x="3019563" y="8479771"/>
                </a:lnTo>
                <a:close/>
                <a:moveTo>
                  <a:pt x="3247965" y="1325838"/>
                </a:moveTo>
                <a:lnTo>
                  <a:pt x="3211828" y="1323377"/>
                </a:lnTo>
                <a:cubicBezTo>
                  <a:pt x="3211054" y="1343231"/>
                  <a:pt x="3205284" y="1361319"/>
                  <a:pt x="3194514" y="1377647"/>
                </a:cubicBezTo>
                <a:cubicBezTo>
                  <a:pt x="3183745" y="1393975"/>
                  <a:pt x="3169006" y="1406759"/>
                  <a:pt x="3150292" y="1416008"/>
                </a:cubicBezTo>
                <a:cubicBezTo>
                  <a:pt x="3122052" y="1429960"/>
                  <a:pt x="3093445" y="1432031"/>
                  <a:pt x="3064470" y="1422220"/>
                </a:cubicBezTo>
                <a:cubicBezTo>
                  <a:pt x="3035159" y="1411730"/>
                  <a:pt x="3013609" y="1392533"/>
                  <a:pt x="2999827" y="1364636"/>
                </a:cubicBezTo>
                <a:cubicBezTo>
                  <a:pt x="2985872" y="1336396"/>
                  <a:pt x="2983800" y="1307789"/>
                  <a:pt x="2993611" y="1278814"/>
                </a:cubicBezTo>
                <a:cubicBezTo>
                  <a:pt x="3003256" y="1249498"/>
                  <a:pt x="3022195" y="1227864"/>
                  <a:pt x="3050433" y="1213912"/>
                </a:cubicBezTo>
                <a:cubicBezTo>
                  <a:pt x="3069488" y="1204497"/>
                  <a:pt x="3088811" y="1200557"/>
                  <a:pt x="3108406" y="1202094"/>
                </a:cubicBezTo>
                <a:cubicBezTo>
                  <a:pt x="3128001" y="1203628"/>
                  <a:pt x="3144983" y="1210368"/>
                  <a:pt x="3159354" y="1222318"/>
                </a:cubicBezTo>
                <a:lnTo>
                  <a:pt x="3179093" y="1192880"/>
                </a:lnTo>
                <a:cubicBezTo>
                  <a:pt x="3159822" y="1177006"/>
                  <a:pt x="3137164" y="1167989"/>
                  <a:pt x="3111123" y="1165828"/>
                </a:cubicBezTo>
                <a:cubicBezTo>
                  <a:pt x="3085081" y="1163669"/>
                  <a:pt x="3059472" y="1168808"/>
                  <a:pt x="3034295" y="1181249"/>
                </a:cubicBezTo>
                <a:cubicBezTo>
                  <a:pt x="2995850" y="1200246"/>
                  <a:pt x="2970257" y="1228977"/>
                  <a:pt x="2957517" y="1267442"/>
                </a:cubicBezTo>
                <a:cubicBezTo>
                  <a:pt x="2951063" y="1286504"/>
                  <a:pt x="2948553" y="1305523"/>
                  <a:pt x="2949992" y="1324496"/>
                </a:cubicBezTo>
                <a:cubicBezTo>
                  <a:pt x="2951429" y="1343468"/>
                  <a:pt x="2956812" y="1362395"/>
                  <a:pt x="2966143" y="1381278"/>
                </a:cubicBezTo>
                <a:cubicBezTo>
                  <a:pt x="2984635" y="1418704"/>
                  <a:pt x="3013111" y="1444211"/>
                  <a:pt x="3051574" y="1457799"/>
                </a:cubicBezTo>
                <a:cubicBezTo>
                  <a:pt x="3089700" y="1470708"/>
                  <a:pt x="3127986" y="1467665"/>
                  <a:pt x="3166431" y="1448668"/>
                </a:cubicBezTo>
                <a:cubicBezTo>
                  <a:pt x="3191267" y="1436397"/>
                  <a:pt x="3210949" y="1419262"/>
                  <a:pt x="3225479" y="1397269"/>
                </a:cubicBezTo>
                <a:cubicBezTo>
                  <a:pt x="3240009" y="1375274"/>
                  <a:pt x="3247504" y="1351464"/>
                  <a:pt x="3247965" y="1325838"/>
                </a:cubicBezTo>
                <a:close/>
                <a:moveTo>
                  <a:pt x="3324745" y="8333448"/>
                </a:moveTo>
                <a:lnTo>
                  <a:pt x="3240357" y="8540019"/>
                </a:lnTo>
                <a:cubicBezTo>
                  <a:pt x="3210381" y="8524085"/>
                  <a:pt x="3189870" y="8502791"/>
                  <a:pt x="3178826" y="8476143"/>
                </a:cubicBezTo>
                <a:cubicBezTo>
                  <a:pt x="3167780" y="8449495"/>
                  <a:pt x="3167927" y="8422293"/>
                  <a:pt x="3179264" y="8394539"/>
                </a:cubicBezTo>
                <a:cubicBezTo>
                  <a:pt x="3190604" y="8366785"/>
                  <a:pt x="3209544" y="8347262"/>
                  <a:pt x="3236091" y="8335970"/>
                </a:cubicBezTo>
                <a:cubicBezTo>
                  <a:pt x="3262636" y="8324677"/>
                  <a:pt x="3292186" y="8323838"/>
                  <a:pt x="3324745" y="8333448"/>
                </a:cubicBezTo>
                <a:close/>
                <a:moveTo>
                  <a:pt x="3407056" y="1333692"/>
                </a:moveTo>
                <a:lnTo>
                  <a:pt x="3313223" y="1103923"/>
                </a:lnTo>
                <a:lnTo>
                  <a:pt x="3406501" y="1065832"/>
                </a:lnTo>
                <a:lnTo>
                  <a:pt x="3392726" y="1032103"/>
                </a:lnTo>
                <a:lnTo>
                  <a:pt x="3171391" y="1122494"/>
                </a:lnTo>
                <a:lnTo>
                  <a:pt x="3185164" y="1156221"/>
                </a:lnTo>
                <a:lnTo>
                  <a:pt x="3278441" y="1118129"/>
                </a:lnTo>
                <a:lnTo>
                  <a:pt x="3372274" y="1347895"/>
                </a:lnTo>
                <a:close/>
                <a:moveTo>
                  <a:pt x="3429228" y="8451922"/>
                </a:moveTo>
                <a:cubicBezTo>
                  <a:pt x="3429154" y="8465523"/>
                  <a:pt x="3426283" y="8479261"/>
                  <a:pt x="3420614" y="8493137"/>
                </a:cubicBezTo>
                <a:cubicBezTo>
                  <a:pt x="3409277" y="8520889"/>
                  <a:pt x="3390335" y="8540415"/>
                  <a:pt x="3363790" y="8551705"/>
                </a:cubicBezTo>
                <a:cubicBezTo>
                  <a:pt x="3337245" y="8562997"/>
                  <a:pt x="3307695" y="8563839"/>
                  <a:pt x="3275136" y="8554227"/>
                </a:cubicBezTo>
                <a:lnTo>
                  <a:pt x="3359524" y="8347656"/>
                </a:lnTo>
                <a:cubicBezTo>
                  <a:pt x="3389500" y="8363593"/>
                  <a:pt x="3410009" y="8384884"/>
                  <a:pt x="3421055" y="8411533"/>
                </a:cubicBezTo>
                <a:cubicBezTo>
                  <a:pt x="3426577" y="8424858"/>
                  <a:pt x="3429301" y="8438321"/>
                  <a:pt x="3429228" y="8451922"/>
                </a:cubicBezTo>
                <a:close/>
                <a:moveTo>
                  <a:pt x="3466683" y="8452618"/>
                </a:moveTo>
                <a:cubicBezTo>
                  <a:pt x="3466746" y="8434402"/>
                  <a:pt x="3463109" y="8416211"/>
                  <a:pt x="3455772" y="8398047"/>
                </a:cubicBezTo>
                <a:cubicBezTo>
                  <a:pt x="3441163" y="8362562"/>
                  <a:pt x="3413744" y="8334346"/>
                  <a:pt x="3373519" y="8313404"/>
                </a:cubicBezTo>
                <a:lnTo>
                  <a:pt x="3414205" y="8213807"/>
                </a:lnTo>
                <a:lnTo>
                  <a:pt x="3379425" y="8199598"/>
                </a:lnTo>
                <a:lnTo>
                  <a:pt x="3338739" y="8299196"/>
                </a:lnTo>
                <a:cubicBezTo>
                  <a:pt x="3295354" y="8285980"/>
                  <a:pt x="3256022" y="8286927"/>
                  <a:pt x="3220747" y="8302032"/>
                </a:cubicBezTo>
                <a:cubicBezTo>
                  <a:pt x="3184832" y="8317695"/>
                  <a:pt x="3159411" y="8343794"/>
                  <a:pt x="3144485" y="8380332"/>
                </a:cubicBezTo>
                <a:cubicBezTo>
                  <a:pt x="3137022" y="8398599"/>
                  <a:pt x="3133259" y="8416843"/>
                  <a:pt x="3133197" y="8435057"/>
                </a:cubicBezTo>
                <a:cubicBezTo>
                  <a:pt x="3133135" y="8453275"/>
                  <a:pt x="3136770" y="8471465"/>
                  <a:pt x="3144109" y="8489631"/>
                </a:cubicBezTo>
                <a:cubicBezTo>
                  <a:pt x="3158718" y="8525115"/>
                  <a:pt x="3186135" y="8553329"/>
                  <a:pt x="3226362" y="8574273"/>
                </a:cubicBezTo>
                <a:lnTo>
                  <a:pt x="3185674" y="8673869"/>
                </a:lnTo>
                <a:lnTo>
                  <a:pt x="3220453" y="8688077"/>
                </a:lnTo>
                <a:lnTo>
                  <a:pt x="3261142" y="8588481"/>
                </a:lnTo>
                <a:cubicBezTo>
                  <a:pt x="3304527" y="8601695"/>
                  <a:pt x="3343856" y="8600751"/>
                  <a:pt x="3379134" y="8585645"/>
                </a:cubicBezTo>
                <a:cubicBezTo>
                  <a:pt x="3415049" y="8569983"/>
                  <a:pt x="3440468" y="8543881"/>
                  <a:pt x="3455394" y="8507347"/>
                </a:cubicBezTo>
                <a:cubicBezTo>
                  <a:pt x="3462857" y="8489078"/>
                  <a:pt x="3466620" y="8470835"/>
                  <a:pt x="3466683" y="8452618"/>
                </a:cubicBezTo>
                <a:close/>
                <a:moveTo>
                  <a:pt x="3680784" y="1163459"/>
                </a:moveTo>
                <a:cubicBezTo>
                  <a:pt x="3680140" y="1170224"/>
                  <a:pt x="3677973" y="1176772"/>
                  <a:pt x="3674284" y="1183102"/>
                </a:cubicBezTo>
                <a:cubicBezTo>
                  <a:pt x="3666905" y="1195764"/>
                  <a:pt x="3655476" y="1204676"/>
                  <a:pt x="3639995" y="1209838"/>
                </a:cubicBezTo>
                <a:lnTo>
                  <a:pt x="3566013" y="1234510"/>
                </a:lnTo>
                <a:lnTo>
                  <a:pt x="3533241" y="1136228"/>
                </a:lnTo>
                <a:lnTo>
                  <a:pt x="3607222" y="1111558"/>
                </a:lnTo>
                <a:cubicBezTo>
                  <a:pt x="3622701" y="1106396"/>
                  <a:pt x="3637193" y="1106662"/>
                  <a:pt x="3650695" y="1112362"/>
                </a:cubicBezTo>
                <a:cubicBezTo>
                  <a:pt x="3664196" y="1118060"/>
                  <a:pt x="3673347" y="1128110"/>
                  <a:pt x="3678148" y="1142510"/>
                </a:cubicBezTo>
                <a:cubicBezTo>
                  <a:pt x="3680550" y="1149710"/>
                  <a:pt x="3681428" y="1156693"/>
                  <a:pt x="3680784" y="1163459"/>
                </a:cubicBezTo>
                <a:close/>
                <a:moveTo>
                  <a:pt x="3718429" y="1166582"/>
                </a:moveTo>
                <a:cubicBezTo>
                  <a:pt x="3719478" y="1155031"/>
                  <a:pt x="3717931" y="1143046"/>
                  <a:pt x="3713789" y="1130625"/>
                </a:cubicBezTo>
                <a:cubicBezTo>
                  <a:pt x="3705627" y="1106144"/>
                  <a:pt x="3690143" y="1089104"/>
                  <a:pt x="3667341" y="1079508"/>
                </a:cubicBezTo>
                <a:cubicBezTo>
                  <a:pt x="3644417" y="1069550"/>
                  <a:pt x="3620537" y="1068713"/>
                  <a:pt x="3595695" y="1076997"/>
                </a:cubicBezTo>
                <a:lnTo>
                  <a:pt x="3521716" y="1101667"/>
                </a:lnTo>
                <a:lnTo>
                  <a:pt x="3487500" y="999067"/>
                </a:lnTo>
                <a:lnTo>
                  <a:pt x="3451861" y="1010952"/>
                </a:lnTo>
                <a:lnTo>
                  <a:pt x="3541899" y="1280956"/>
                </a:lnTo>
                <a:lnTo>
                  <a:pt x="3651521" y="1244398"/>
                </a:lnTo>
                <a:cubicBezTo>
                  <a:pt x="3677080" y="1235875"/>
                  <a:pt x="3695741" y="1221051"/>
                  <a:pt x="3707497" y="1199930"/>
                </a:cubicBezTo>
                <a:cubicBezTo>
                  <a:pt x="3713736" y="1189249"/>
                  <a:pt x="3717380" y="1178133"/>
                  <a:pt x="3718429" y="1166582"/>
                </a:cubicBezTo>
                <a:close/>
                <a:moveTo>
                  <a:pt x="3779453" y="8458057"/>
                </a:moveTo>
                <a:lnTo>
                  <a:pt x="3743576" y="8446911"/>
                </a:lnTo>
                <a:lnTo>
                  <a:pt x="3706759" y="8565419"/>
                </a:lnTo>
                <a:lnTo>
                  <a:pt x="3550198" y="8516781"/>
                </a:lnTo>
                <a:lnTo>
                  <a:pt x="3587014" y="8398273"/>
                </a:lnTo>
                <a:lnTo>
                  <a:pt x="3551134" y="8387127"/>
                </a:lnTo>
                <a:lnTo>
                  <a:pt x="3466697" y="8658935"/>
                </a:lnTo>
                <a:lnTo>
                  <a:pt x="3502574" y="8670081"/>
                </a:lnTo>
                <a:lnTo>
                  <a:pt x="3539391" y="8551573"/>
                </a:lnTo>
                <a:lnTo>
                  <a:pt x="3695950" y="8600211"/>
                </a:lnTo>
                <a:lnTo>
                  <a:pt x="3659136" y="8718717"/>
                </a:lnTo>
                <a:lnTo>
                  <a:pt x="3695013" y="8729863"/>
                </a:lnTo>
                <a:close/>
                <a:moveTo>
                  <a:pt x="4135501" y="8539539"/>
                </a:moveTo>
                <a:lnTo>
                  <a:pt x="4102131" y="8532267"/>
                </a:lnTo>
                <a:lnTo>
                  <a:pt x="3816135" y="8802029"/>
                </a:lnTo>
                <a:lnTo>
                  <a:pt x="3885216" y="8485003"/>
                </a:lnTo>
                <a:lnTo>
                  <a:pt x="3846283" y="8476519"/>
                </a:lnTo>
                <a:lnTo>
                  <a:pt x="3761447" y="8865851"/>
                </a:lnTo>
                <a:lnTo>
                  <a:pt x="3794820" y="8873123"/>
                </a:lnTo>
                <a:lnTo>
                  <a:pt x="4080813" y="8603361"/>
                </a:lnTo>
                <a:lnTo>
                  <a:pt x="4011735" y="8920387"/>
                </a:lnTo>
                <a:lnTo>
                  <a:pt x="4050668" y="8928871"/>
                </a:lnTo>
                <a:close/>
                <a:moveTo>
                  <a:pt x="4691712" y="7657716"/>
                </a:moveTo>
                <a:lnTo>
                  <a:pt x="4691712" y="9618595"/>
                </a:lnTo>
                <a:cubicBezTo>
                  <a:pt x="2100551" y="9618595"/>
                  <a:pt x="2" y="7518044"/>
                  <a:pt x="0" y="4926883"/>
                </a:cubicBezTo>
                <a:lnTo>
                  <a:pt x="1940147" y="4926883"/>
                </a:lnTo>
                <a:lnTo>
                  <a:pt x="1946544" y="5013466"/>
                </a:lnTo>
                <a:cubicBezTo>
                  <a:pt x="2088356" y="6450674"/>
                  <a:pt x="3233076" y="7582732"/>
                  <a:pt x="4649054" y="7656606"/>
                </a:cubicBezTo>
                <a:close/>
                <a:moveTo>
                  <a:pt x="4691715" y="0"/>
                </a:moveTo>
                <a:lnTo>
                  <a:pt x="4691715" y="1766294"/>
                </a:lnTo>
                <a:lnTo>
                  <a:pt x="4649055" y="1767405"/>
                </a:lnTo>
                <a:cubicBezTo>
                  <a:pt x="3184250" y="1843826"/>
                  <a:pt x="2009733" y="3052667"/>
                  <a:pt x="1935482" y="4560279"/>
                </a:cubicBezTo>
                <a:lnTo>
                  <a:pt x="1932253" y="4691711"/>
                </a:lnTo>
                <a:lnTo>
                  <a:pt x="4" y="4691711"/>
                </a:lnTo>
                <a:cubicBezTo>
                  <a:pt x="4" y="2100550"/>
                  <a:pt x="2100554" y="0"/>
                  <a:pt x="4691715" y="0"/>
                </a:cubicBezTo>
                <a:close/>
                <a:moveTo>
                  <a:pt x="6417770" y="8392251"/>
                </a:moveTo>
                <a:cubicBezTo>
                  <a:pt x="6416560" y="8405115"/>
                  <a:pt x="6412966" y="8417456"/>
                  <a:pt x="6406988" y="8429275"/>
                </a:cubicBezTo>
                <a:cubicBezTo>
                  <a:pt x="6395033" y="8452913"/>
                  <a:pt x="6375328" y="8470263"/>
                  <a:pt x="6347872" y="8481327"/>
                </a:cubicBezTo>
                <a:cubicBezTo>
                  <a:pt x="6324288" y="8490829"/>
                  <a:pt x="6300224" y="8491523"/>
                  <a:pt x="6275681" y="8483411"/>
                </a:cubicBezTo>
                <a:cubicBezTo>
                  <a:pt x="6251983" y="8475365"/>
                  <a:pt x="6232522" y="8458045"/>
                  <a:pt x="6217305" y="8431445"/>
                </a:cubicBezTo>
                <a:lnTo>
                  <a:pt x="6414247" y="8352092"/>
                </a:lnTo>
                <a:cubicBezTo>
                  <a:pt x="6417805" y="8366001"/>
                  <a:pt x="6418979" y="8379387"/>
                  <a:pt x="6417770" y="8392251"/>
                </a:cubicBezTo>
                <a:close/>
                <a:moveTo>
                  <a:pt x="6455884" y="8379655"/>
                </a:moveTo>
                <a:cubicBezTo>
                  <a:pt x="6455677" y="8360611"/>
                  <a:pt x="6451569" y="8341145"/>
                  <a:pt x="6443555" y="8321257"/>
                </a:cubicBezTo>
                <a:cubicBezTo>
                  <a:pt x="6427387" y="8281131"/>
                  <a:pt x="6401032" y="8253289"/>
                  <a:pt x="6364489" y="8237738"/>
                </a:cubicBezTo>
                <a:cubicBezTo>
                  <a:pt x="6327944" y="8222184"/>
                  <a:pt x="6288906" y="8222776"/>
                  <a:pt x="6247371" y="8239512"/>
                </a:cubicBezTo>
                <a:cubicBezTo>
                  <a:pt x="6222027" y="8249724"/>
                  <a:pt x="6201398" y="8264274"/>
                  <a:pt x="6185484" y="8283167"/>
                </a:cubicBezTo>
                <a:cubicBezTo>
                  <a:pt x="6169570" y="8302057"/>
                  <a:pt x="6159634" y="8323348"/>
                  <a:pt x="6155677" y="8347034"/>
                </a:cubicBezTo>
                <a:lnTo>
                  <a:pt x="6193535" y="8352646"/>
                </a:lnTo>
                <a:cubicBezTo>
                  <a:pt x="6198022" y="8316062"/>
                  <a:pt x="6220331" y="8289684"/>
                  <a:pt x="6260459" y="8273515"/>
                </a:cubicBezTo>
                <a:cubicBezTo>
                  <a:pt x="6288969" y="8262028"/>
                  <a:pt x="6315922" y="8260375"/>
                  <a:pt x="6341311" y="8268555"/>
                </a:cubicBezTo>
                <a:cubicBezTo>
                  <a:pt x="6366700" y="8276739"/>
                  <a:pt x="6386474" y="8293317"/>
                  <a:pt x="6400631" y="8318301"/>
                </a:cubicBezTo>
                <a:lnTo>
                  <a:pt x="6168843" y="8411695"/>
                </a:lnTo>
                <a:cubicBezTo>
                  <a:pt x="6171826" y="8421131"/>
                  <a:pt x="6173673" y="8426729"/>
                  <a:pt x="6174381" y="8428487"/>
                </a:cubicBezTo>
                <a:cubicBezTo>
                  <a:pt x="6189558" y="8466153"/>
                  <a:pt x="6214820" y="8493817"/>
                  <a:pt x="6250170" y="8511487"/>
                </a:cubicBezTo>
                <a:cubicBezTo>
                  <a:pt x="6284959" y="8529793"/>
                  <a:pt x="6322065" y="8531003"/>
                  <a:pt x="6361488" y="8515117"/>
                </a:cubicBezTo>
                <a:cubicBezTo>
                  <a:pt x="6401968" y="8498807"/>
                  <a:pt x="6429735" y="8472275"/>
                  <a:pt x="6444795" y="8435523"/>
                </a:cubicBezTo>
                <a:cubicBezTo>
                  <a:pt x="6452395" y="8417321"/>
                  <a:pt x="6456091" y="8398699"/>
                  <a:pt x="6455884" y="8379655"/>
                </a:cubicBezTo>
                <a:close/>
                <a:moveTo>
                  <a:pt x="6763937" y="8316779"/>
                </a:moveTo>
                <a:lnTo>
                  <a:pt x="6636107" y="8062481"/>
                </a:lnTo>
                <a:lnTo>
                  <a:pt x="6607624" y="8076797"/>
                </a:lnTo>
                <a:lnTo>
                  <a:pt x="6554490" y="8348795"/>
                </a:lnTo>
                <a:lnTo>
                  <a:pt x="6456061" y="8152985"/>
                </a:lnTo>
                <a:lnTo>
                  <a:pt x="6422494" y="8169857"/>
                </a:lnTo>
                <a:lnTo>
                  <a:pt x="6550324" y="8424157"/>
                </a:lnTo>
                <a:lnTo>
                  <a:pt x="6578806" y="8409841"/>
                </a:lnTo>
                <a:lnTo>
                  <a:pt x="6631941" y="8137842"/>
                </a:lnTo>
                <a:lnTo>
                  <a:pt x="6730368" y="8333653"/>
                </a:lnTo>
                <a:close/>
                <a:moveTo>
                  <a:pt x="7034900" y="8152551"/>
                </a:moveTo>
                <a:lnTo>
                  <a:pt x="6886844" y="7909471"/>
                </a:lnTo>
                <a:lnTo>
                  <a:pt x="6854759" y="7929013"/>
                </a:lnTo>
                <a:lnTo>
                  <a:pt x="6919311" y="8034997"/>
                </a:lnTo>
                <a:lnTo>
                  <a:pt x="6779294" y="8120274"/>
                </a:lnTo>
                <a:lnTo>
                  <a:pt x="6714742" y="8014292"/>
                </a:lnTo>
                <a:lnTo>
                  <a:pt x="6682657" y="8033835"/>
                </a:lnTo>
                <a:lnTo>
                  <a:pt x="6830710" y="8276917"/>
                </a:lnTo>
                <a:lnTo>
                  <a:pt x="6862797" y="8257375"/>
                </a:lnTo>
                <a:lnTo>
                  <a:pt x="6798246" y="8151391"/>
                </a:lnTo>
                <a:lnTo>
                  <a:pt x="6938260" y="8066111"/>
                </a:lnTo>
                <a:lnTo>
                  <a:pt x="7002812" y="8172096"/>
                </a:lnTo>
                <a:close/>
                <a:moveTo>
                  <a:pt x="7094436" y="1356156"/>
                </a:moveTo>
                <a:lnTo>
                  <a:pt x="7051920" y="1330764"/>
                </a:lnTo>
                <a:lnTo>
                  <a:pt x="6824218" y="1453358"/>
                </a:lnTo>
                <a:lnTo>
                  <a:pt x="6824176" y="1194751"/>
                </a:lnTo>
                <a:lnTo>
                  <a:pt x="6781657" y="1169359"/>
                </a:lnTo>
                <a:lnTo>
                  <a:pt x="6577348" y="1511462"/>
                </a:lnTo>
                <a:lnTo>
                  <a:pt x="6611557" y="1531894"/>
                </a:lnTo>
                <a:lnTo>
                  <a:pt x="6784929" y="1241595"/>
                </a:lnTo>
                <a:lnTo>
                  <a:pt x="6784999" y="1513479"/>
                </a:lnTo>
                <a:lnTo>
                  <a:pt x="6789884" y="1516398"/>
                </a:lnTo>
                <a:lnTo>
                  <a:pt x="7029290" y="1387529"/>
                </a:lnTo>
                <a:lnTo>
                  <a:pt x="6855918" y="1677830"/>
                </a:lnTo>
                <a:lnTo>
                  <a:pt x="6890127" y="1698261"/>
                </a:lnTo>
                <a:close/>
                <a:moveTo>
                  <a:pt x="7233621" y="7903528"/>
                </a:moveTo>
                <a:cubicBezTo>
                  <a:pt x="7235592" y="7916297"/>
                  <a:pt x="7235124" y="7929142"/>
                  <a:pt x="7232217" y="7942063"/>
                </a:cubicBezTo>
                <a:cubicBezTo>
                  <a:pt x="7226400" y="7967906"/>
                  <a:pt x="7211534" y="7989547"/>
                  <a:pt x="7187614" y="8006986"/>
                </a:cubicBezTo>
                <a:cubicBezTo>
                  <a:pt x="7167068" y="8021964"/>
                  <a:pt x="7143905" y="8028518"/>
                  <a:pt x="7118122" y="8026651"/>
                </a:cubicBezTo>
                <a:cubicBezTo>
                  <a:pt x="7093176" y="8024643"/>
                  <a:pt x="7070073" y="8012601"/>
                  <a:pt x="7048814" y="7990529"/>
                </a:cubicBezTo>
                <a:lnTo>
                  <a:pt x="7220389" y="7865447"/>
                </a:lnTo>
                <a:cubicBezTo>
                  <a:pt x="7227239" y="7878065"/>
                  <a:pt x="7231649" y="7890758"/>
                  <a:pt x="7233621" y="7903528"/>
                </a:cubicBezTo>
                <a:close/>
                <a:moveTo>
                  <a:pt x="7245174" y="1711549"/>
                </a:moveTo>
                <a:cubicBezTo>
                  <a:pt x="7242854" y="1724366"/>
                  <a:pt x="7238002" y="1737488"/>
                  <a:pt x="7230619" y="1750915"/>
                </a:cubicBezTo>
                <a:lnTo>
                  <a:pt x="7060242" y="1624208"/>
                </a:lnTo>
                <a:cubicBezTo>
                  <a:pt x="7080273" y="1603634"/>
                  <a:pt x="7103488" y="1592287"/>
                  <a:pt x="7129893" y="1590170"/>
                </a:cubicBezTo>
                <a:cubicBezTo>
                  <a:pt x="7156298" y="1588051"/>
                  <a:pt x="7181377" y="1595823"/>
                  <a:pt x="7205127" y="1613488"/>
                </a:cubicBezTo>
                <a:cubicBezTo>
                  <a:pt x="7225531" y="1628662"/>
                  <a:pt x="7238666" y="1648835"/>
                  <a:pt x="7244538" y="1674010"/>
                </a:cubicBezTo>
                <a:cubicBezTo>
                  <a:pt x="7247282" y="1686219"/>
                  <a:pt x="7247494" y="1698732"/>
                  <a:pt x="7245174" y="1711549"/>
                </a:cubicBezTo>
                <a:close/>
                <a:moveTo>
                  <a:pt x="7270403" y="7938881"/>
                </a:moveTo>
                <a:cubicBezTo>
                  <a:pt x="7276245" y="7899869"/>
                  <a:pt x="7266536" y="7863037"/>
                  <a:pt x="7241273" y="7828385"/>
                </a:cubicBezTo>
                <a:cubicBezTo>
                  <a:pt x="7215787" y="7793425"/>
                  <a:pt x="7183425" y="7772872"/>
                  <a:pt x="7144191" y="7766724"/>
                </a:cubicBezTo>
                <a:cubicBezTo>
                  <a:pt x="7104954" y="7760573"/>
                  <a:pt x="7067244" y="7770689"/>
                  <a:pt x="7031060" y="7797069"/>
                </a:cubicBezTo>
                <a:cubicBezTo>
                  <a:pt x="7008980" y="7813165"/>
                  <a:pt x="6992533" y="7832319"/>
                  <a:pt x="6981718" y="7854525"/>
                </a:cubicBezTo>
                <a:cubicBezTo>
                  <a:pt x="6970903" y="7876733"/>
                  <a:pt x="6966473" y="7899806"/>
                  <a:pt x="6968426" y="7923741"/>
                </a:cubicBezTo>
                <a:lnTo>
                  <a:pt x="7006507" y="7919931"/>
                </a:lnTo>
                <a:cubicBezTo>
                  <a:pt x="7001918" y="7883359"/>
                  <a:pt x="7017103" y="7852329"/>
                  <a:pt x="7052059" y="7826843"/>
                </a:cubicBezTo>
                <a:cubicBezTo>
                  <a:pt x="7076900" y="7808735"/>
                  <a:pt x="7102628" y="7800545"/>
                  <a:pt x="7129248" y="7802273"/>
                </a:cubicBezTo>
                <a:cubicBezTo>
                  <a:pt x="7155867" y="7803999"/>
                  <a:pt x="7179095" y="7815244"/>
                  <a:pt x="7198929" y="7836009"/>
                </a:cubicBezTo>
                <a:lnTo>
                  <a:pt x="6996995" y="7983223"/>
                </a:lnTo>
                <a:cubicBezTo>
                  <a:pt x="7002194" y="7991642"/>
                  <a:pt x="7005352" y="7996619"/>
                  <a:pt x="7006470" y="7998153"/>
                </a:cubicBezTo>
                <a:cubicBezTo>
                  <a:pt x="7030392" y="8030963"/>
                  <a:pt x="7061651" y="8051617"/>
                  <a:pt x="7100248" y="8060110"/>
                </a:cubicBezTo>
                <a:cubicBezTo>
                  <a:pt x="7138454" y="8069359"/>
                  <a:pt x="7174730" y="8061463"/>
                  <a:pt x="7209076" y="8036424"/>
                </a:cubicBezTo>
                <a:cubicBezTo>
                  <a:pt x="7244341" y="8010713"/>
                  <a:pt x="7264783" y="7978200"/>
                  <a:pt x="7270403" y="7938881"/>
                </a:cubicBezTo>
                <a:close/>
                <a:moveTo>
                  <a:pt x="7281795" y="1681144"/>
                </a:moveTo>
                <a:cubicBezTo>
                  <a:pt x="7279283" y="1641915"/>
                  <a:pt x="7260973" y="1609618"/>
                  <a:pt x="7226869" y="1584254"/>
                </a:cubicBezTo>
                <a:cubicBezTo>
                  <a:pt x="7191850" y="1558212"/>
                  <a:pt x="7154732" y="1548343"/>
                  <a:pt x="7115518" y="1554651"/>
                </a:cubicBezTo>
                <a:cubicBezTo>
                  <a:pt x="7076530" y="1560652"/>
                  <a:pt x="7044241" y="1580859"/>
                  <a:pt x="7018650" y="1615268"/>
                </a:cubicBezTo>
                <a:cubicBezTo>
                  <a:pt x="6992834" y="1649983"/>
                  <a:pt x="6982812" y="1686989"/>
                  <a:pt x="6988589" y="1726280"/>
                </a:cubicBezTo>
                <a:cubicBezTo>
                  <a:pt x="6994363" y="1765572"/>
                  <a:pt x="7015218" y="1798581"/>
                  <a:pt x="7051151" y="1825302"/>
                </a:cubicBezTo>
                <a:cubicBezTo>
                  <a:pt x="7073076" y="1841608"/>
                  <a:pt x="7096247" y="1851628"/>
                  <a:pt x="7120665" y="1855363"/>
                </a:cubicBezTo>
                <a:cubicBezTo>
                  <a:pt x="7145080" y="1859096"/>
                  <a:pt x="7168430" y="1856479"/>
                  <a:pt x="7190707" y="1847507"/>
                </a:cubicBezTo>
                <a:lnTo>
                  <a:pt x="7175764" y="1812274"/>
                </a:lnTo>
                <a:cubicBezTo>
                  <a:pt x="7142202" y="1827514"/>
                  <a:pt x="7108065" y="1822227"/>
                  <a:pt x="7073350" y="1796409"/>
                </a:cubicBezTo>
                <a:cubicBezTo>
                  <a:pt x="7048683" y="1778065"/>
                  <a:pt x="7033224" y="1755928"/>
                  <a:pt x="7026972" y="1729995"/>
                </a:cubicBezTo>
                <a:cubicBezTo>
                  <a:pt x="7020719" y="1704063"/>
                  <a:pt x="7024561" y="1678545"/>
                  <a:pt x="7038501" y="1653442"/>
                </a:cubicBezTo>
                <a:lnTo>
                  <a:pt x="7239025" y="1802568"/>
                </a:lnTo>
                <a:cubicBezTo>
                  <a:pt x="7245522" y="1795105"/>
                  <a:pt x="7249337" y="1790610"/>
                  <a:pt x="7250470" y="1789089"/>
                </a:cubicBezTo>
                <a:cubicBezTo>
                  <a:pt x="7274701" y="1756505"/>
                  <a:pt x="7285142" y="1720523"/>
                  <a:pt x="7281795" y="1681144"/>
                </a:cubicBezTo>
                <a:close/>
                <a:moveTo>
                  <a:pt x="7520797" y="1882949"/>
                </a:moveTo>
                <a:lnTo>
                  <a:pt x="7380187" y="2041283"/>
                </a:lnTo>
                <a:lnTo>
                  <a:pt x="7268244" y="1941875"/>
                </a:lnTo>
                <a:cubicBezTo>
                  <a:pt x="7297139" y="1930485"/>
                  <a:pt x="7326202" y="1908331"/>
                  <a:pt x="7355431" y="1875414"/>
                </a:cubicBezTo>
                <a:lnTo>
                  <a:pt x="7424601" y="1797523"/>
                </a:lnTo>
                <a:close/>
                <a:moveTo>
                  <a:pt x="7529642" y="7766697"/>
                </a:moveTo>
                <a:lnTo>
                  <a:pt x="7422905" y="7643012"/>
                </a:lnTo>
                <a:cubicBezTo>
                  <a:pt x="7400838" y="7617443"/>
                  <a:pt x="7389468" y="7596427"/>
                  <a:pt x="7388796" y="7579965"/>
                </a:cubicBezTo>
                <a:cubicBezTo>
                  <a:pt x="7388123" y="7563503"/>
                  <a:pt x="7396864" y="7548943"/>
                  <a:pt x="7415014" y="7536285"/>
                </a:cubicBezTo>
                <a:lnTo>
                  <a:pt x="7391956" y="7509567"/>
                </a:lnTo>
                <a:cubicBezTo>
                  <a:pt x="7366621" y="7528422"/>
                  <a:pt x="7353030" y="7550427"/>
                  <a:pt x="7351180" y="7575582"/>
                </a:cubicBezTo>
                <a:cubicBezTo>
                  <a:pt x="7349041" y="7600987"/>
                  <a:pt x="7363469" y="7631647"/>
                  <a:pt x="7394461" y="7667560"/>
                </a:cubicBezTo>
                <a:lnTo>
                  <a:pt x="7477397" y="7763661"/>
                </a:lnTo>
                <a:lnTo>
                  <a:pt x="7380001" y="7847713"/>
                </a:lnTo>
                <a:lnTo>
                  <a:pt x="7217849" y="7659815"/>
                </a:lnTo>
                <a:lnTo>
                  <a:pt x="7189407" y="7684363"/>
                </a:lnTo>
                <a:lnTo>
                  <a:pt x="7375359" y="7899841"/>
                </a:lnTo>
                <a:close/>
                <a:moveTo>
                  <a:pt x="7573080" y="1880653"/>
                </a:moveTo>
                <a:lnTo>
                  <a:pt x="7420702" y="1745337"/>
                </a:lnTo>
                <a:lnTo>
                  <a:pt x="7327340" y="1850468"/>
                </a:lnTo>
                <a:cubicBezTo>
                  <a:pt x="7296848" y="1884801"/>
                  <a:pt x="7265802" y="1905193"/>
                  <a:pt x="7234194" y="1911635"/>
                </a:cubicBezTo>
                <a:lnTo>
                  <a:pt x="7208230" y="1888579"/>
                </a:lnTo>
                <a:lnTo>
                  <a:pt x="7133389" y="1972855"/>
                </a:lnTo>
                <a:lnTo>
                  <a:pt x="7161480" y="1997801"/>
                </a:lnTo>
                <a:lnTo>
                  <a:pt x="7212132" y="1940767"/>
                </a:lnTo>
                <a:lnTo>
                  <a:pt x="7385790" y="2094983"/>
                </a:lnTo>
                <a:lnTo>
                  <a:pt x="7335141" y="2152019"/>
                </a:lnTo>
                <a:lnTo>
                  <a:pt x="7363232" y="2176965"/>
                </a:lnTo>
                <a:lnTo>
                  <a:pt x="7438073" y="2092689"/>
                </a:lnTo>
                <a:lnTo>
                  <a:pt x="7408278" y="2066232"/>
                </a:lnTo>
                <a:close/>
                <a:moveTo>
                  <a:pt x="7619824" y="7455035"/>
                </a:moveTo>
                <a:lnTo>
                  <a:pt x="7548774" y="7526475"/>
                </a:lnTo>
                <a:cubicBezTo>
                  <a:pt x="7537000" y="7538315"/>
                  <a:pt x="7525277" y="7544719"/>
                  <a:pt x="7513608" y="7545691"/>
                </a:cubicBezTo>
                <a:cubicBezTo>
                  <a:pt x="7501937" y="7546662"/>
                  <a:pt x="7491259" y="7542331"/>
                  <a:pt x="7481573" y="7532697"/>
                </a:cubicBezTo>
                <a:cubicBezTo>
                  <a:pt x="7471346" y="7522527"/>
                  <a:pt x="7466552" y="7511471"/>
                  <a:pt x="7467192" y="7499529"/>
                </a:cubicBezTo>
                <a:cubicBezTo>
                  <a:pt x="7467830" y="7487587"/>
                  <a:pt x="7474035" y="7475693"/>
                  <a:pt x="7485811" y="7463855"/>
                </a:cubicBezTo>
                <a:lnTo>
                  <a:pt x="7556862" y="7392417"/>
                </a:lnTo>
                <a:close/>
                <a:moveTo>
                  <a:pt x="7707006" y="7541741"/>
                </a:moveTo>
                <a:lnTo>
                  <a:pt x="7643983" y="7605107"/>
                </a:lnTo>
                <a:cubicBezTo>
                  <a:pt x="7632743" y="7616411"/>
                  <a:pt x="7621490" y="7622479"/>
                  <a:pt x="7610222" y="7623313"/>
                </a:cubicBezTo>
                <a:cubicBezTo>
                  <a:pt x="7598955" y="7624149"/>
                  <a:pt x="7588611" y="7619884"/>
                  <a:pt x="7579193" y="7610519"/>
                </a:cubicBezTo>
                <a:cubicBezTo>
                  <a:pt x="7568700" y="7600083"/>
                  <a:pt x="7563739" y="7589327"/>
                  <a:pt x="7564314" y="7578257"/>
                </a:cubicBezTo>
                <a:cubicBezTo>
                  <a:pt x="7564887" y="7567188"/>
                  <a:pt x="7570993" y="7555801"/>
                  <a:pt x="7582634" y="7544095"/>
                </a:cubicBezTo>
                <a:lnTo>
                  <a:pt x="7645657" y="7480726"/>
                </a:lnTo>
                <a:close/>
                <a:moveTo>
                  <a:pt x="7759331" y="7540793"/>
                </a:moveTo>
                <a:lnTo>
                  <a:pt x="7557524" y="7340087"/>
                </a:lnTo>
                <a:lnTo>
                  <a:pt x="7459981" y="7438165"/>
                </a:lnTo>
                <a:cubicBezTo>
                  <a:pt x="7440177" y="7458076"/>
                  <a:pt x="7429970" y="7478833"/>
                  <a:pt x="7429357" y="7500438"/>
                </a:cubicBezTo>
                <a:cubicBezTo>
                  <a:pt x="7428745" y="7522039"/>
                  <a:pt x="7436780" y="7541139"/>
                  <a:pt x="7453464" y="7557731"/>
                </a:cubicBezTo>
                <a:cubicBezTo>
                  <a:pt x="7476874" y="7581011"/>
                  <a:pt x="7503585" y="7585635"/>
                  <a:pt x="7533601" y="7571598"/>
                </a:cubicBezTo>
                <a:cubicBezTo>
                  <a:pt x="7527229" y="7596305"/>
                  <a:pt x="7534134" y="7618691"/>
                  <a:pt x="7554314" y="7638761"/>
                </a:cubicBezTo>
                <a:cubicBezTo>
                  <a:pt x="7570458" y="7654818"/>
                  <a:pt x="7588927" y="7662348"/>
                  <a:pt x="7609722" y="7661352"/>
                </a:cubicBezTo>
                <a:cubicBezTo>
                  <a:pt x="7630517" y="7660359"/>
                  <a:pt x="7650547" y="7650171"/>
                  <a:pt x="7669813" y="7630798"/>
                </a:cubicBezTo>
                <a:close/>
                <a:moveTo>
                  <a:pt x="7816412" y="2129057"/>
                </a:moveTo>
                <a:lnTo>
                  <a:pt x="7794474" y="2105932"/>
                </a:lnTo>
                <a:lnTo>
                  <a:pt x="7518728" y="2133701"/>
                </a:lnTo>
                <a:lnTo>
                  <a:pt x="7677722" y="1982867"/>
                </a:lnTo>
                <a:lnTo>
                  <a:pt x="7651865" y="1955611"/>
                </a:lnTo>
                <a:lnTo>
                  <a:pt x="7445379" y="2151501"/>
                </a:lnTo>
                <a:lnTo>
                  <a:pt x="7467319" y="2174627"/>
                </a:lnTo>
                <a:lnTo>
                  <a:pt x="7743063" y="2146857"/>
                </a:lnTo>
                <a:lnTo>
                  <a:pt x="7584072" y="2297693"/>
                </a:lnTo>
                <a:lnTo>
                  <a:pt x="7609929" y="2324948"/>
                </a:lnTo>
                <a:close/>
                <a:moveTo>
                  <a:pt x="7914769" y="7264683"/>
                </a:moveTo>
                <a:cubicBezTo>
                  <a:pt x="7917670" y="7295409"/>
                  <a:pt x="7908975" y="7322815"/>
                  <a:pt x="7888685" y="7346907"/>
                </a:cubicBezTo>
                <a:cubicBezTo>
                  <a:pt x="7868393" y="7370999"/>
                  <a:pt x="7842865" y="7384229"/>
                  <a:pt x="7812094" y="7386595"/>
                </a:cubicBezTo>
                <a:cubicBezTo>
                  <a:pt x="7781615" y="7389204"/>
                  <a:pt x="7754328" y="7380364"/>
                  <a:pt x="7730236" y="7360075"/>
                </a:cubicBezTo>
                <a:cubicBezTo>
                  <a:pt x="7706436" y="7340027"/>
                  <a:pt x="7692939" y="7314521"/>
                  <a:pt x="7689749" y="7283551"/>
                </a:cubicBezTo>
                <a:cubicBezTo>
                  <a:pt x="7687137" y="7253071"/>
                  <a:pt x="7695977" y="7225787"/>
                  <a:pt x="7716269" y="7201695"/>
                </a:cubicBezTo>
                <a:cubicBezTo>
                  <a:pt x="7736559" y="7177603"/>
                  <a:pt x="7761945" y="7164251"/>
                  <a:pt x="7792425" y="7161641"/>
                </a:cubicBezTo>
                <a:cubicBezTo>
                  <a:pt x="7823484" y="7159520"/>
                  <a:pt x="7850915" y="7168482"/>
                  <a:pt x="7874716" y="7188527"/>
                </a:cubicBezTo>
                <a:cubicBezTo>
                  <a:pt x="7898808" y="7208819"/>
                  <a:pt x="7912160" y="7234204"/>
                  <a:pt x="7914769" y="7264683"/>
                </a:cubicBezTo>
                <a:close/>
                <a:moveTo>
                  <a:pt x="7952400" y="7260654"/>
                </a:moveTo>
                <a:cubicBezTo>
                  <a:pt x="7948675" y="7220304"/>
                  <a:pt x="7930848" y="7186685"/>
                  <a:pt x="7898920" y="7159791"/>
                </a:cubicBezTo>
                <a:cubicBezTo>
                  <a:pt x="7866989" y="7132901"/>
                  <a:pt x="7830827" y="7121051"/>
                  <a:pt x="7790432" y="7124240"/>
                </a:cubicBezTo>
                <a:cubicBezTo>
                  <a:pt x="7749794" y="7127721"/>
                  <a:pt x="7716396" y="7144991"/>
                  <a:pt x="7690237" y="7176049"/>
                </a:cubicBezTo>
                <a:cubicBezTo>
                  <a:pt x="7657724" y="7214654"/>
                  <a:pt x="7648996" y="7257417"/>
                  <a:pt x="7664056" y="7304335"/>
                </a:cubicBezTo>
                <a:lnTo>
                  <a:pt x="7621388" y="7268399"/>
                </a:lnTo>
                <a:lnTo>
                  <a:pt x="7597187" y="7297135"/>
                </a:lnTo>
                <a:lnTo>
                  <a:pt x="7814883" y="7480485"/>
                </a:lnTo>
                <a:lnTo>
                  <a:pt x="7839085" y="7451749"/>
                </a:lnTo>
                <a:lnTo>
                  <a:pt x="7796416" y="7415811"/>
                </a:lnTo>
                <a:cubicBezTo>
                  <a:pt x="7845215" y="7422677"/>
                  <a:pt x="7885869" y="7406804"/>
                  <a:pt x="7918382" y="7368200"/>
                </a:cubicBezTo>
                <a:cubicBezTo>
                  <a:pt x="7944541" y="7337141"/>
                  <a:pt x="7955881" y="7301293"/>
                  <a:pt x="7952400" y="7260654"/>
                </a:cubicBezTo>
                <a:close/>
                <a:moveTo>
                  <a:pt x="8019013" y="2374593"/>
                </a:moveTo>
                <a:lnTo>
                  <a:pt x="7995581" y="2345227"/>
                </a:lnTo>
                <a:lnTo>
                  <a:pt x="7801581" y="2500021"/>
                </a:lnTo>
                <a:lnTo>
                  <a:pt x="7702880" y="2376321"/>
                </a:lnTo>
                <a:lnTo>
                  <a:pt x="7896883" y="2221528"/>
                </a:lnTo>
                <a:lnTo>
                  <a:pt x="7873451" y="2192160"/>
                </a:lnTo>
                <a:lnTo>
                  <a:pt x="7650971" y="2369675"/>
                </a:lnTo>
                <a:lnTo>
                  <a:pt x="7801506" y="2558339"/>
                </a:lnTo>
                <a:lnTo>
                  <a:pt x="7741881" y="2605913"/>
                </a:lnTo>
                <a:lnTo>
                  <a:pt x="7765313" y="2635282"/>
                </a:lnTo>
                <a:lnTo>
                  <a:pt x="7853415" y="2564983"/>
                </a:lnTo>
                <a:lnTo>
                  <a:pt x="7825013" y="2529387"/>
                </a:lnTo>
                <a:close/>
                <a:moveTo>
                  <a:pt x="8116412" y="6987945"/>
                </a:moveTo>
                <a:cubicBezTo>
                  <a:pt x="8122142" y="7018271"/>
                  <a:pt x="8116021" y="7046364"/>
                  <a:pt x="8098045" y="7072229"/>
                </a:cubicBezTo>
                <a:cubicBezTo>
                  <a:pt x="8080069" y="7098094"/>
                  <a:pt x="8055872" y="7113627"/>
                  <a:pt x="8025453" y="7118829"/>
                </a:cubicBezTo>
                <a:cubicBezTo>
                  <a:pt x="7995345" y="7124247"/>
                  <a:pt x="7967358" y="7117967"/>
                  <a:pt x="7941493" y="7099991"/>
                </a:cubicBezTo>
                <a:cubicBezTo>
                  <a:pt x="7915940" y="7082234"/>
                  <a:pt x="7900142" y="7058083"/>
                  <a:pt x="7894101" y="7027543"/>
                </a:cubicBezTo>
                <a:cubicBezTo>
                  <a:pt x="7888683" y="6997435"/>
                  <a:pt x="7894963" y="6969449"/>
                  <a:pt x="7912937" y="6943584"/>
                </a:cubicBezTo>
                <a:cubicBezTo>
                  <a:pt x="7930913" y="6917719"/>
                  <a:pt x="7954955" y="6902077"/>
                  <a:pt x="7985063" y="6896661"/>
                </a:cubicBezTo>
                <a:cubicBezTo>
                  <a:pt x="8015794" y="6891675"/>
                  <a:pt x="8043934" y="6898063"/>
                  <a:pt x="8069488" y="6915819"/>
                </a:cubicBezTo>
                <a:cubicBezTo>
                  <a:pt x="8095353" y="6933795"/>
                  <a:pt x="8110996" y="6957837"/>
                  <a:pt x="8116412" y="6987945"/>
                </a:cubicBezTo>
                <a:close/>
                <a:moveTo>
                  <a:pt x="8207789" y="6966185"/>
                </a:moveTo>
                <a:lnTo>
                  <a:pt x="7880580" y="6738781"/>
                </a:lnTo>
                <a:lnTo>
                  <a:pt x="7859140" y="6769632"/>
                </a:lnTo>
                <a:lnTo>
                  <a:pt x="7998437" y="6866443"/>
                </a:lnTo>
                <a:cubicBezTo>
                  <a:pt x="7949215" y="6864122"/>
                  <a:pt x="7910200" y="6883685"/>
                  <a:pt x="7881397" y="6925130"/>
                </a:cubicBezTo>
                <a:cubicBezTo>
                  <a:pt x="7858224" y="6958475"/>
                  <a:pt x="7850357" y="6995063"/>
                  <a:pt x="7857798" y="7034895"/>
                </a:cubicBezTo>
                <a:cubicBezTo>
                  <a:pt x="7865022" y="7075038"/>
                  <a:pt x="7885774" y="7107021"/>
                  <a:pt x="7920053" y="7130844"/>
                </a:cubicBezTo>
                <a:cubicBezTo>
                  <a:pt x="7954332" y="7154667"/>
                  <a:pt x="7991542" y="7162967"/>
                  <a:pt x="8031685" y="7155743"/>
                </a:cubicBezTo>
                <a:cubicBezTo>
                  <a:pt x="8071612" y="7148830"/>
                  <a:pt x="8103162" y="7128703"/>
                  <a:pt x="8126335" y="7095357"/>
                </a:cubicBezTo>
                <a:cubicBezTo>
                  <a:pt x="8155141" y="7053911"/>
                  <a:pt x="8159874" y="7010523"/>
                  <a:pt x="8140539" y="6965199"/>
                </a:cubicBezTo>
                <a:lnTo>
                  <a:pt x="8186349" y="6997035"/>
                </a:lnTo>
                <a:close/>
                <a:moveTo>
                  <a:pt x="8221110" y="2664449"/>
                </a:moveTo>
                <a:lnTo>
                  <a:pt x="8203429" y="2637924"/>
                </a:lnTo>
                <a:lnTo>
                  <a:pt x="7926983" y="2618331"/>
                </a:lnTo>
                <a:lnTo>
                  <a:pt x="8109340" y="2496774"/>
                </a:lnTo>
                <a:lnTo>
                  <a:pt x="8088503" y="2465513"/>
                </a:lnTo>
                <a:lnTo>
                  <a:pt x="7851675" y="2623379"/>
                </a:lnTo>
                <a:lnTo>
                  <a:pt x="7869355" y="2649904"/>
                </a:lnTo>
                <a:lnTo>
                  <a:pt x="8145800" y="2669496"/>
                </a:lnTo>
                <a:lnTo>
                  <a:pt x="7963444" y="2791054"/>
                </a:lnTo>
                <a:lnTo>
                  <a:pt x="7984281" y="2822315"/>
                </a:lnTo>
                <a:close/>
                <a:moveTo>
                  <a:pt x="8367870" y="6692207"/>
                </a:moveTo>
                <a:lnTo>
                  <a:pt x="8120984" y="6550583"/>
                </a:lnTo>
                <a:lnTo>
                  <a:pt x="8102290" y="6583171"/>
                </a:lnTo>
                <a:lnTo>
                  <a:pt x="8317574" y="6706667"/>
                </a:lnTo>
                <a:lnTo>
                  <a:pt x="8235998" y="6848873"/>
                </a:lnTo>
                <a:lnTo>
                  <a:pt x="8020715" y="6725377"/>
                </a:lnTo>
                <a:lnTo>
                  <a:pt x="8002021" y="6757965"/>
                </a:lnTo>
                <a:lnTo>
                  <a:pt x="8248906" y="6899589"/>
                </a:lnTo>
                <a:close/>
                <a:moveTo>
                  <a:pt x="8382825" y="2944699"/>
                </a:moveTo>
                <a:lnTo>
                  <a:pt x="8364660" y="2911815"/>
                </a:lnTo>
                <a:lnTo>
                  <a:pt x="8256036" y="2971815"/>
                </a:lnTo>
                <a:lnTo>
                  <a:pt x="8176768" y="2828311"/>
                </a:lnTo>
                <a:lnTo>
                  <a:pt x="8285392" y="2768309"/>
                </a:lnTo>
                <a:lnTo>
                  <a:pt x="8267226" y="2735422"/>
                </a:lnTo>
                <a:lnTo>
                  <a:pt x="8018087" y="2873041"/>
                </a:lnTo>
                <a:lnTo>
                  <a:pt x="8036252" y="2905928"/>
                </a:lnTo>
                <a:lnTo>
                  <a:pt x="8144877" y="2845926"/>
                </a:lnTo>
                <a:lnTo>
                  <a:pt x="8224145" y="2989429"/>
                </a:lnTo>
                <a:lnTo>
                  <a:pt x="8115520" y="3049431"/>
                </a:lnTo>
                <a:lnTo>
                  <a:pt x="8133686" y="3082319"/>
                </a:lnTo>
                <a:close/>
                <a:moveTo>
                  <a:pt x="8461649" y="3195801"/>
                </a:moveTo>
                <a:cubicBezTo>
                  <a:pt x="8461981" y="3210174"/>
                  <a:pt x="8459299" y="3224531"/>
                  <a:pt x="8453602" y="3238870"/>
                </a:cubicBezTo>
                <a:cubicBezTo>
                  <a:pt x="8442553" y="3267397"/>
                  <a:pt x="8422622" y="3288023"/>
                  <a:pt x="8393809" y="3300749"/>
                </a:cubicBezTo>
                <a:cubicBezTo>
                  <a:pt x="8365344" y="3313322"/>
                  <a:pt x="8336502" y="3314236"/>
                  <a:pt x="8307280" y="3303496"/>
                </a:cubicBezTo>
                <a:cubicBezTo>
                  <a:pt x="8278753" y="3292447"/>
                  <a:pt x="8258127" y="3272517"/>
                  <a:pt x="8245400" y="3243703"/>
                </a:cubicBezTo>
                <a:cubicBezTo>
                  <a:pt x="8232676" y="3214893"/>
                  <a:pt x="8231837" y="3186221"/>
                  <a:pt x="8242885" y="3157695"/>
                </a:cubicBezTo>
                <a:cubicBezTo>
                  <a:pt x="8254626" y="3128861"/>
                  <a:pt x="8274732" y="3108159"/>
                  <a:pt x="8303196" y="3095589"/>
                </a:cubicBezTo>
                <a:cubicBezTo>
                  <a:pt x="8332010" y="3082861"/>
                  <a:pt x="8360680" y="3082022"/>
                  <a:pt x="8389205" y="3093071"/>
                </a:cubicBezTo>
                <a:cubicBezTo>
                  <a:pt x="8418080" y="3103965"/>
                  <a:pt x="8438880" y="3123819"/>
                  <a:pt x="8451605" y="3152632"/>
                </a:cubicBezTo>
                <a:cubicBezTo>
                  <a:pt x="8457968" y="3167039"/>
                  <a:pt x="8461316" y="3181428"/>
                  <a:pt x="8461649" y="3195801"/>
                </a:cubicBezTo>
                <a:close/>
                <a:moveTo>
                  <a:pt x="8539168" y="3277621"/>
                </a:moveTo>
                <a:lnTo>
                  <a:pt x="8523988" y="3243253"/>
                </a:lnTo>
                <a:lnTo>
                  <a:pt x="8472958" y="3265791"/>
                </a:lnTo>
                <a:cubicBezTo>
                  <a:pt x="8500566" y="3224973"/>
                  <a:pt x="8504171" y="3181480"/>
                  <a:pt x="8483780" y="3135308"/>
                </a:cubicBezTo>
                <a:cubicBezTo>
                  <a:pt x="8467375" y="3098166"/>
                  <a:pt x="8440155" y="3072229"/>
                  <a:pt x="8402119" y="3057497"/>
                </a:cubicBezTo>
                <a:cubicBezTo>
                  <a:pt x="8383179" y="3050305"/>
                  <a:pt x="8364199" y="3047021"/>
                  <a:pt x="8345182" y="3047641"/>
                </a:cubicBezTo>
                <a:cubicBezTo>
                  <a:pt x="8326165" y="3048261"/>
                  <a:pt x="8307110" y="3052788"/>
                  <a:pt x="8288019" y="3061220"/>
                </a:cubicBezTo>
                <a:cubicBezTo>
                  <a:pt x="8249833" y="3078085"/>
                  <a:pt x="8223298" y="3105362"/>
                  <a:pt x="8208414" y="3143050"/>
                </a:cubicBezTo>
                <a:cubicBezTo>
                  <a:pt x="8201049" y="3162067"/>
                  <a:pt x="8197575" y="3180975"/>
                  <a:pt x="8197993" y="3199768"/>
                </a:cubicBezTo>
                <a:cubicBezTo>
                  <a:pt x="8198412" y="3218563"/>
                  <a:pt x="8202722" y="3237247"/>
                  <a:pt x="8210924" y="3255820"/>
                </a:cubicBezTo>
                <a:cubicBezTo>
                  <a:pt x="8231319" y="3301990"/>
                  <a:pt x="8265896" y="3328619"/>
                  <a:pt x="8314660" y="3335706"/>
                </a:cubicBezTo>
                <a:lnTo>
                  <a:pt x="8263630" y="3358244"/>
                </a:lnTo>
                <a:lnTo>
                  <a:pt x="8278811" y="3392613"/>
                </a:lnTo>
                <a:close/>
                <a:moveTo>
                  <a:pt x="8629430" y="6413967"/>
                </a:moveTo>
                <a:lnTo>
                  <a:pt x="8309364" y="6414871"/>
                </a:lnTo>
                <a:lnTo>
                  <a:pt x="8295765" y="6399659"/>
                </a:lnTo>
                <a:cubicBezTo>
                  <a:pt x="8280419" y="6382365"/>
                  <a:pt x="8271835" y="6365632"/>
                  <a:pt x="8270013" y="6349463"/>
                </a:cubicBezTo>
                <a:cubicBezTo>
                  <a:pt x="8268190" y="6333293"/>
                  <a:pt x="8272834" y="6316081"/>
                  <a:pt x="8283950" y="6297826"/>
                </a:cubicBezTo>
                <a:lnTo>
                  <a:pt x="8250991" y="6282303"/>
                </a:lnTo>
                <a:cubicBezTo>
                  <a:pt x="8236339" y="6308959"/>
                  <a:pt x="8230998" y="6334550"/>
                  <a:pt x="8234970" y="6359073"/>
                </a:cubicBezTo>
                <a:cubicBezTo>
                  <a:pt x="8238941" y="6383595"/>
                  <a:pt x="8252517" y="6408653"/>
                  <a:pt x="8275698" y="6434252"/>
                </a:cubicBezTo>
                <a:lnTo>
                  <a:pt x="8500887" y="6686913"/>
                </a:lnTo>
                <a:lnTo>
                  <a:pt x="8518348" y="6649832"/>
                </a:lnTo>
                <a:lnTo>
                  <a:pt x="8341529" y="6450784"/>
                </a:lnTo>
                <a:lnTo>
                  <a:pt x="8611966" y="6451048"/>
                </a:lnTo>
                <a:close/>
                <a:moveTo>
                  <a:pt x="9621937" y="4703632"/>
                </a:moveTo>
                <a:lnTo>
                  <a:pt x="7660986" y="4703632"/>
                </a:lnTo>
                <a:lnTo>
                  <a:pt x="7657464" y="4560280"/>
                </a:lnTo>
                <a:cubicBezTo>
                  <a:pt x="7583213" y="3052668"/>
                  <a:pt x="6408695" y="1843827"/>
                  <a:pt x="4943891" y="1767405"/>
                </a:cubicBezTo>
                <a:lnTo>
                  <a:pt x="4930226" y="1767049"/>
                </a:lnTo>
                <a:lnTo>
                  <a:pt x="4930226" y="11920"/>
                </a:lnTo>
                <a:cubicBezTo>
                  <a:pt x="7521388" y="11920"/>
                  <a:pt x="9621937" y="2112471"/>
                  <a:pt x="9621937" y="4703632"/>
                </a:cubicBezTo>
                <a:close/>
                <a:moveTo>
                  <a:pt x="9624709" y="4900909"/>
                </a:moveTo>
                <a:cubicBezTo>
                  <a:pt x="9624709" y="7492071"/>
                  <a:pt x="7524159" y="9592621"/>
                  <a:pt x="4932997" y="9592621"/>
                </a:cubicBezTo>
                <a:lnTo>
                  <a:pt x="4932997" y="7656889"/>
                </a:lnTo>
                <a:lnTo>
                  <a:pt x="4943890" y="7656606"/>
                </a:lnTo>
                <a:cubicBezTo>
                  <a:pt x="6359868" y="7582732"/>
                  <a:pt x="7504589" y="6450675"/>
                  <a:pt x="7646401" y="5013467"/>
                </a:cubicBezTo>
                <a:lnTo>
                  <a:pt x="7654717" y="4900909"/>
                </a:lnTo>
                <a:close/>
              </a:path>
            </a:pathLst>
          </a:custGeom>
          <a:solidFill>
            <a:srgbClr val="F25A28">
              <a:alpha val="5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33" name="показетелей">
            <a:extLst>
              <a:ext uri="{FF2B5EF4-FFF2-40B4-BE49-F238E27FC236}">
                <a16:creationId xmlns:a16="http://schemas.microsoft.com/office/drawing/2014/main" id="{3FDEB9F2-A279-40F4-73A6-D729F5F148A3}"/>
              </a:ext>
            </a:extLst>
          </p:cNvPr>
          <p:cNvSpPr txBox="1"/>
          <p:nvPr/>
        </p:nvSpPr>
        <p:spPr>
          <a:xfrm>
            <a:off x="7308776" y="4003164"/>
            <a:ext cx="2391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Gilroy-Regular"/>
              </a:rPr>
              <a:t>показателей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5496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8727E-6 -0.02963 L -0.00358 -1.8439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90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400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439E-7 -0.02963 L -0.00716 -3.6882 " pathEditMode="relative" rAng="0" ptsTypes="AA">
                                      <p:cBhvr>
                                        <p:cTn id="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" y="-18292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2.3439E-7 1.48148E-6 L 2.3439E-7 -3.68877 " pathEditMode="relative" rAng="0" ptsTypes="AA">
                                      <p:cBhvr>
                                        <p:cTn id="14" dur="1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8" grpId="1"/>
      <p:bldP spid="28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прикрытие снизу">
            <a:extLst>
              <a:ext uri="{FF2B5EF4-FFF2-40B4-BE49-F238E27FC236}">
                <a16:creationId xmlns:a16="http://schemas.microsoft.com/office/drawing/2014/main" id="{46E0CB13-1961-6BDE-42CE-65A64EE9F57B}"/>
              </a:ext>
            </a:extLst>
          </p:cNvPr>
          <p:cNvSpPr txBox="1"/>
          <p:nvPr/>
        </p:nvSpPr>
        <p:spPr>
          <a:xfrm>
            <a:off x="4474122" y="4464333"/>
            <a:ext cx="2834654" cy="23936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ru-RU" sz="900" dirty="0"/>
          </a:p>
        </p:txBody>
      </p:sp>
      <p:sp>
        <p:nvSpPr>
          <p:cNvPr id="7" name="!!прикрытие сверху">
            <a:extLst>
              <a:ext uri="{FF2B5EF4-FFF2-40B4-BE49-F238E27FC236}">
                <a16:creationId xmlns:a16="http://schemas.microsoft.com/office/drawing/2014/main" id="{C13E118F-AD9D-10B8-9D0C-1C6A48870201}"/>
              </a:ext>
            </a:extLst>
          </p:cNvPr>
          <p:cNvSpPr txBox="1"/>
          <p:nvPr/>
        </p:nvSpPr>
        <p:spPr>
          <a:xfrm>
            <a:off x="4474122" y="0"/>
            <a:ext cx="2834654" cy="25415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ru-RU" sz="900" dirty="0"/>
          </a:p>
        </p:txBody>
      </p:sp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В результате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53A74E-5A88-52EE-DFA9-849B9D364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98" y="1825625"/>
            <a:ext cx="11411781" cy="4351338"/>
          </a:xfrm>
        </p:spPr>
        <p:txBody>
          <a:bodyPr vert="horz" lIns="90000" tIns="22860" rIns="45720" bIns="22860" rtlCol="0">
            <a:normAutofit/>
          </a:bodyPr>
          <a:lstStyle/>
          <a:p>
            <a:pPr marL="447675" indent="-447675">
              <a:lnSpc>
                <a:spcPct val="100000"/>
              </a:lnSpc>
              <a:spcAft>
                <a:spcPts val="1200"/>
              </a:spcAft>
              <a:buClr>
                <a:srgbClr val="F25A2B"/>
              </a:buClr>
              <a:buFont typeface="Wingdings" pitchFamily="2" charset="2"/>
              <a:buChar char="§"/>
            </a:pPr>
            <a:r>
              <a:rPr lang="ru-RU" sz="2400" dirty="0">
                <a:latin typeface="GILROY-LIGHT" pitchFamily="2" charset="0"/>
              </a:rPr>
              <a:t>Делаем работу прозрачной и управляемой</a:t>
            </a:r>
          </a:p>
          <a:p>
            <a:pPr marL="447675" indent="-447675">
              <a:lnSpc>
                <a:spcPct val="100000"/>
              </a:lnSpc>
              <a:spcAft>
                <a:spcPts val="1200"/>
              </a:spcAft>
              <a:buClr>
                <a:srgbClr val="F25A2B"/>
              </a:buClr>
              <a:buFont typeface="Wingdings" pitchFamily="2" charset="2"/>
              <a:buChar char="§"/>
            </a:pPr>
            <a:r>
              <a:rPr lang="ru-RU" sz="2400" dirty="0">
                <a:latin typeface="GILROY-LIGHT" pitchFamily="2" charset="0"/>
              </a:rPr>
              <a:t>Увеличиваем доступность помощи</a:t>
            </a:r>
            <a:br>
              <a:rPr lang="ru-RU" sz="2400" dirty="0">
                <a:latin typeface="GILROY-LIGHT" pitchFamily="2" charset="0"/>
              </a:rPr>
            </a:br>
            <a:r>
              <a:rPr lang="ru-RU" sz="1600" dirty="0">
                <a:latin typeface="GILROY-LIGHT" pitchFamily="2" charset="0"/>
              </a:rPr>
              <a:t>сокращаем дефицит ресурсов, сокращаем очереди</a:t>
            </a:r>
          </a:p>
          <a:p>
            <a:pPr marL="447675" indent="-447675">
              <a:lnSpc>
                <a:spcPct val="100000"/>
              </a:lnSpc>
              <a:spcAft>
                <a:spcPts val="1200"/>
              </a:spcAft>
              <a:buClr>
                <a:srgbClr val="F25A2B"/>
              </a:buClr>
              <a:buFont typeface="Wingdings" pitchFamily="2" charset="2"/>
              <a:buChar char="§"/>
            </a:pPr>
            <a:r>
              <a:rPr lang="ru-RU" sz="2400" dirty="0">
                <a:latin typeface="GILROY-LIGHT" pitchFamily="2" charset="0"/>
              </a:rPr>
              <a:t>Повышаем удовлетворенность пациентов</a:t>
            </a:r>
          </a:p>
          <a:p>
            <a:pPr marL="447675" indent="-447675">
              <a:lnSpc>
                <a:spcPct val="100000"/>
              </a:lnSpc>
              <a:spcAft>
                <a:spcPts val="1200"/>
              </a:spcAft>
              <a:buClr>
                <a:srgbClr val="F25A2B"/>
              </a:buClr>
              <a:buFont typeface="Wingdings" pitchFamily="2" charset="2"/>
              <a:buChar char="§"/>
            </a:pPr>
            <a:r>
              <a:rPr lang="ru-RU" sz="2400" dirty="0">
                <a:latin typeface="GILROY-LIGHT" pitchFamily="2" charset="0"/>
              </a:rPr>
              <a:t>Поднимаем рейтинг системы здравоохранения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6" name="!!Номер слайда">
            <a:extLst>
              <a:ext uri="{FF2B5EF4-FFF2-40B4-BE49-F238E27FC236}">
                <a16:creationId xmlns:a16="http://schemas.microsoft.com/office/drawing/2014/main" id="{236CDC09-9616-7626-56C7-F055D8057D5D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36</a:t>
            </a:fld>
            <a:endParaRPr lang="ru-RU" sz="1050" dirty="0">
              <a:latin typeface="Gilroy" pitchFamily="2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F4DB2F02-200E-121C-D408-F6251B06D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986" y="1577842"/>
            <a:ext cx="3629292" cy="36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олилиния 18">
            <a:extLst>
              <a:ext uri="{FF2B5EF4-FFF2-40B4-BE49-F238E27FC236}">
                <a16:creationId xmlns:a16="http://schemas.microsoft.com/office/drawing/2014/main" id="{EF302CC3-C5C6-C7E6-F6D7-39C46502F25B}"/>
              </a:ext>
            </a:extLst>
          </p:cNvPr>
          <p:cNvSpPr/>
          <p:nvPr/>
        </p:nvSpPr>
        <p:spPr>
          <a:xfrm rot="10800000">
            <a:off x="12695806" y="9254178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20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DE9879A2-F3A3-CFE4-F23B-724830BF1024}"/>
              </a:ext>
            </a:extLst>
          </p:cNvPr>
          <p:cNvSpPr/>
          <p:nvPr/>
        </p:nvSpPr>
        <p:spPr>
          <a:xfrm>
            <a:off x="14462431" y="11214639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21" name="ЕРИС">
            <a:extLst>
              <a:ext uri="{FF2B5EF4-FFF2-40B4-BE49-F238E27FC236}">
                <a16:creationId xmlns:a16="http://schemas.microsoft.com/office/drawing/2014/main" id="{53F9737E-09C1-0D30-557C-0C0ED365D2D5}"/>
              </a:ext>
            </a:extLst>
          </p:cNvPr>
          <p:cNvSpPr txBox="1"/>
          <p:nvPr/>
        </p:nvSpPr>
        <p:spPr>
          <a:xfrm>
            <a:off x="15070693" y="13010470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2000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20000"/>
                </a:srgbClr>
              </a:solidFill>
              <a:latin typeface="Gilro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03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3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64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3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64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Ожидаемый эффект от внедрения ЕРИС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6" name="!!Номер слайда">
            <a:extLst>
              <a:ext uri="{FF2B5EF4-FFF2-40B4-BE49-F238E27FC236}">
                <a16:creationId xmlns:a16="http://schemas.microsoft.com/office/drawing/2014/main" id="{236CDC09-9616-7626-56C7-F055D8057D5D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37</a:t>
            </a:fld>
            <a:endParaRPr lang="ru-RU" sz="1050" dirty="0">
              <a:latin typeface="Gilroy" pitchFamily="2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EDC8FD5-3239-E6C7-01B7-A106E8ECCB41}"/>
              </a:ext>
            </a:extLst>
          </p:cNvPr>
          <p:cNvSpPr txBox="1">
            <a:spLocks/>
          </p:cNvSpPr>
          <p:nvPr/>
        </p:nvSpPr>
        <p:spPr>
          <a:xfrm>
            <a:off x="313200" y="1815163"/>
            <a:ext cx="11413980" cy="4803973"/>
          </a:xfrm>
          <a:prstGeom prst="rect">
            <a:avLst/>
          </a:prstGeom>
        </p:spPr>
        <p:txBody>
          <a:bodyPr vert="horz" lIns="90000" tIns="22860" rIns="45720" bIns="22860" rtlCol="0">
            <a:normAutofit/>
          </a:bodyPr>
          <a:lstStyle>
            <a:lvl1pPr marL="490538" indent="-490538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  <a:defRPr sz="2200">
                <a:latin typeface="GILROY-LIGHT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06400" indent="-406400"/>
            <a:r>
              <a:rPr lang="ru-RU" sz="1800" dirty="0"/>
              <a:t>Все оборудование и персонал объединяются в едином цифровом пространстве</a:t>
            </a:r>
            <a:br>
              <a:rPr lang="ru-RU" sz="1800" dirty="0"/>
            </a:br>
            <a:r>
              <a:rPr lang="ru-RU" sz="1400" dirty="0"/>
              <a:t>вся информация об исследованиях и медицинские изображения хранятся и обрабатываются централизованно </a:t>
            </a:r>
            <a:br>
              <a:rPr lang="ru-RU" sz="1400" dirty="0"/>
            </a:br>
            <a:r>
              <a:rPr lang="ru-RU" sz="1400" dirty="0"/>
              <a:t>в единой информационной системе</a:t>
            </a:r>
          </a:p>
          <a:p>
            <a:pPr marL="406400" indent="-406400"/>
            <a:r>
              <a:rPr lang="ru-RU" sz="1800" dirty="0"/>
              <a:t>Оперативный доступ к исследованиям есть у любого врача с его рабочего места</a:t>
            </a:r>
          </a:p>
          <a:p>
            <a:pPr marL="406400" indent="-406400"/>
            <a:r>
              <a:rPr lang="ru-RU" sz="1800" dirty="0"/>
              <a:t>Оптимизация нагрузки на имеющийся врачебный персонал за счет:</a:t>
            </a:r>
          </a:p>
          <a:p>
            <a:pPr marL="635000" lvl="1" indent="-196850">
              <a:buFont typeface="Wingdings" pitchFamily="2" charset="2"/>
              <a:buChar char="§"/>
            </a:pPr>
            <a:r>
              <a:rPr lang="ru-RU" sz="1400" dirty="0">
                <a:latin typeface="GILROY-LIGHT" pitchFamily="2" charset="0"/>
              </a:rPr>
              <a:t>организации центров удаленного «первого» и «второго» чтения на территории региона и маршрутизации потоков исследований между медицинскими организациями различных уровней</a:t>
            </a:r>
          </a:p>
          <a:p>
            <a:pPr marL="635000" lvl="1" indent="-196850">
              <a:buFont typeface="Wingdings" pitchFamily="2" charset="2"/>
              <a:buChar char="§"/>
            </a:pPr>
            <a:r>
              <a:rPr lang="ru-RU" sz="1400" dirty="0">
                <a:latin typeface="GILROY-LIGHT" pitchFamily="2" charset="0"/>
              </a:rPr>
              <a:t>применения решений на базе технологий ИИ</a:t>
            </a:r>
          </a:p>
          <a:p>
            <a:pPr marL="635000" lvl="1" indent="-196850">
              <a:buFont typeface="Wingdings" pitchFamily="2" charset="2"/>
              <a:buChar char="§"/>
            </a:pPr>
            <a:r>
              <a:rPr lang="ru-RU" sz="1400" b="1" dirty="0">
                <a:solidFill>
                  <a:srgbClr val="F15A2C"/>
                </a:solidFill>
                <a:latin typeface="GILROY-LIGHT" pitchFamily="2" charset="0"/>
              </a:rPr>
              <a:t>возможности направления исследований для анализа в ведущие медицинские организации Российской Федерации</a:t>
            </a:r>
          </a:p>
          <a:p>
            <a:pPr marL="406400" indent="-406400"/>
            <a:r>
              <a:rPr lang="ru-RU" sz="1800" dirty="0"/>
              <a:t>Повышение качества проводимых исследований в регионе за счет возможности внедрения процедур аудита качества и дополнительного обучения персонала</a:t>
            </a:r>
          </a:p>
          <a:p>
            <a:pPr marL="406400" indent="-406400"/>
            <a:r>
              <a:rPr lang="ru-RU" sz="1800" dirty="0"/>
              <a:t>Повышение доступности диагностической помощи и удовлетворенности пациентов</a:t>
            </a:r>
          </a:p>
        </p:txBody>
      </p:sp>
    </p:spTree>
    <p:extLst>
      <p:ext uri="{BB962C8B-B14F-4D97-AF65-F5344CB8AC3E}">
        <p14:creationId xmlns:p14="http://schemas.microsoft.com/office/powerpoint/2010/main" val="1529184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89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62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85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29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31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68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89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62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8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85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8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629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00"/>
                                            <p:tgtEl>
                                              <p:spTgt spid="8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31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8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68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8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 build="p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РТК Радиология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53A74E-5A88-52EE-DFA9-849B9D364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98" y="1825625"/>
            <a:ext cx="11411781" cy="4351338"/>
          </a:xfrm>
        </p:spPr>
        <p:txBody>
          <a:bodyPr vert="horz" lIns="90000" tIns="22860" rIns="45720" bIns="22860" rtlCol="0">
            <a:norm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25A2B"/>
              </a:buClr>
              <a:buNone/>
            </a:pPr>
            <a:r>
              <a:rPr lang="ru-RU" sz="2400" dirty="0">
                <a:effectLst/>
                <a:latin typeface="Gilroy" pitchFamily="2" charset="0"/>
              </a:rPr>
              <a:t>Российский разработчик программного обеспечения, специализируется на создании и внедрении в регионах России цифровых платформ и ИТ-решений для здравоохранения муниципального, регионального и федерального уровней</a:t>
            </a:r>
            <a:endParaRPr lang="ru-RU" sz="2400" dirty="0">
              <a:latin typeface="Gilroy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6" name="!!Номер слайда">
            <a:extLst>
              <a:ext uri="{FF2B5EF4-FFF2-40B4-BE49-F238E27FC236}">
                <a16:creationId xmlns:a16="http://schemas.microsoft.com/office/drawing/2014/main" id="{236CDC09-9616-7626-56C7-F055D8057D5D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38</a:t>
            </a:fld>
            <a:endParaRPr lang="ru-RU" sz="1050" dirty="0">
              <a:latin typeface="Gilroy" pitchFamily="2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BFE32AE-C142-8346-2D8A-E36A4C12ED15}"/>
              </a:ext>
            </a:extLst>
          </p:cNvPr>
          <p:cNvGrpSpPr/>
          <p:nvPr/>
        </p:nvGrpSpPr>
        <p:grpSpPr>
          <a:xfrm>
            <a:off x="407988" y="4378422"/>
            <a:ext cx="8263001" cy="871910"/>
            <a:chOff x="838200" y="4933221"/>
            <a:chExt cx="8009731" cy="84518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F5369C5-C4D6-6262-EEA2-9EE3D2950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4517" y="4933221"/>
              <a:ext cx="3411474" cy="845185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текст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2F9FF19-F079-F948-E9B7-57A319069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4972835"/>
              <a:ext cx="2387808" cy="804227"/>
            </a:xfrm>
            <a:prstGeom prst="rect">
              <a:avLst/>
            </a:prstGeom>
          </p:spPr>
        </p:pic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A4392554-BCE0-34A0-AA8A-45EF76306EB2}"/>
                </a:ext>
              </a:extLst>
            </p:cNvPr>
            <p:cNvCxnSpPr>
              <a:cxnSpLocks/>
            </p:cNvCxnSpPr>
            <p:nvPr/>
          </p:nvCxnSpPr>
          <p:spPr>
            <a:xfrm>
              <a:off x="3597640" y="5374947"/>
              <a:ext cx="71952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A1EF393B-BF1C-767D-4839-E04B3657B753}"/>
                </a:ext>
              </a:extLst>
            </p:cNvPr>
            <p:cNvCxnSpPr/>
            <p:nvPr/>
          </p:nvCxnSpPr>
          <p:spPr>
            <a:xfrm>
              <a:off x="8128403" y="5374948"/>
              <a:ext cx="71952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3A4EB8-A9F7-4F8C-B9A7-C7E5F84E7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835" y="4265499"/>
            <a:ext cx="3133344" cy="109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95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98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98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Наши медицинские партнеры </a:t>
            </a:r>
            <a:br>
              <a:rPr lang="ru-RU" sz="2800" dirty="0">
                <a:latin typeface="GILROY-MEDIUM" pitchFamily="2" charset="0"/>
              </a:rPr>
            </a:br>
            <a:r>
              <a:rPr lang="ru-RU" sz="1800" dirty="0">
                <a:latin typeface="GILROY-MEDIUM" pitchFamily="2" charset="0"/>
              </a:rPr>
              <a:t>ведущие государственные и частные клиники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!!Номер слайда">
            <a:extLst>
              <a:ext uri="{FF2B5EF4-FFF2-40B4-BE49-F238E27FC236}">
                <a16:creationId xmlns:a16="http://schemas.microsoft.com/office/drawing/2014/main" id="{706DC786-E337-0891-AD84-5214311CD580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39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FBF9B2-EC7D-9B15-EB40-A48AC3BD5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094"/>
          <a:stretch/>
        </p:blipFill>
        <p:spPr>
          <a:xfrm>
            <a:off x="313200" y="1778117"/>
            <a:ext cx="1821914" cy="10138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97A932-8248-4CA9-A1CF-0E5CF647A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856" y="3209704"/>
            <a:ext cx="1530508" cy="14194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10CB86-92FE-CF12-C2C0-350197459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428" y="1857557"/>
            <a:ext cx="2439156" cy="10081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25175D-424F-828F-8640-1B62241E0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8006" y="3712483"/>
            <a:ext cx="2571750" cy="6953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9226233-09AF-7FEF-BD97-09700D8AA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819" y="1646521"/>
            <a:ext cx="1426532" cy="14302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459E26-79A2-3D83-2CE0-1B8BA7FBEA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8428" y="5254550"/>
            <a:ext cx="1968601" cy="8128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7C74C3-0911-E209-5711-5AE9A3FBE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51" y="4934523"/>
            <a:ext cx="1844205" cy="1464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3EB3657-C40C-2528-A2E6-2319951A73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470" y="3872746"/>
            <a:ext cx="1844205" cy="4100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2FEDAE-44A8-7CC1-DC17-7DDD020865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24819" y="5005053"/>
            <a:ext cx="1426531" cy="131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51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Решение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9FD1C6-47B0-FE1D-FDEA-A02FD6D19E65}"/>
              </a:ext>
            </a:extLst>
          </p:cNvPr>
          <p:cNvSpPr txBox="1">
            <a:spLocks/>
          </p:cNvSpPr>
          <p:nvPr/>
        </p:nvSpPr>
        <p:spPr>
          <a:xfrm>
            <a:off x="313200" y="2782018"/>
            <a:ext cx="5027938" cy="1846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15A2C"/>
                </a:solidFill>
                <a:latin typeface="Gilroy" pitchFamily="2" charset="0"/>
              </a:rPr>
              <a:t>Е</a:t>
            </a:r>
            <a:r>
              <a:rPr lang="ru-RU" sz="3600" b="1" dirty="0">
                <a:latin typeface="Gilroy" pitchFamily="2" charset="0"/>
              </a:rPr>
              <a:t>диная </a:t>
            </a:r>
            <a:r>
              <a:rPr lang="ru-RU" sz="3600" b="1" dirty="0">
                <a:solidFill>
                  <a:srgbClr val="F15A2C"/>
                </a:solidFill>
                <a:latin typeface="Gilroy" pitchFamily="2" charset="0"/>
              </a:rPr>
              <a:t>Р</a:t>
            </a:r>
            <a:r>
              <a:rPr lang="ru-RU" sz="3600" b="1" dirty="0">
                <a:latin typeface="Gilroy" pitchFamily="2" charset="0"/>
              </a:rPr>
              <a:t>ентгенологическая </a:t>
            </a:r>
            <a:r>
              <a:rPr lang="ru-RU" sz="3600" b="1" dirty="0">
                <a:solidFill>
                  <a:srgbClr val="F15A2C"/>
                </a:solidFill>
                <a:latin typeface="Gilroy" pitchFamily="2" charset="0"/>
              </a:rPr>
              <a:t>И</a:t>
            </a:r>
            <a:r>
              <a:rPr lang="ru-RU" sz="3600" b="1" dirty="0">
                <a:latin typeface="Gilroy" pitchFamily="2" charset="0"/>
              </a:rPr>
              <a:t>нформационная </a:t>
            </a:r>
            <a:r>
              <a:rPr lang="ru-RU" sz="3600" b="1" dirty="0">
                <a:solidFill>
                  <a:srgbClr val="F15A2C"/>
                </a:solidFill>
                <a:latin typeface="Gilroy" pitchFamily="2" charset="0"/>
              </a:rPr>
              <a:t>С</a:t>
            </a:r>
            <a:r>
              <a:rPr lang="ru-RU" sz="3600" b="1" dirty="0">
                <a:latin typeface="Gilroy" pitchFamily="2" charset="0"/>
              </a:rPr>
              <a:t>истема</a:t>
            </a:r>
          </a:p>
        </p:txBody>
      </p:sp>
      <p:sp>
        <p:nvSpPr>
          <p:cNvPr id="6" name="!!Номер слайда">
            <a:extLst>
              <a:ext uri="{FF2B5EF4-FFF2-40B4-BE49-F238E27FC236}">
                <a16:creationId xmlns:a16="http://schemas.microsoft.com/office/drawing/2014/main" id="{236CDC09-9616-7626-56C7-F055D8057D5D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4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2" name="Полилиния 31">
            <a:extLst>
              <a:ext uri="{FF2B5EF4-FFF2-40B4-BE49-F238E27FC236}">
                <a16:creationId xmlns:a16="http://schemas.microsoft.com/office/drawing/2014/main" id="{499AB1A0-0158-F5BD-F049-E6F55462A6F7}"/>
              </a:ext>
            </a:extLst>
          </p:cNvPr>
          <p:cNvSpPr/>
          <p:nvPr/>
        </p:nvSpPr>
        <p:spPr>
          <a:xfrm>
            <a:off x="7618312" y="9720085"/>
            <a:ext cx="1884129" cy="1884129"/>
          </a:xfrm>
          <a:custGeom>
            <a:avLst/>
            <a:gdLst>
              <a:gd name="connsiteX0" fmla="*/ 0 w 1884129"/>
              <a:gd name="connsiteY0" fmla="*/ 1884129 h 1884129"/>
              <a:gd name="connsiteX1" fmla="*/ 1884129 w 1884129"/>
              <a:gd name="connsiteY1" fmla="*/ 0 h 1884129"/>
              <a:gd name="connsiteX2" fmla="*/ 1884129 w 1884129"/>
              <a:gd name="connsiteY2" fmla="*/ 1884129 h 1884129"/>
              <a:gd name="connsiteX3" fmla="*/ 0 w 1884129"/>
              <a:gd name="connsiteY3" fmla="*/ 1884129 h 188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4129" h="1884129">
                <a:moveTo>
                  <a:pt x="0" y="1884129"/>
                </a:moveTo>
                <a:cubicBezTo>
                  <a:pt x="0" y="843553"/>
                  <a:pt x="843553" y="0"/>
                  <a:pt x="1884129" y="0"/>
                </a:cubicBezTo>
                <a:lnTo>
                  <a:pt x="1884129" y="1884129"/>
                </a:lnTo>
                <a:lnTo>
                  <a:pt x="0" y="1884129"/>
                </a:lnTo>
                <a:close/>
              </a:path>
            </a:pathLst>
          </a:custGeom>
          <a:solidFill>
            <a:srgbClr val="F25A2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2537" tIns="722537" rIns="170688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33" name="Полилиния 32">
            <a:extLst>
              <a:ext uri="{FF2B5EF4-FFF2-40B4-BE49-F238E27FC236}">
                <a16:creationId xmlns:a16="http://schemas.microsoft.com/office/drawing/2014/main" id="{6D305C4D-895F-B8BB-A93C-CDD9C6CC7332}"/>
              </a:ext>
            </a:extLst>
          </p:cNvPr>
          <p:cNvSpPr/>
          <p:nvPr/>
        </p:nvSpPr>
        <p:spPr>
          <a:xfrm>
            <a:off x="9589468" y="9720085"/>
            <a:ext cx="1884129" cy="1884129"/>
          </a:xfrm>
          <a:custGeom>
            <a:avLst/>
            <a:gdLst>
              <a:gd name="connsiteX0" fmla="*/ 0 w 1884129"/>
              <a:gd name="connsiteY0" fmla="*/ 1884129 h 1884129"/>
              <a:gd name="connsiteX1" fmla="*/ 1884129 w 1884129"/>
              <a:gd name="connsiteY1" fmla="*/ 0 h 1884129"/>
              <a:gd name="connsiteX2" fmla="*/ 1884129 w 1884129"/>
              <a:gd name="connsiteY2" fmla="*/ 1884129 h 1884129"/>
              <a:gd name="connsiteX3" fmla="*/ 0 w 1884129"/>
              <a:gd name="connsiteY3" fmla="*/ 1884129 h 188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4129" h="1884129">
                <a:moveTo>
                  <a:pt x="0" y="0"/>
                </a:moveTo>
                <a:cubicBezTo>
                  <a:pt x="1040576" y="0"/>
                  <a:pt x="1884129" y="843553"/>
                  <a:pt x="1884129" y="1884129"/>
                </a:cubicBezTo>
                <a:lnTo>
                  <a:pt x="0" y="1884129"/>
                </a:lnTo>
                <a:lnTo>
                  <a:pt x="0" y="0"/>
                </a:lnTo>
                <a:close/>
              </a:path>
            </a:pathLst>
          </a:custGeom>
          <a:solidFill>
            <a:srgbClr val="F25A2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34" name="Полилиния 33">
            <a:extLst>
              <a:ext uri="{FF2B5EF4-FFF2-40B4-BE49-F238E27FC236}">
                <a16:creationId xmlns:a16="http://schemas.microsoft.com/office/drawing/2014/main" id="{B49A5816-9710-E030-9B55-CEF49BC28428}"/>
              </a:ext>
            </a:extLst>
          </p:cNvPr>
          <p:cNvSpPr/>
          <p:nvPr/>
        </p:nvSpPr>
        <p:spPr>
          <a:xfrm>
            <a:off x="9589468" y="11691241"/>
            <a:ext cx="1884130" cy="1884130"/>
          </a:xfrm>
          <a:custGeom>
            <a:avLst/>
            <a:gdLst>
              <a:gd name="connsiteX0" fmla="*/ 0 w 1884129"/>
              <a:gd name="connsiteY0" fmla="*/ 1884129 h 1884129"/>
              <a:gd name="connsiteX1" fmla="*/ 1884129 w 1884129"/>
              <a:gd name="connsiteY1" fmla="*/ 0 h 1884129"/>
              <a:gd name="connsiteX2" fmla="*/ 1884129 w 1884129"/>
              <a:gd name="connsiteY2" fmla="*/ 1884129 h 1884129"/>
              <a:gd name="connsiteX3" fmla="*/ 0 w 1884129"/>
              <a:gd name="connsiteY3" fmla="*/ 1884129 h 188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4129" h="1884129">
                <a:moveTo>
                  <a:pt x="1884129" y="0"/>
                </a:moveTo>
                <a:cubicBezTo>
                  <a:pt x="1884129" y="1040576"/>
                  <a:pt x="1040576" y="1884129"/>
                  <a:pt x="0" y="1884129"/>
                </a:cubicBezTo>
                <a:lnTo>
                  <a:pt x="0" y="0"/>
                </a:lnTo>
                <a:lnTo>
                  <a:pt x="1884129" y="0"/>
                </a:lnTo>
                <a:close/>
              </a:path>
            </a:pathLst>
          </a:custGeom>
          <a:solidFill>
            <a:srgbClr val="F25A2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70688" rIns="722538" bIns="72253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35" name="Полилиния 34">
            <a:extLst>
              <a:ext uri="{FF2B5EF4-FFF2-40B4-BE49-F238E27FC236}">
                <a16:creationId xmlns:a16="http://schemas.microsoft.com/office/drawing/2014/main" id="{A14433C2-4CF3-BEA3-ADF3-87EE275455EE}"/>
              </a:ext>
            </a:extLst>
          </p:cNvPr>
          <p:cNvSpPr/>
          <p:nvPr/>
        </p:nvSpPr>
        <p:spPr>
          <a:xfrm>
            <a:off x="7618311" y="11691241"/>
            <a:ext cx="1884130" cy="1884130"/>
          </a:xfrm>
          <a:custGeom>
            <a:avLst/>
            <a:gdLst>
              <a:gd name="connsiteX0" fmla="*/ 0 w 1884129"/>
              <a:gd name="connsiteY0" fmla="*/ 1884129 h 1884129"/>
              <a:gd name="connsiteX1" fmla="*/ 1884129 w 1884129"/>
              <a:gd name="connsiteY1" fmla="*/ 0 h 1884129"/>
              <a:gd name="connsiteX2" fmla="*/ 1884129 w 1884129"/>
              <a:gd name="connsiteY2" fmla="*/ 1884129 h 1884129"/>
              <a:gd name="connsiteX3" fmla="*/ 0 w 1884129"/>
              <a:gd name="connsiteY3" fmla="*/ 1884129 h 1884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4129" h="1884129">
                <a:moveTo>
                  <a:pt x="1884129" y="1884129"/>
                </a:moveTo>
                <a:cubicBezTo>
                  <a:pt x="843553" y="1884129"/>
                  <a:pt x="0" y="1040576"/>
                  <a:pt x="0" y="0"/>
                </a:cubicBezTo>
                <a:lnTo>
                  <a:pt x="1884129" y="0"/>
                </a:lnTo>
                <a:lnTo>
                  <a:pt x="1884129" y="1884129"/>
                </a:lnTo>
                <a:close/>
              </a:path>
            </a:pathLst>
          </a:custGeom>
          <a:solidFill>
            <a:srgbClr val="F25A2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1850" tIns="180000" rIns="0" bIns="73185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283FF29A-8257-B499-B0A6-65A34B9B4EA8}"/>
              </a:ext>
            </a:extLst>
          </p:cNvPr>
          <p:cNvSpPr/>
          <p:nvPr/>
        </p:nvSpPr>
        <p:spPr>
          <a:xfrm>
            <a:off x="8338027" y="10498737"/>
            <a:ext cx="2368106" cy="23008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37" name="ЕРИС">
            <a:extLst>
              <a:ext uri="{FF2B5EF4-FFF2-40B4-BE49-F238E27FC236}">
                <a16:creationId xmlns:a16="http://schemas.microsoft.com/office/drawing/2014/main" id="{11226D25-194D-49BC-1DDD-418C7E21691D}"/>
              </a:ext>
            </a:extLst>
          </p:cNvPr>
          <p:cNvSpPr txBox="1"/>
          <p:nvPr/>
        </p:nvSpPr>
        <p:spPr>
          <a:xfrm>
            <a:off x="8582297" y="11183914"/>
            <a:ext cx="1936182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1300" dirty="0">
                <a:latin typeface="Gilroy" pitchFamily="2" charset="0"/>
              </a:rPr>
              <a:t>ЕДИНАЯ ПЛАТФОРМА </a:t>
            </a:r>
            <a:r>
              <a:rPr sz="5400" b="1" dirty="0">
                <a:latin typeface="Gilroy" pitchFamily="2" charset="0"/>
              </a:rPr>
              <a:t>ЕРИ</a:t>
            </a:r>
            <a:r>
              <a:rPr lang="ru-RU" sz="5400" b="1" dirty="0">
                <a:latin typeface="Gilroy" pitchFamily="2" charset="0"/>
              </a:rPr>
              <a:t>С</a:t>
            </a:r>
            <a:br>
              <a:rPr lang="en-US" sz="5400" b="1" dirty="0">
                <a:latin typeface="Gilroy" pitchFamily="2" charset="0"/>
              </a:rPr>
            </a:br>
            <a:endParaRPr lang="ru-RU" sz="3300" dirty="0">
              <a:latin typeface="Gilroy" pitchFamily="2" charset="0"/>
            </a:endParaRPr>
          </a:p>
        </p:txBody>
      </p:sp>
      <p:sp>
        <p:nvSpPr>
          <p:cNvPr id="38" name="Инфраструктура">
            <a:extLst>
              <a:ext uri="{FF2B5EF4-FFF2-40B4-BE49-F238E27FC236}">
                <a16:creationId xmlns:a16="http://schemas.microsoft.com/office/drawing/2014/main" id="{3B6CC4C5-3A2B-F249-275F-189724479F39}"/>
              </a:ext>
            </a:extLst>
          </p:cNvPr>
          <p:cNvSpPr txBox="1"/>
          <p:nvPr/>
        </p:nvSpPr>
        <p:spPr>
          <a:xfrm>
            <a:off x="7986736" y="10056396"/>
            <a:ext cx="3154474" cy="321448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387132"/>
              </a:avLst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ilroy" pitchFamily="2" charset="0"/>
              </a:rPr>
              <a:t>Инфраструктура    </a:t>
            </a:r>
          </a:p>
        </p:txBody>
      </p:sp>
      <p:sp>
        <p:nvSpPr>
          <p:cNvPr id="39" name="Безопасность">
            <a:extLst>
              <a:ext uri="{FF2B5EF4-FFF2-40B4-BE49-F238E27FC236}">
                <a16:creationId xmlns:a16="http://schemas.microsoft.com/office/drawing/2014/main" id="{DD4100F7-7BF1-6658-E352-53951C44C591}"/>
              </a:ext>
            </a:extLst>
          </p:cNvPr>
          <p:cNvSpPr txBox="1"/>
          <p:nvPr/>
        </p:nvSpPr>
        <p:spPr>
          <a:xfrm rot="5400000">
            <a:off x="7984404" y="10091987"/>
            <a:ext cx="3092615" cy="311436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950872"/>
              </a:avLst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Gilroy" pitchFamily="2" charset="0"/>
              </a:rPr>
              <a:t>Безопасность</a:t>
            </a:r>
          </a:p>
        </p:txBody>
      </p:sp>
      <p:sp>
        <p:nvSpPr>
          <p:cNvPr id="40" name="Управление">
            <a:extLst>
              <a:ext uri="{FF2B5EF4-FFF2-40B4-BE49-F238E27FC236}">
                <a16:creationId xmlns:a16="http://schemas.microsoft.com/office/drawing/2014/main" id="{E6C2EAE9-4BB4-5BD0-F419-77506F8376C3}"/>
              </a:ext>
            </a:extLst>
          </p:cNvPr>
          <p:cNvSpPr txBox="1"/>
          <p:nvPr/>
        </p:nvSpPr>
        <p:spPr>
          <a:xfrm rot="2700000">
            <a:off x="7973529" y="9950539"/>
            <a:ext cx="3226174" cy="3366812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3795695"/>
              </a:avLst>
            </a:prstTxWarp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ilroy" pitchFamily="2" charset="0"/>
              </a:rPr>
              <a:t>Управление</a:t>
            </a:r>
          </a:p>
        </p:txBody>
      </p:sp>
      <p:sp>
        <p:nvSpPr>
          <p:cNvPr id="41" name="Медицина">
            <a:extLst>
              <a:ext uri="{FF2B5EF4-FFF2-40B4-BE49-F238E27FC236}">
                <a16:creationId xmlns:a16="http://schemas.microsoft.com/office/drawing/2014/main" id="{76C000EC-148E-1C81-98ED-38759D0DAA5B}"/>
              </a:ext>
            </a:extLst>
          </p:cNvPr>
          <p:cNvSpPr txBox="1"/>
          <p:nvPr/>
        </p:nvSpPr>
        <p:spPr>
          <a:xfrm rot="18900000">
            <a:off x="8060220" y="10094040"/>
            <a:ext cx="2980334" cy="311025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4003636"/>
              </a:avLst>
            </a:prstTxWarp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Gilroy" pitchFamily="2" charset="0"/>
              </a:rPr>
              <a:t>Медицина</a:t>
            </a:r>
          </a:p>
        </p:txBody>
      </p:sp>
      <p:sp>
        <p:nvSpPr>
          <p:cNvPr id="55" name="Медицина">
            <a:extLst>
              <a:ext uri="{FF2B5EF4-FFF2-40B4-BE49-F238E27FC236}">
                <a16:creationId xmlns:a16="http://schemas.microsoft.com/office/drawing/2014/main" id="{D5543868-DD4B-AB25-0332-D351CE0EA9FF}"/>
              </a:ext>
            </a:extLst>
          </p:cNvPr>
          <p:cNvSpPr/>
          <p:nvPr/>
        </p:nvSpPr>
        <p:spPr>
          <a:xfrm>
            <a:off x="2420941" y="-2336594"/>
            <a:ext cx="1884129" cy="1884129"/>
          </a:xfrm>
          <a:custGeom>
            <a:avLst/>
            <a:gdLst/>
            <a:ahLst/>
            <a:cxnLst/>
            <a:rect l="l" t="t" r="r" b="b"/>
            <a:pathLst>
              <a:path w="1884129" h="1884129">
                <a:moveTo>
                  <a:pt x="1389080" y="1237349"/>
                </a:moveTo>
                <a:cubicBezTo>
                  <a:pt x="1400676" y="1241724"/>
                  <a:pt x="1409029" y="1249697"/>
                  <a:pt x="1414139" y="1261268"/>
                </a:cubicBezTo>
                <a:cubicBezTo>
                  <a:pt x="1419249" y="1272839"/>
                  <a:pt x="1419517" y="1284383"/>
                  <a:pt x="1414941" y="1295900"/>
                </a:cubicBezTo>
                <a:cubicBezTo>
                  <a:pt x="1410504" y="1307356"/>
                  <a:pt x="1402500" y="1315639"/>
                  <a:pt x="1390929" y="1320750"/>
                </a:cubicBezTo>
                <a:cubicBezTo>
                  <a:pt x="1379498" y="1325799"/>
                  <a:pt x="1367915" y="1326166"/>
                  <a:pt x="1356180" y="1321853"/>
                </a:cubicBezTo>
                <a:cubicBezTo>
                  <a:pt x="1344724" y="1317416"/>
                  <a:pt x="1336441" y="1309412"/>
                  <a:pt x="1331330" y="1297841"/>
                </a:cubicBezTo>
                <a:cubicBezTo>
                  <a:pt x="1326220" y="1286271"/>
                  <a:pt x="1325883" y="1274757"/>
                  <a:pt x="1330320" y="1263301"/>
                </a:cubicBezTo>
                <a:cubicBezTo>
                  <a:pt x="1335035" y="1251722"/>
                  <a:pt x="1343109" y="1243408"/>
                  <a:pt x="1354540" y="1238360"/>
                </a:cubicBezTo>
                <a:cubicBezTo>
                  <a:pt x="1366111" y="1233249"/>
                  <a:pt x="1377625" y="1232912"/>
                  <a:pt x="1389080" y="1237349"/>
                </a:cubicBezTo>
                <a:close/>
                <a:moveTo>
                  <a:pt x="1371401" y="1219105"/>
                </a:moveTo>
                <a:cubicBezTo>
                  <a:pt x="1363764" y="1219354"/>
                  <a:pt x="1356112" y="1221172"/>
                  <a:pt x="1348445" y="1224558"/>
                </a:cubicBezTo>
                <a:cubicBezTo>
                  <a:pt x="1333110" y="1231331"/>
                  <a:pt x="1322454" y="1242285"/>
                  <a:pt x="1316477" y="1257420"/>
                </a:cubicBezTo>
                <a:cubicBezTo>
                  <a:pt x="1310561" y="1272694"/>
                  <a:pt x="1310897" y="1287790"/>
                  <a:pt x="1317485" y="1302707"/>
                </a:cubicBezTo>
                <a:cubicBezTo>
                  <a:pt x="1325675" y="1321248"/>
                  <a:pt x="1339561" y="1331942"/>
                  <a:pt x="1359144" y="1334788"/>
                </a:cubicBezTo>
                <a:lnTo>
                  <a:pt x="1338651" y="1343839"/>
                </a:lnTo>
                <a:lnTo>
                  <a:pt x="1344747" y="1357641"/>
                </a:lnTo>
                <a:lnTo>
                  <a:pt x="1449303" y="1311462"/>
                </a:lnTo>
                <a:lnTo>
                  <a:pt x="1443207" y="1297660"/>
                </a:lnTo>
                <a:lnTo>
                  <a:pt x="1422714" y="1306711"/>
                </a:lnTo>
                <a:cubicBezTo>
                  <a:pt x="1433801" y="1290319"/>
                  <a:pt x="1435249" y="1272853"/>
                  <a:pt x="1427060" y="1254311"/>
                </a:cubicBezTo>
                <a:cubicBezTo>
                  <a:pt x="1420472" y="1239395"/>
                  <a:pt x="1409541" y="1228979"/>
                  <a:pt x="1394266" y="1223063"/>
                </a:cubicBezTo>
                <a:cubicBezTo>
                  <a:pt x="1386660" y="1220175"/>
                  <a:pt x="1379038" y="1218856"/>
                  <a:pt x="1371401" y="1219105"/>
                </a:cubicBezTo>
                <a:close/>
                <a:moveTo>
                  <a:pt x="1340095" y="1093722"/>
                </a:moveTo>
                <a:lnTo>
                  <a:pt x="1240044" y="1148988"/>
                </a:lnTo>
                <a:lnTo>
                  <a:pt x="1247339" y="1162195"/>
                </a:lnTo>
                <a:lnTo>
                  <a:pt x="1290961" y="1138099"/>
                </a:lnTo>
                <a:lnTo>
                  <a:pt x="1322794" y="1195728"/>
                </a:lnTo>
                <a:lnTo>
                  <a:pt x="1279172" y="1219824"/>
                </a:lnTo>
                <a:lnTo>
                  <a:pt x="1286467" y="1233031"/>
                </a:lnTo>
                <a:lnTo>
                  <a:pt x="1386518" y="1177765"/>
                </a:lnTo>
                <a:lnTo>
                  <a:pt x="1379223" y="1164559"/>
                </a:lnTo>
                <a:lnTo>
                  <a:pt x="1335601" y="1188654"/>
                </a:lnTo>
                <a:lnTo>
                  <a:pt x="1303768" y="1131025"/>
                </a:lnTo>
                <a:lnTo>
                  <a:pt x="1347390" y="1106929"/>
                </a:lnTo>
                <a:close/>
                <a:moveTo>
                  <a:pt x="1268322" y="985330"/>
                </a:moveTo>
                <a:lnTo>
                  <a:pt x="1173215" y="1048727"/>
                </a:lnTo>
                <a:lnTo>
                  <a:pt x="1180315" y="1059379"/>
                </a:lnTo>
                <a:lnTo>
                  <a:pt x="1291332" y="1067247"/>
                </a:lnTo>
                <a:lnTo>
                  <a:pt x="1218100" y="1116063"/>
                </a:lnTo>
                <a:lnTo>
                  <a:pt x="1226468" y="1128617"/>
                </a:lnTo>
                <a:lnTo>
                  <a:pt x="1321575" y="1065220"/>
                </a:lnTo>
                <a:lnTo>
                  <a:pt x="1314475" y="1054568"/>
                </a:lnTo>
                <a:lnTo>
                  <a:pt x="1203458" y="1046700"/>
                </a:lnTo>
                <a:lnTo>
                  <a:pt x="1276690" y="997884"/>
                </a:lnTo>
                <a:close/>
                <a:moveTo>
                  <a:pt x="1181960" y="875555"/>
                </a:moveTo>
                <a:lnTo>
                  <a:pt x="1092615" y="946843"/>
                </a:lnTo>
                <a:lnTo>
                  <a:pt x="1153068" y="1022608"/>
                </a:lnTo>
                <a:lnTo>
                  <a:pt x="1129123" y="1041713"/>
                </a:lnTo>
                <a:lnTo>
                  <a:pt x="1138533" y="1053507"/>
                </a:lnTo>
                <a:lnTo>
                  <a:pt x="1173914" y="1025276"/>
                </a:lnTo>
                <a:lnTo>
                  <a:pt x="1162508" y="1010981"/>
                </a:lnTo>
                <a:lnTo>
                  <a:pt x="1240416" y="948818"/>
                </a:lnTo>
                <a:lnTo>
                  <a:pt x="1231006" y="937025"/>
                </a:lnTo>
                <a:lnTo>
                  <a:pt x="1153098" y="999188"/>
                </a:lnTo>
                <a:lnTo>
                  <a:pt x="1113461" y="949512"/>
                </a:lnTo>
                <a:lnTo>
                  <a:pt x="1191370" y="887349"/>
                </a:lnTo>
                <a:close/>
                <a:moveTo>
                  <a:pt x="1092974" y="780560"/>
                </a:moveTo>
                <a:lnTo>
                  <a:pt x="1010052" y="859227"/>
                </a:lnTo>
                <a:lnTo>
                  <a:pt x="1018863" y="868514"/>
                </a:lnTo>
                <a:lnTo>
                  <a:pt x="1129598" y="857362"/>
                </a:lnTo>
                <a:lnTo>
                  <a:pt x="1065749" y="917936"/>
                </a:lnTo>
                <a:lnTo>
                  <a:pt x="1076133" y="928881"/>
                </a:lnTo>
                <a:lnTo>
                  <a:pt x="1159054" y="850214"/>
                </a:lnTo>
                <a:lnTo>
                  <a:pt x="1150244" y="840927"/>
                </a:lnTo>
                <a:lnTo>
                  <a:pt x="1039508" y="852079"/>
                </a:lnTo>
                <a:lnTo>
                  <a:pt x="1103358" y="791506"/>
                </a:lnTo>
                <a:close/>
                <a:moveTo>
                  <a:pt x="1001708" y="717074"/>
                </a:moveTo>
                <a:lnTo>
                  <a:pt x="1040339" y="751380"/>
                </a:lnTo>
                <a:lnTo>
                  <a:pt x="983872" y="814965"/>
                </a:lnTo>
                <a:lnTo>
                  <a:pt x="938917" y="775044"/>
                </a:lnTo>
                <a:cubicBezTo>
                  <a:pt x="950521" y="770470"/>
                  <a:pt x="962192" y="761573"/>
                  <a:pt x="973930" y="748354"/>
                </a:cubicBezTo>
                <a:close/>
                <a:moveTo>
                  <a:pt x="1000142" y="696117"/>
                </a:moveTo>
                <a:lnTo>
                  <a:pt x="962649" y="738336"/>
                </a:lnTo>
                <a:cubicBezTo>
                  <a:pt x="950404" y="752124"/>
                  <a:pt x="937936" y="760313"/>
                  <a:pt x="925243" y="762900"/>
                </a:cubicBezTo>
                <a:lnTo>
                  <a:pt x="914816" y="753641"/>
                </a:lnTo>
                <a:lnTo>
                  <a:pt x="884761" y="787485"/>
                </a:lnTo>
                <a:lnTo>
                  <a:pt x="896042" y="797503"/>
                </a:lnTo>
                <a:lnTo>
                  <a:pt x="916383" y="774599"/>
                </a:lnTo>
                <a:lnTo>
                  <a:pt x="986122" y="836530"/>
                </a:lnTo>
                <a:lnTo>
                  <a:pt x="965782" y="859435"/>
                </a:lnTo>
                <a:lnTo>
                  <a:pt x="977063" y="869453"/>
                </a:lnTo>
                <a:lnTo>
                  <a:pt x="1007118" y="835609"/>
                </a:lnTo>
                <a:lnTo>
                  <a:pt x="995153" y="824984"/>
                </a:lnTo>
                <a:lnTo>
                  <a:pt x="1061335" y="750458"/>
                </a:lnTo>
                <a:close/>
                <a:moveTo>
                  <a:pt x="883357" y="633804"/>
                </a:moveTo>
                <a:cubicBezTo>
                  <a:pt x="893961" y="632953"/>
                  <a:pt x="904032" y="636074"/>
                  <a:pt x="913570" y="643168"/>
                </a:cubicBezTo>
                <a:cubicBezTo>
                  <a:pt x="921764" y="649262"/>
                  <a:pt x="927039" y="657363"/>
                  <a:pt x="929397" y="667473"/>
                </a:cubicBezTo>
                <a:cubicBezTo>
                  <a:pt x="931601" y="677279"/>
                  <a:pt x="929737" y="687573"/>
                  <a:pt x="923807" y="698357"/>
                </a:cubicBezTo>
                <a:lnTo>
                  <a:pt x="855386" y="647473"/>
                </a:lnTo>
                <a:cubicBezTo>
                  <a:pt x="863430" y="639211"/>
                  <a:pt x="872753" y="634654"/>
                  <a:pt x="883357" y="633804"/>
                </a:cubicBezTo>
                <a:close/>
                <a:moveTo>
                  <a:pt x="877584" y="619540"/>
                </a:moveTo>
                <a:cubicBezTo>
                  <a:pt x="861927" y="621950"/>
                  <a:pt x="848960" y="630065"/>
                  <a:pt x="838683" y="643883"/>
                </a:cubicBezTo>
                <a:cubicBezTo>
                  <a:pt x="828316" y="657824"/>
                  <a:pt x="824291" y="672685"/>
                  <a:pt x="826611" y="688464"/>
                </a:cubicBezTo>
                <a:cubicBezTo>
                  <a:pt x="828930" y="704243"/>
                  <a:pt x="837305" y="717499"/>
                  <a:pt x="851735" y="728230"/>
                </a:cubicBezTo>
                <a:cubicBezTo>
                  <a:pt x="860540" y="734778"/>
                  <a:pt x="869845" y="738802"/>
                  <a:pt x="879651" y="740302"/>
                </a:cubicBezTo>
                <a:cubicBezTo>
                  <a:pt x="889456" y="741801"/>
                  <a:pt x="898833" y="740750"/>
                  <a:pt x="907779" y="737147"/>
                </a:cubicBezTo>
                <a:lnTo>
                  <a:pt x="901778" y="722998"/>
                </a:lnTo>
                <a:cubicBezTo>
                  <a:pt x="888300" y="729118"/>
                  <a:pt x="874591" y="726995"/>
                  <a:pt x="860650" y="716627"/>
                </a:cubicBezTo>
                <a:cubicBezTo>
                  <a:pt x="850744" y="709260"/>
                  <a:pt x="844536" y="700370"/>
                  <a:pt x="842025" y="689956"/>
                </a:cubicBezTo>
                <a:cubicBezTo>
                  <a:pt x="839514" y="679542"/>
                  <a:pt x="841057" y="669294"/>
                  <a:pt x="846655" y="659213"/>
                </a:cubicBezTo>
                <a:lnTo>
                  <a:pt x="927183" y="719100"/>
                </a:lnTo>
                <a:cubicBezTo>
                  <a:pt x="929792" y="716103"/>
                  <a:pt x="931324" y="714298"/>
                  <a:pt x="931779" y="713687"/>
                </a:cubicBezTo>
                <a:cubicBezTo>
                  <a:pt x="941510" y="700602"/>
                  <a:pt x="945703" y="686152"/>
                  <a:pt x="944359" y="670338"/>
                </a:cubicBezTo>
                <a:cubicBezTo>
                  <a:pt x="943350" y="654584"/>
                  <a:pt x="935997" y="641614"/>
                  <a:pt x="922301" y="631428"/>
                </a:cubicBezTo>
                <a:cubicBezTo>
                  <a:pt x="908238" y="620970"/>
                  <a:pt x="893332" y="617007"/>
                  <a:pt x="877584" y="619540"/>
                </a:cubicBezTo>
                <a:close/>
                <a:moveTo>
                  <a:pt x="743510" y="464812"/>
                </a:moveTo>
                <a:lnTo>
                  <a:pt x="661462" y="602196"/>
                </a:lnTo>
                <a:lnTo>
                  <a:pt x="675200" y="610401"/>
                </a:lnTo>
                <a:lnTo>
                  <a:pt x="744824" y="493821"/>
                </a:lnTo>
                <a:lnTo>
                  <a:pt x="744852" y="603006"/>
                </a:lnTo>
                <a:lnTo>
                  <a:pt x="746814" y="604178"/>
                </a:lnTo>
                <a:lnTo>
                  <a:pt x="842956" y="552426"/>
                </a:lnTo>
                <a:lnTo>
                  <a:pt x="773332" y="669007"/>
                </a:lnTo>
                <a:lnTo>
                  <a:pt x="787070" y="677212"/>
                </a:lnTo>
                <a:lnTo>
                  <a:pt x="869118" y="539827"/>
                </a:lnTo>
                <a:lnTo>
                  <a:pt x="852044" y="529630"/>
                </a:lnTo>
                <a:lnTo>
                  <a:pt x="760602" y="578862"/>
                </a:lnTo>
                <a:lnTo>
                  <a:pt x="760585" y="475009"/>
                </a:lnTo>
                <a:close/>
                <a:moveTo>
                  <a:pt x="0" y="0"/>
                </a:moveTo>
                <a:cubicBezTo>
                  <a:pt x="1040576" y="0"/>
                  <a:pt x="1884129" y="843553"/>
                  <a:pt x="1884129" y="1884129"/>
                </a:cubicBezTo>
                <a:lnTo>
                  <a:pt x="0" y="1884129"/>
                </a:lnTo>
                <a:close/>
              </a:path>
            </a:pathLst>
          </a:custGeom>
          <a:solidFill>
            <a:srgbClr val="F25A2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56" name="Управление">
            <a:extLst>
              <a:ext uri="{FF2B5EF4-FFF2-40B4-BE49-F238E27FC236}">
                <a16:creationId xmlns:a16="http://schemas.microsoft.com/office/drawing/2014/main" id="{B640A55D-EFA5-7886-4870-1E7E23E0433E}"/>
              </a:ext>
            </a:extLst>
          </p:cNvPr>
          <p:cNvSpPr/>
          <p:nvPr/>
        </p:nvSpPr>
        <p:spPr>
          <a:xfrm>
            <a:off x="4528684" y="-2360377"/>
            <a:ext cx="1884129" cy="1884129"/>
          </a:xfrm>
          <a:custGeom>
            <a:avLst/>
            <a:gdLst/>
            <a:ahLst/>
            <a:cxnLst/>
            <a:rect l="l" t="t" r="r" b="b"/>
            <a:pathLst>
              <a:path w="1884129" h="1884129">
                <a:moveTo>
                  <a:pt x="1385949" y="1289279"/>
                </a:moveTo>
                <a:cubicBezTo>
                  <a:pt x="1397120" y="1286421"/>
                  <a:pt x="1407452" y="1287392"/>
                  <a:pt x="1416945" y="1292194"/>
                </a:cubicBezTo>
                <a:cubicBezTo>
                  <a:pt x="1426437" y="1296995"/>
                  <a:pt x="1433405" y="1304908"/>
                  <a:pt x="1437848" y="1315934"/>
                </a:cubicBezTo>
                <a:cubicBezTo>
                  <a:pt x="1441664" y="1325405"/>
                  <a:pt x="1441943" y="1335069"/>
                  <a:pt x="1438685" y="1344925"/>
                </a:cubicBezTo>
                <a:cubicBezTo>
                  <a:pt x="1435454" y="1354442"/>
                  <a:pt x="1428498" y="1362257"/>
                  <a:pt x="1417816" y="1368368"/>
                </a:cubicBezTo>
                <a:close/>
                <a:moveTo>
                  <a:pt x="1397018" y="1272558"/>
                </a:moveTo>
                <a:cubicBezTo>
                  <a:pt x="1389370" y="1272641"/>
                  <a:pt x="1381553" y="1274291"/>
                  <a:pt x="1373566" y="1277509"/>
                </a:cubicBezTo>
                <a:cubicBezTo>
                  <a:pt x="1357452" y="1284002"/>
                  <a:pt x="1346271" y="1294586"/>
                  <a:pt x="1340026" y="1309261"/>
                </a:cubicBezTo>
                <a:cubicBezTo>
                  <a:pt x="1333780" y="1323937"/>
                  <a:pt x="1334018" y="1339614"/>
                  <a:pt x="1340739" y="1356294"/>
                </a:cubicBezTo>
                <a:cubicBezTo>
                  <a:pt x="1344840" y="1366472"/>
                  <a:pt x="1350683" y="1374756"/>
                  <a:pt x="1358270" y="1381147"/>
                </a:cubicBezTo>
                <a:cubicBezTo>
                  <a:pt x="1365856" y="1387538"/>
                  <a:pt x="1374406" y="1391528"/>
                  <a:pt x="1383918" y="1393117"/>
                </a:cubicBezTo>
                <a:lnTo>
                  <a:pt x="1386172" y="1377914"/>
                </a:lnTo>
                <a:cubicBezTo>
                  <a:pt x="1371480" y="1376112"/>
                  <a:pt x="1360887" y="1367153"/>
                  <a:pt x="1354394" y="1351038"/>
                </a:cubicBezTo>
                <a:cubicBezTo>
                  <a:pt x="1349781" y="1339589"/>
                  <a:pt x="1349117" y="1328765"/>
                  <a:pt x="1352402" y="1318569"/>
                </a:cubicBezTo>
                <a:cubicBezTo>
                  <a:pt x="1355688" y="1308373"/>
                  <a:pt x="1362346" y="1300432"/>
                  <a:pt x="1372379" y="1294747"/>
                </a:cubicBezTo>
                <a:lnTo>
                  <a:pt x="1409885" y="1387830"/>
                </a:lnTo>
                <a:cubicBezTo>
                  <a:pt x="1413674" y="1386632"/>
                  <a:pt x="1415922" y="1385890"/>
                  <a:pt x="1416628" y="1385606"/>
                </a:cubicBezTo>
                <a:cubicBezTo>
                  <a:pt x="1431754" y="1379511"/>
                  <a:pt x="1442864" y="1369366"/>
                  <a:pt x="1449960" y="1355170"/>
                </a:cubicBezTo>
                <a:cubicBezTo>
                  <a:pt x="1457311" y="1341199"/>
                  <a:pt x="1457797" y="1326298"/>
                  <a:pt x="1451418" y="1310466"/>
                </a:cubicBezTo>
                <a:cubicBezTo>
                  <a:pt x="1444868" y="1294210"/>
                  <a:pt x="1434213" y="1283059"/>
                  <a:pt x="1419454" y="1277011"/>
                </a:cubicBezTo>
                <a:cubicBezTo>
                  <a:pt x="1412144" y="1273959"/>
                  <a:pt x="1404666" y="1272475"/>
                  <a:pt x="1397018" y="1272558"/>
                </a:cubicBezTo>
                <a:close/>
                <a:moveTo>
                  <a:pt x="1371768" y="1148848"/>
                </a:moveTo>
                <a:lnTo>
                  <a:pt x="1269645" y="1200183"/>
                </a:lnTo>
                <a:lnTo>
                  <a:pt x="1275394" y="1211621"/>
                </a:lnTo>
                <a:lnTo>
                  <a:pt x="1384625" y="1232959"/>
                </a:lnTo>
                <a:lnTo>
                  <a:pt x="1305990" y="1272487"/>
                </a:lnTo>
                <a:lnTo>
                  <a:pt x="1312766" y="1285967"/>
                </a:lnTo>
                <a:lnTo>
                  <a:pt x="1414889" y="1234632"/>
                </a:lnTo>
                <a:lnTo>
                  <a:pt x="1409140" y="1223194"/>
                </a:lnTo>
                <a:lnTo>
                  <a:pt x="1299909" y="1201856"/>
                </a:lnTo>
                <a:lnTo>
                  <a:pt x="1378544" y="1162329"/>
                </a:lnTo>
                <a:close/>
                <a:moveTo>
                  <a:pt x="1305816" y="1040033"/>
                </a:moveTo>
                <a:lnTo>
                  <a:pt x="1208198" y="1099490"/>
                </a:lnTo>
                <a:lnTo>
                  <a:pt x="1216046" y="1112375"/>
                </a:lnTo>
                <a:lnTo>
                  <a:pt x="1258608" y="1086452"/>
                </a:lnTo>
                <a:lnTo>
                  <a:pt x="1292854" y="1142681"/>
                </a:lnTo>
                <a:lnTo>
                  <a:pt x="1250293" y="1168604"/>
                </a:lnTo>
                <a:lnTo>
                  <a:pt x="1258141" y="1181489"/>
                </a:lnTo>
                <a:lnTo>
                  <a:pt x="1355760" y="1122033"/>
                </a:lnTo>
                <a:lnTo>
                  <a:pt x="1347912" y="1109147"/>
                </a:lnTo>
                <a:lnTo>
                  <a:pt x="1305350" y="1135070"/>
                </a:lnTo>
                <a:lnTo>
                  <a:pt x="1271103" y="1078842"/>
                </a:lnTo>
                <a:lnTo>
                  <a:pt x="1313665" y="1052919"/>
                </a:lnTo>
                <a:close/>
                <a:moveTo>
                  <a:pt x="1221287" y="960793"/>
                </a:moveTo>
                <a:cubicBezTo>
                  <a:pt x="1231665" y="963129"/>
                  <a:pt x="1240356" y="969099"/>
                  <a:pt x="1247359" y="978705"/>
                </a:cubicBezTo>
                <a:cubicBezTo>
                  <a:pt x="1253374" y="986956"/>
                  <a:pt x="1256006" y="996258"/>
                  <a:pt x="1255256" y="1006612"/>
                </a:cubicBezTo>
                <a:cubicBezTo>
                  <a:pt x="1254450" y="1016630"/>
                  <a:pt x="1249614" y="1025908"/>
                  <a:pt x="1240750" y="1034445"/>
                </a:cubicBezTo>
                <a:lnTo>
                  <a:pt x="1190519" y="965543"/>
                </a:lnTo>
                <a:cubicBezTo>
                  <a:pt x="1200653" y="960041"/>
                  <a:pt x="1210909" y="958458"/>
                  <a:pt x="1221287" y="960793"/>
                </a:cubicBezTo>
                <a:close/>
                <a:moveTo>
                  <a:pt x="1220009" y="945458"/>
                </a:moveTo>
                <a:cubicBezTo>
                  <a:pt x="1204342" y="943112"/>
                  <a:pt x="1189551" y="947011"/>
                  <a:pt x="1175635" y="957156"/>
                </a:cubicBezTo>
                <a:cubicBezTo>
                  <a:pt x="1161596" y="967391"/>
                  <a:pt x="1153342" y="980387"/>
                  <a:pt x="1150873" y="996143"/>
                </a:cubicBezTo>
                <a:cubicBezTo>
                  <a:pt x="1148403" y="1011900"/>
                  <a:pt x="1152465" y="1027044"/>
                  <a:pt x="1163059" y="1041575"/>
                </a:cubicBezTo>
                <a:cubicBezTo>
                  <a:pt x="1169523" y="1050442"/>
                  <a:pt x="1177215" y="1057047"/>
                  <a:pt x="1186133" y="1061390"/>
                </a:cubicBezTo>
                <a:cubicBezTo>
                  <a:pt x="1195051" y="1065733"/>
                  <a:pt x="1204317" y="1067512"/>
                  <a:pt x="1213929" y="1066728"/>
                </a:cubicBezTo>
                <a:lnTo>
                  <a:pt x="1212399" y="1051435"/>
                </a:lnTo>
                <a:cubicBezTo>
                  <a:pt x="1197712" y="1053278"/>
                  <a:pt x="1185251" y="1047180"/>
                  <a:pt x="1175016" y="1033142"/>
                </a:cubicBezTo>
                <a:cubicBezTo>
                  <a:pt x="1167744" y="1023166"/>
                  <a:pt x="1164455" y="1012834"/>
                  <a:pt x="1165149" y="1002144"/>
                </a:cubicBezTo>
                <a:cubicBezTo>
                  <a:pt x="1165842" y="991454"/>
                  <a:pt x="1170358" y="982126"/>
                  <a:pt x="1178697" y="974161"/>
                </a:cubicBezTo>
                <a:lnTo>
                  <a:pt x="1237816" y="1055255"/>
                </a:lnTo>
                <a:cubicBezTo>
                  <a:pt x="1241197" y="1053167"/>
                  <a:pt x="1243196" y="1051899"/>
                  <a:pt x="1243812" y="1051450"/>
                </a:cubicBezTo>
                <a:cubicBezTo>
                  <a:pt x="1256988" y="1041843"/>
                  <a:pt x="1265282" y="1029290"/>
                  <a:pt x="1268693" y="1013790"/>
                </a:cubicBezTo>
                <a:cubicBezTo>
                  <a:pt x="1272407" y="998447"/>
                  <a:pt x="1269236" y="983879"/>
                  <a:pt x="1259181" y="970086"/>
                </a:cubicBezTo>
                <a:cubicBezTo>
                  <a:pt x="1248856" y="955924"/>
                  <a:pt x="1235799" y="947715"/>
                  <a:pt x="1220009" y="945458"/>
                </a:cubicBezTo>
                <a:close/>
                <a:moveTo>
                  <a:pt x="1150862" y="841351"/>
                </a:moveTo>
                <a:lnTo>
                  <a:pt x="1101192" y="884215"/>
                </a:lnTo>
                <a:cubicBezTo>
                  <a:pt x="1090924" y="893077"/>
                  <a:pt x="1082484" y="897643"/>
                  <a:pt x="1075873" y="897913"/>
                </a:cubicBezTo>
                <a:cubicBezTo>
                  <a:pt x="1069262" y="898183"/>
                  <a:pt x="1063415" y="894673"/>
                  <a:pt x="1058332" y="887384"/>
                </a:cubicBezTo>
                <a:lnTo>
                  <a:pt x="1047602" y="896644"/>
                </a:lnTo>
                <a:cubicBezTo>
                  <a:pt x="1055174" y="906818"/>
                  <a:pt x="1064011" y="912276"/>
                  <a:pt x="1074113" y="913019"/>
                </a:cubicBezTo>
                <a:cubicBezTo>
                  <a:pt x="1084315" y="913878"/>
                  <a:pt x="1096628" y="908084"/>
                  <a:pt x="1111050" y="895638"/>
                </a:cubicBezTo>
                <a:lnTo>
                  <a:pt x="1149643" y="862332"/>
                </a:lnTo>
                <a:lnTo>
                  <a:pt x="1183397" y="901445"/>
                </a:lnTo>
                <a:lnTo>
                  <a:pt x="1107940" y="966563"/>
                </a:lnTo>
                <a:lnTo>
                  <a:pt x="1117798" y="977985"/>
                </a:lnTo>
                <a:lnTo>
                  <a:pt x="1204331" y="903309"/>
                </a:lnTo>
                <a:close/>
                <a:moveTo>
                  <a:pt x="1025703" y="805135"/>
                </a:moveTo>
                <a:lnTo>
                  <a:pt x="1054392" y="833668"/>
                </a:lnTo>
                <a:cubicBezTo>
                  <a:pt x="1059147" y="838396"/>
                  <a:pt x="1061719" y="843104"/>
                  <a:pt x="1062109" y="847790"/>
                </a:cubicBezTo>
                <a:cubicBezTo>
                  <a:pt x="1062499" y="852477"/>
                  <a:pt x="1060760" y="856765"/>
                  <a:pt x="1056891" y="860655"/>
                </a:cubicBezTo>
                <a:cubicBezTo>
                  <a:pt x="1052807" y="864762"/>
                  <a:pt x="1048367" y="866687"/>
                  <a:pt x="1043571" y="866430"/>
                </a:cubicBezTo>
                <a:cubicBezTo>
                  <a:pt x="1038775" y="866174"/>
                  <a:pt x="1033999" y="863682"/>
                  <a:pt x="1029245" y="858953"/>
                </a:cubicBezTo>
                <a:lnTo>
                  <a:pt x="1000556" y="830420"/>
                </a:lnTo>
                <a:close/>
                <a:moveTo>
                  <a:pt x="1060523" y="770124"/>
                </a:moveTo>
                <a:lnTo>
                  <a:pt x="1085970" y="795433"/>
                </a:lnTo>
                <a:cubicBezTo>
                  <a:pt x="1090509" y="799947"/>
                  <a:pt x="1092946" y="804466"/>
                  <a:pt x="1093281" y="808991"/>
                </a:cubicBezTo>
                <a:cubicBezTo>
                  <a:pt x="1093617" y="813516"/>
                  <a:pt x="1091904" y="817670"/>
                  <a:pt x="1088143" y="821452"/>
                </a:cubicBezTo>
                <a:cubicBezTo>
                  <a:pt x="1079760" y="829880"/>
                  <a:pt x="1070869" y="829420"/>
                  <a:pt x="1061468" y="820070"/>
                </a:cubicBezTo>
                <a:lnTo>
                  <a:pt x="1036020" y="794761"/>
                </a:lnTo>
                <a:close/>
                <a:moveTo>
                  <a:pt x="1060142" y="749111"/>
                </a:moveTo>
                <a:lnTo>
                  <a:pt x="979541" y="830154"/>
                </a:lnTo>
                <a:lnTo>
                  <a:pt x="1018928" y="869326"/>
                </a:lnTo>
                <a:cubicBezTo>
                  <a:pt x="1026924" y="877279"/>
                  <a:pt x="1035260" y="881378"/>
                  <a:pt x="1043936" y="881624"/>
                </a:cubicBezTo>
                <a:cubicBezTo>
                  <a:pt x="1052611" y="881870"/>
                  <a:pt x="1060281" y="878643"/>
                  <a:pt x="1066944" y="871943"/>
                </a:cubicBezTo>
                <a:cubicBezTo>
                  <a:pt x="1076293" y="862542"/>
                  <a:pt x="1078150" y="851815"/>
                  <a:pt x="1072513" y="839761"/>
                </a:cubicBezTo>
                <a:cubicBezTo>
                  <a:pt x="1082435" y="842320"/>
                  <a:pt x="1091425" y="839547"/>
                  <a:pt x="1099485" y="831443"/>
                </a:cubicBezTo>
                <a:cubicBezTo>
                  <a:pt x="1105933" y="824960"/>
                  <a:pt x="1108957" y="817543"/>
                  <a:pt x="1108557" y="809192"/>
                </a:cubicBezTo>
                <a:cubicBezTo>
                  <a:pt x="1108158" y="800841"/>
                  <a:pt x="1104067" y="792797"/>
                  <a:pt x="1096287" y="785060"/>
                </a:cubicBezTo>
                <a:close/>
                <a:moveTo>
                  <a:pt x="949260" y="686689"/>
                </a:moveTo>
                <a:cubicBezTo>
                  <a:pt x="961599" y="685524"/>
                  <a:pt x="972605" y="689016"/>
                  <a:pt x="982280" y="697164"/>
                </a:cubicBezTo>
                <a:cubicBezTo>
                  <a:pt x="991955" y="705313"/>
                  <a:pt x="997268" y="715565"/>
                  <a:pt x="998218" y="727922"/>
                </a:cubicBezTo>
                <a:cubicBezTo>
                  <a:pt x="999266" y="740162"/>
                  <a:pt x="995716" y="751120"/>
                  <a:pt x="987568" y="760795"/>
                </a:cubicBezTo>
                <a:cubicBezTo>
                  <a:pt x="979517" y="770353"/>
                  <a:pt x="969274" y="775773"/>
                  <a:pt x="956837" y="777054"/>
                </a:cubicBezTo>
                <a:cubicBezTo>
                  <a:pt x="944597" y="778103"/>
                  <a:pt x="933640" y="774553"/>
                  <a:pt x="923965" y="766404"/>
                </a:cubicBezTo>
                <a:cubicBezTo>
                  <a:pt x="914290" y="758256"/>
                  <a:pt x="908928" y="748061"/>
                  <a:pt x="907880" y="735821"/>
                </a:cubicBezTo>
                <a:cubicBezTo>
                  <a:pt x="907028" y="723348"/>
                  <a:pt x="910627" y="712332"/>
                  <a:pt x="918677" y="702774"/>
                </a:cubicBezTo>
                <a:cubicBezTo>
                  <a:pt x="926826" y="693099"/>
                  <a:pt x="937020" y="687737"/>
                  <a:pt x="949260" y="686689"/>
                </a:cubicBezTo>
                <a:close/>
                <a:moveTo>
                  <a:pt x="947642" y="671577"/>
                </a:moveTo>
                <a:cubicBezTo>
                  <a:pt x="931438" y="673073"/>
                  <a:pt x="917937" y="680232"/>
                  <a:pt x="907137" y="693054"/>
                </a:cubicBezTo>
                <a:cubicBezTo>
                  <a:pt x="896338" y="705877"/>
                  <a:pt x="891579" y="720399"/>
                  <a:pt x="892860" y="736621"/>
                </a:cubicBezTo>
                <a:cubicBezTo>
                  <a:pt x="894258" y="752941"/>
                  <a:pt x="901193" y="766353"/>
                  <a:pt x="913666" y="776858"/>
                </a:cubicBezTo>
                <a:cubicBezTo>
                  <a:pt x="929169" y="789915"/>
                  <a:pt x="946342" y="793420"/>
                  <a:pt x="965184" y="787372"/>
                </a:cubicBezTo>
                <a:lnTo>
                  <a:pt x="950752" y="804507"/>
                </a:lnTo>
                <a:lnTo>
                  <a:pt x="962292" y="814226"/>
                </a:lnTo>
                <a:lnTo>
                  <a:pt x="1035923" y="726802"/>
                </a:lnTo>
                <a:lnTo>
                  <a:pt x="1024383" y="717083"/>
                </a:lnTo>
                <a:lnTo>
                  <a:pt x="1009951" y="734218"/>
                </a:lnTo>
                <a:cubicBezTo>
                  <a:pt x="1012708" y="714621"/>
                  <a:pt x="1006334" y="698295"/>
                  <a:pt x="990831" y="685238"/>
                </a:cubicBezTo>
                <a:cubicBezTo>
                  <a:pt x="978358" y="674733"/>
                  <a:pt x="963962" y="670179"/>
                  <a:pt x="947642" y="671577"/>
                </a:cubicBezTo>
                <a:close/>
                <a:moveTo>
                  <a:pt x="838126" y="605712"/>
                </a:moveTo>
                <a:cubicBezTo>
                  <a:pt x="850304" y="603411"/>
                  <a:pt x="861586" y="605869"/>
                  <a:pt x="871973" y="613088"/>
                </a:cubicBezTo>
                <a:cubicBezTo>
                  <a:pt x="882360" y="620307"/>
                  <a:pt x="888598" y="630024"/>
                  <a:pt x="890687" y="642240"/>
                </a:cubicBezTo>
                <a:cubicBezTo>
                  <a:pt x="892863" y="654331"/>
                  <a:pt x="890341" y="665570"/>
                  <a:pt x="883122" y="675957"/>
                </a:cubicBezTo>
                <a:cubicBezTo>
                  <a:pt x="875991" y="686219"/>
                  <a:pt x="866292" y="692563"/>
                  <a:pt x="854028" y="694989"/>
                </a:cubicBezTo>
                <a:cubicBezTo>
                  <a:pt x="841937" y="697165"/>
                  <a:pt x="830698" y="694643"/>
                  <a:pt x="820311" y="687425"/>
                </a:cubicBezTo>
                <a:cubicBezTo>
                  <a:pt x="809924" y="680206"/>
                  <a:pt x="803642" y="670551"/>
                  <a:pt x="801467" y="658460"/>
                </a:cubicBezTo>
                <a:cubicBezTo>
                  <a:pt x="799465" y="646119"/>
                  <a:pt x="802030" y="634818"/>
                  <a:pt x="809161" y="624556"/>
                </a:cubicBezTo>
                <a:cubicBezTo>
                  <a:pt x="816380" y="614169"/>
                  <a:pt x="826035" y="607887"/>
                  <a:pt x="838126" y="605712"/>
                </a:cubicBezTo>
                <a:close/>
                <a:moveTo>
                  <a:pt x="829387" y="569016"/>
                </a:moveTo>
                <a:lnTo>
                  <a:pt x="738065" y="700419"/>
                </a:lnTo>
                <a:lnTo>
                  <a:pt x="750454" y="709029"/>
                </a:lnTo>
                <a:lnTo>
                  <a:pt x="789332" y="653089"/>
                </a:lnTo>
                <a:cubicBezTo>
                  <a:pt x="788400" y="672856"/>
                  <a:pt x="796256" y="688524"/>
                  <a:pt x="812900" y="700091"/>
                </a:cubicBezTo>
                <a:cubicBezTo>
                  <a:pt x="826291" y="709397"/>
                  <a:pt x="840984" y="712556"/>
                  <a:pt x="856980" y="709568"/>
                </a:cubicBezTo>
                <a:cubicBezTo>
                  <a:pt x="873101" y="706667"/>
                  <a:pt x="885945" y="698333"/>
                  <a:pt x="895512" y="684567"/>
                </a:cubicBezTo>
                <a:cubicBezTo>
                  <a:pt x="905079" y="670801"/>
                  <a:pt x="908412" y="655858"/>
                  <a:pt x="905511" y="639737"/>
                </a:cubicBezTo>
                <a:cubicBezTo>
                  <a:pt x="902735" y="623703"/>
                  <a:pt x="894652" y="611033"/>
                  <a:pt x="881261" y="601727"/>
                </a:cubicBezTo>
                <a:cubicBezTo>
                  <a:pt x="864617" y="590159"/>
                  <a:pt x="847193" y="588258"/>
                  <a:pt x="828991" y="596023"/>
                </a:cubicBezTo>
                <a:lnTo>
                  <a:pt x="841776" y="577626"/>
                </a:lnTo>
                <a:close/>
                <a:moveTo>
                  <a:pt x="719361" y="504730"/>
                </a:moveTo>
                <a:lnTo>
                  <a:pt x="662487" y="603876"/>
                </a:lnTo>
                <a:lnTo>
                  <a:pt x="675574" y="611383"/>
                </a:lnTo>
                <a:lnTo>
                  <a:pt x="725168" y="524928"/>
                </a:lnTo>
                <a:lnTo>
                  <a:pt x="782276" y="557688"/>
                </a:lnTo>
                <a:lnTo>
                  <a:pt x="732682" y="644143"/>
                </a:lnTo>
                <a:lnTo>
                  <a:pt x="745769" y="651650"/>
                </a:lnTo>
                <a:lnTo>
                  <a:pt x="802643" y="552504"/>
                </a:lnTo>
                <a:close/>
                <a:moveTo>
                  <a:pt x="607624" y="399691"/>
                </a:moveTo>
                <a:lnTo>
                  <a:pt x="607987" y="528225"/>
                </a:lnTo>
                <a:lnTo>
                  <a:pt x="601878" y="533686"/>
                </a:lnTo>
                <a:cubicBezTo>
                  <a:pt x="594933" y="539849"/>
                  <a:pt x="588213" y="543296"/>
                  <a:pt x="581720" y="544028"/>
                </a:cubicBezTo>
                <a:cubicBezTo>
                  <a:pt x="575226" y="544760"/>
                  <a:pt x="568314" y="542895"/>
                  <a:pt x="560983" y="538431"/>
                </a:cubicBezTo>
                <a:lnTo>
                  <a:pt x="554749" y="551667"/>
                </a:lnTo>
                <a:cubicBezTo>
                  <a:pt x="565454" y="557551"/>
                  <a:pt x="575731" y="559696"/>
                  <a:pt x="585579" y="558101"/>
                </a:cubicBezTo>
                <a:cubicBezTo>
                  <a:pt x="595427" y="556506"/>
                  <a:pt x="605490" y="551054"/>
                  <a:pt x="615770" y="541745"/>
                </a:cubicBezTo>
                <a:lnTo>
                  <a:pt x="717235" y="451312"/>
                </a:lnTo>
                <a:lnTo>
                  <a:pt x="702344" y="444300"/>
                </a:lnTo>
                <a:lnTo>
                  <a:pt x="622409" y="515308"/>
                </a:lnTo>
                <a:lnTo>
                  <a:pt x="622515" y="406704"/>
                </a:lnTo>
                <a:close/>
                <a:moveTo>
                  <a:pt x="0" y="0"/>
                </a:moveTo>
                <a:cubicBezTo>
                  <a:pt x="1040576" y="0"/>
                  <a:pt x="1884129" y="843553"/>
                  <a:pt x="1884129" y="1884129"/>
                </a:cubicBezTo>
                <a:lnTo>
                  <a:pt x="0" y="1884129"/>
                </a:lnTo>
                <a:close/>
              </a:path>
            </a:pathLst>
          </a:custGeom>
          <a:solidFill>
            <a:srgbClr val="F25A2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59" name="Полилиния 58">
            <a:extLst>
              <a:ext uri="{FF2B5EF4-FFF2-40B4-BE49-F238E27FC236}">
                <a16:creationId xmlns:a16="http://schemas.microsoft.com/office/drawing/2014/main" id="{0FDC23B7-F73F-29DB-621B-B16C42C664E0}"/>
              </a:ext>
            </a:extLst>
          </p:cNvPr>
          <p:cNvSpPr/>
          <p:nvPr/>
        </p:nvSpPr>
        <p:spPr>
          <a:xfrm rot="5400000">
            <a:off x="6674766" y="1400937"/>
            <a:ext cx="4676838" cy="4673867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C3A644A1-8796-DC92-BCC3-71F9B85E2D3E}"/>
              </a:ext>
            </a:extLst>
          </p:cNvPr>
          <p:cNvSpPr/>
          <p:nvPr/>
        </p:nvSpPr>
        <p:spPr>
          <a:xfrm>
            <a:off x="7541410" y="2352224"/>
            <a:ext cx="2865409" cy="27840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61" name="ЕРИС">
            <a:extLst>
              <a:ext uri="{FF2B5EF4-FFF2-40B4-BE49-F238E27FC236}">
                <a16:creationId xmlns:a16="http://schemas.microsoft.com/office/drawing/2014/main" id="{2C5483CC-9BB7-0E05-59B8-CBB73C4EA3FB}"/>
              </a:ext>
            </a:extLst>
          </p:cNvPr>
          <p:cNvSpPr txBox="1"/>
          <p:nvPr/>
        </p:nvSpPr>
        <p:spPr>
          <a:xfrm>
            <a:off x="7831032" y="3123872"/>
            <a:ext cx="2342780" cy="1787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1300" dirty="0">
                <a:latin typeface="Gilroy" pitchFamily="2" charset="0"/>
              </a:rPr>
              <a:t>ЕДИНАЯ ПЛАТФОРМА </a:t>
            </a:r>
            <a:r>
              <a:rPr sz="5400" b="1" dirty="0">
                <a:latin typeface="Gilroy" pitchFamily="2" charset="0"/>
              </a:rPr>
              <a:t>ЕРИ</a:t>
            </a:r>
            <a:r>
              <a:rPr lang="ru-RU" sz="5400" b="1" dirty="0">
                <a:latin typeface="Gilroy" pitchFamily="2" charset="0"/>
              </a:rPr>
              <a:t>С</a:t>
            </a:r>
            <a:br>
              <a:rPr lang="en-US" sz="5400" b="1" dirty="0">
                <a:latin typeface="Gilroy" pitchFamily="2" charset="0"/>
              </a:rPr>
            </a:br>
            <a:endParaRPr lang="ru-RU" sz="3300" dirty="0">
              <a:latin typeface="Gilro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567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40"/>
                                </p:stCondLst>
                                <p:childTnLst>
                                  <p:par>
                                    <p:cTn id="1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6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9" dur="2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build="p"/>
          <p:bldP spid="59" grpId="0" animBg="1"/>
          <p:bldP spid="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40"/>
                                </p:stCondLst>
                                <p:childTnLst>
                                  <p:par>
                                    <p:cTn id="14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6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9" dur="2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build="p"/>
          <p:bldP spid="59" grpId="0" animBg="1"/>
          <p:bldP spid="61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BD77B-4153-C95A-BEE2-203061BAD8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4266" y="489401"/>
            <a:ext cx="1020133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dirty="0">
                <a:latin typeface="GILROY-MEDIUM" pitchFamily="2" charset="0"/>
              </a:rPr>
              <a:t>Ключевые показатели РТК Радиология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E9E866-BC31-3A74-8214-2A447AA1064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762516" y="2008688"/>
            <a:ext cx="5181600" cy="2049462"/>
          </a:xfrm>
        </p:spPr>
        <p:txBody>
          <a:bodyPr>
            <a:normAutofit/>
          </a:bodyPr>
          <a:lstStyle/>
          <a:p>
            <a:pPr marL="457200" lvl="1" indent="0" algn="l">
              <a:buNone/>
            </a:pPr>
            <a:r>
              <a:rPr lang="ru-RU" sz="7200" dirty="0">
                <a:solidFill>
                  <a:srgbClr val="F25A28"/>
                </a:solidFill>
                <a:latin typeface="GILROY-LIGHT" pitchFamily="2" charset="0"/>
              </a:rPr>
              <a:t>3+</a:t>
            </a:r>
            <a:r>
              <a:rPr lang="ru-RU" sz="2800" dirty="0">
                <a:solidFill>
                  <a:srgbClr val="F25A28"/>
                </a:solidFill>
                <a:latin typeface="Gilroy" pitchFamily="2" charset="0"/>
              </a:rPr>
              <a:t>тысячи</a:t>
            </a:r>
            <a:br>
              <a:rPr lang="ru-RU" sz="2800" b="1" dirty="0">
                <a:latin typeface="Gilroy" pitchFamily="2" charset="0"/>
              </a:rPr>
            </a:br>
            <a:r>
              <a:rPr lang="ru-RU" sz="1600" dirty="0">
                <a:solidFill>
                  <a:srgbClr val="000000"/>
                </a:solidFill>
                <a:latin typeface="Gilroy-Light"/>
                <a:sym typeface="Gilroy Light"/>
              </a:rPr>
              <a:t>медицинских организаций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3AE5F59E-850B-A570-61CD-EC8EEF2D0D9A}"/>
              </a:ext>
            </a:extLst>
          </p:cNvPr>
          <p:cNvSpPr txBox="1">
            <a:spLocks/>
          </p:cNvSpPr>
          <p:nvPr/>
        </p:nvSpPr>
        <p:spPr>
          <a:xfrm>
            <a:off x="3762516" y="4121380"/>
            <a:ext cx="5181600" cy="2049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228600" marR="0" indent="-2286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1pPr>
            <a:lvl2pPr marL="736600" marR="0" indent="-2794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2pPr>
            <a:lvl3pPr marL="1273627" marR="0" indent="-359227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3pPr>
            <a:lvl4pPr marL="1790700" marR="0" indent="-4191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4pPr>
            <a:lvl5pPr marL="2331720" marR="0" indent="-50292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457200" lvl="1" indent="0" algn="l" hangingPunct="1">
              <a:buFontTx/>
              <a:buNone/>
            </a:pPr>
            <a:r>
              <a:rPr lang="ru-RU" sz="7200" dirty="0">
                <a:solidFill>
                  <a:srgbClr val="F25A28"/>
                </a:solidFill>
              </a:rPr>
              <a:t>55+</a:t>
            </a:r>
            <a:r>
              <a:rPr lang="ru-RU" sz="2800" dirty="0">
                <a:solidFill>
                  <a:srgbClr val="F25A28"/>
                </a:solidFill>
              </a:rPr>
              <a:t>миллионов</a:t>
            </a:r>
            <a:br>
              <a:rPr lang="ru-RU" sz="2800" dirty="0">
                <a:solidFill>
                  <a:srgbClr val="F25A28"/>
                </a:solidFill>
              </a:rPr>
            </a:br>
            <a:r>
              <a:rPr lang="ru-RU" sz="1600" dirty="0"/>
              <a:t>проведенных исследований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C9E3EB5A-D72F-BE5F-C0B0-EBC2F819FBE2}"/>
              </a:ext>
            </a:extLst>
          </p:cNvPr>
          <p:cNvSpPr txBox="1">
            <a:spLocks/>
          </p:cNvSpPr>
          <p:nvPr/>
        </p:nvSpPr>
        <p:spPr>
          <a:xfrm>
            <a:off x="314266" y="4121380"/>
            <a:ext cx="4749868" cy="2049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0000" tIns="45718" rIns="45718" bIns="45718">
            <a:normAutofit/>
          </a:bodyPr>
          <a:lstStyle>
            <a:lvl1pPr marL="228600" marR="0" indent="-2286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1pPr>
            <a:lvl2pPr marL="736600" marR="0" indent="-2794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2pPr>
            <a:lvl3pPr marL="1273627" marR="0" indent="-359227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3pPr>
            <a:lvl4pPr marL="1790700" marR="0" indent="-4191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4pPr>
            <a:lvl5pPr marL="2331720" marR="0" indent="-50292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lvl="1" indent="0" algn="l" hangingPunct="1">
              <a:buFontTx/>
              <a:buNone/>
            </a:pPr>
            <a:r>
              <a:rPr lang="ru-RU" sz="7200" dirty="0">
                <a:solidFill>
                  <a:srgbClr val="F25A28"/>
                </a:solidFill>
              </a:rPr>
              <a:t>100+</a:t>
            </a:r>
            <a:r>
              <a:rPr lang="ru-RU" sz="2800" dirty="0">
                <a:solidFill>
                  <a:srgbClr val="F25A28"/>
                </a:solidFill>
              </a:rPr>
              <a:t>тысяч</a:t>
            </a:r>
            <a:br>
              <a:rPr lang="ru-RU" sz="2800" b="1" dirty="0"/>
            </a:br>
            <a:r>
              <a:rPr lang="ru-RU" sz="1600" dirty="0"/>
              <a:t>активных пользователей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19E7A2AA-F102-D36B-C74C-3CCF4E14D2F1}"/>
              </a:ext>
            </a:extLst>
          </p:cNvPr>
          <p:cNvSpPr txBox="1">
            <a:spLocks/>
          </p:cNvSpPr>
          <p:nvPr/>
        </p:nvSpPr>
        <p:spPr>
          <a:xfrm>
            <a:off x="7642498" y="4121380"/>
            <a:ext cx="5181600" cy="2049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228600" marR="0" indent="-2286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1pPr>
            <a:lvl2pPr marL="736600" marR="0" indent="-2794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2pPr>
            <a:lvl3pPr marL="1273627" marR="0" indent="-359227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3pPr>
            <a:lvl4pPr marL="1790700" marR="0" indent="-4191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4pPr>
            <a:lvl5pPr marL="2331720" marR="0" indent="-50292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457200" lvl="1" indent="0" algn="l" hangingPunct="1">
              <a:buFontTx/>
              <a:buNone/>
            </a:pPr>
            <a:r>
              <a:rPr lang="ru-RU" sz="7200" dirty="0">
                <a:solidFill>
                  <a:srgbClr val="F25A28"/>
                </a:solidFill>
              </a:rPr>
              <a:t>11+</a:t>
            </a:r>
            <a:r>
              <a:rPr lang="ru-RU" sz="2800" dirty="0">
                <a:solidFill>
                  <a:srgbClr val="F25A28"/>
                </a:solidFill>
              </a:rPr>
              <a:t>миллиардов</a:t>
            </a:r>
            <a:br>
              <a:rPr lang="ru-RU" sz="2800" b="1" dirty="0"/>
            </a:br>
            <a:r>
              <a:rPr lang="ru-RU" sz="1600" dirty="0"/>
              <a:t>медицинских изображений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BC497E10-40F5-4850-D7D9-5369A57E383B}"/>
              </a:ext>
            </a:extLst>
          </p:cNvPr>
          <p:cNvSpPr txBox="1">
            <a:spLocks/>
          </p:cNvSpPr>
          <p:nvPr/>
        </p:nvSpPr>
        <p:spPr>
          <a:xfrm>
            <a:off x="7642498" y="2018029"/>
            <a:ext cx="5181600" cy="2049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228600" marR="0" indent="-2286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1pPr>
            <a:lvl2pPr marL="736600" marR="0" indent="-2794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2pPr>
            <a:lvl3pPr marL="1273627" marR="0" indent="-359227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3pPr>
            <a:lvl4pPr marL="1790700" marR="0" indent="-4191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4pPr>
            <a:lvl5pPr marL="2331720" marR="0" indent="-50292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457200" lvl="1" indent="0" algn="l" hangingPunct="1">
              <a:buFontTx/>
              <a:buNone/>
            </a:pPr>
            <a:r>
              <a:rPr lang="ru-RU" sz="7200" dirty="0">
                <a:solidFill>
                  <a:srgbClr val="F25A28"/>
                </a:solidFill>
              </a:rPr>
              <a:t>5+</a:t>
            </a:r>
            <a:r>
              <a:rPr lang="ru-RU" sz="2800" dirty="0">
                <a:solidFill>
                  <a:srgbClr val="F25A28"/>
                </a:solidFill>
              </a:rPr>
              <a:t>тысяч</a:t>
            </a:r>
            <a:br>
              <a:rPr lang="ru-RU" sz="2800" b="1" dirty="0"/>
            </a:br>
            <a:r>
              <a:rPr lang="ru-RU" sz="1600" dirty="0"/>
              <a:t>единиц техники подключено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26B931CB-417E-BD31-4743-714447ADEA3D}"/>
              </a:ext>
            </a:extLst>
          </p:cNvPr>
          <p:cNvSpPr txBox="1">
            <a:spLocks/>
          </p:cNvSpPr>
          <p:nvPr/>
        </p:nvSpPr>
        <p:spPr>
          <a:xfrm>
            <a:off x="314266" y="2018028"/>
            <a:ext cx="4749868" cy="2049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0000" tIns="45718" rIns="45718" bIns="45718">
            <a:normAutofit/>
          </a:bodyPr>
          <a:lstStyle>
            <a:lvl1pPr marL="228600" marR="0" indent="-2286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1pPr>
            <a:lvl2pPr marL="736600" marR="0" indent="-2794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2pPr>
            <a:lvl3pPr marL="1273627" marR="0" indent="-359227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3pPr>
            <a:lvl4pPr marL="1790700" marR="0" indent="-41910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4pPr>
            <a:lvl5pPr marL="2331720" marR="0" indent="-502920" algn="just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15B2C"/>
              </a:buClr>
              <a:buSzPct val="100000"/>
              <a:buFontTx/>
              <a:buChar char="▪"/>
              <a:tabLst/>
              <a:defRPr sz="2200" b="0" i="0" u="none" strike="noStrike" cap="none" spc="0" baseline="0">
                <a:solidFill>
                  <a:srgbClr val="000000"/>
                </a:solidFill>
                <a:uFillTx/>
                <a:latin typeface="Gilroy-Light"/>
                <a:ea typeface="Gilroy-Light"/>
                <a:cs typeface="Gilroy-Light"/>
                <a:sym typeface="Gilroy Light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lvl="1" indent="0" algn="l" hangingPunct="1">
              <a:buFontTx/>
              <a:buNone/>
            </a:pPr>
            <a:r>
              <a:rPr lang="ru-RU" sz="7200" dirty="0">
                <a:solidFill>
                  <a:srgbClr val="F25A28"/>
                </a:solidFill>
              </a:rPr>
              <a:t>47</a:t>
            </a:r>
            <a:br>
              <a:rPr lang="ru-RU" sz="2800" b="1" dirty="0"/>
            </a:br>
            <a:r>
              <a:rPr lang="ru-RU" sz="1600" dirty="0"/>
              <a:t>регионов внедрения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C6FA208-DA38-F40A-9F54-C4914069B117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4EEDE3-38DB-A282-0792-19C37B59D84E}"/>
              </a:ext>
            </a:extLst>
          </p:cNvPr>
          <p:cNvSpPr txBox="1"/>
          <p:nvPr/>
        </p:nvSpPr>
        <p:spPr>
          <a:xfrm>
            <a:off x="314266" y="214683"/>
            <a:ext cx="61000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510722E4-B94B-99B2-EC8B-BF75B5461C78}"/>
              </a:ext>
            </a:extLst>
          </p:cNvPr>
          <p:cNvSpPr txBox="1">
            <a:spLocks/>
          </p:cNvSpPr>
          <p:nvPr/>
        </p:nvSpPr>
        <p:spPr>
          <a:xfrm>
            <a:off x="11262361" y="214683"/>
            <a:ext cx="558542" cy="26161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 smtClean="0">
                <a:latin typeface="Gilroy" pitchFamily="2" charset="0"/>
              </a:rPr>
              <a:pPr algn="r"/>
              <a:t>40</a:t>
            </a:fld>
            <a:endParaRPr lang="ru-RU" sz="1050" dirty="0">
              <a:latin typeface="Gilro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66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8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7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0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1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6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100"/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89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  <p:bldP spid="5" grpId="0" uiExpand="1" build="p" animBg="1"/>
          <p:bldP spid="7" grpId="0" uiExpand="1" build="p" animBg="1"/>
          <p:bldP spid="8" grpId="0" build="p" animBg="1"/>
          <p:bldP spid="9" grpId="0" build="p" animBg="1"/>
          <p:bldP spid="6" grpId="0" build="p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6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28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670"/>
                                </p:stCondLst>
                                <p:childTnLst>
                                  <p:par>
                                    <p:cTn id="2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00"/>
                                            <p:tgtEl>
                                              <p:spTgt spid="9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1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6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100"/>
                                            <p:tgtEl>
                                              <p:spTgt spid="7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1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100"/>
                                            <p:tgtEl>
                                              <p:spTgt spid="5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89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8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  <p:bldP spid="5" grpId="0" build="p" animBg="1"/>
          <p:bldP spid="7" grpId="0" build="p" animBg="1"/>
          <p:bldP spid="8" grpId="0" build="p" animBg="1"/>
          <p:bldP spid="9" grpId="0" build="p" animBg="1"/>
          <p:bldP spid="6" grpId="0" build="p" animBg="1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BD77B-4153-C95A-BEE2-203061BAD8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4266" y="489401"/>
            <a:ext cx="1020133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800" dirty="0">
                <a:latin typeface="GILROY-MEDIUM" pitchFamily="2" charset="0"/>
              </a:rPr>
              <a:t>География внедрения продуктов РТК Радиология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C6FA208-DA38-F40A-9F54-C4914069B117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4EEDE3-38DB-A282-0792-19C37B59D84E}"/>
              </a:ext>
            </a:extLst>
          </p:cNvPr>
          <p:cNvSpPr txBox="1"/>
          <p:nvPr/>
        </p:nvSpPr>
        <p:spPr>
          <a:xfrm>
            <a:off x="314266" y="214683"/>
            <a:ext cx="61000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510722E4-B94B-99B2-EC8B-BF75B5461C78}"/>
              </a:ext>
            </a:extLst>
          </p:cNvPr>
          <p:cNvSpPr txBox="1">
            <a:spLocks/>
          </p:cNvSpPr>
          <p:nvPr/>
        </p:nvSpPr>
        <p:spPr>
          <a:xfrm>
            <a:off x="11262361" y="214683"/>
            <a:ext cx="558542" cy="26161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 smtClean="0">
                <a:latin typeface="Gilroy" pitchFamily="2" charset="0"/>
              </a:rPr>
              <a:pPr algn="r"/>
              <a:t>41</a:t>
            </a:fld>
            <a:endParaRPr lang="ru-RU" sz="1050" dirty="0">
              <a:latin typeface="Gilroy" pitchFamily="2" charset="0"/>
            </a:endParaRPr>
          </a:p>
        </p:txBody>
      </p:sp>
      <p:graphicFrame>
        <p:nvGraphicFramePr>
          <p:cNvPr id="4" name="Таблица 5 (пустая)">
            <a:extLst>
              <a:ext uri="{FF2B5EF4-FFF2-40B4-BE49-F238E27FC236}">
                <a16:creationId xmlns:a16="http://schemas.microsoft.com/office/drawing/2014/main" id="{CF6AD927-1B05-4AD7-1647-562EB8CDDCF1}"/>
              </a:ext>
            </a:extLst>
          </p:cNvPr>
          <p:cNvGraphicFramePr>
            <a:graphicFrameLocks noGrp="1"/>
          </p:cNvGraphicFramePr>
          <p:nvPr/>
        </p:nvGraphicFramePr>
        <p:xfrm>
          <a:off x="789635" y="1791631"/>
          <a:ext cx="10719499" cy="4576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206">
                  <a:extLst>
                    <a:ext uri="{9D8B030D-6E8A-4147-A177-3AD203B41FA5}">
                      <a16:colId xmlns:a16="http://schemas.microsoft.com/office/drawing/2014/main" val="212738709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922501832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824715067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906377300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695019091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946133414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873273401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1067954546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1217286831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430017387"/>
                    </a:ext>
                  </a:extLst>
                </a:gridCol>
                <a:gridCol w="553977">
                  <a:extLst>
                    <a:ext uri="{9D8B030D-6E8A-4147-A177-3AD203B41FA5}">
                      <a16:colId xmlns:a16="http://schemas.microsoft.com/office/drawing/2014/main" val="2742106974"/>
                    </a:ext>
                  </a:extLst>
                </a:gridCol>
                <a:gridCol w="523020">
                  <a:extLst>
                    <a:ext uri="{9D8B030D-6E8A-4147-A177-3AD203B41FA5}">
                      <a16:colId xmlns:a16="http://schemas.microsoft.com/office/drawing/2014/main" val="3193447374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581088243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1378375445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735795835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656547910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1721814943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135074855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640811344"/>
                    </a:ext>
                  </a:extLst>
                </a:gridCol>
              </a:tblGrid>
              <a:tr h="4160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СПБ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Мурм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146309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МСК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Карел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Ненц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72792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ЛО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Новг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Волог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Арх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Коми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ЯНАО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Крас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Чук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792627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Калин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Псков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Твер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Яросл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Ива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Кос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МарЭл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Кир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Перм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Хан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Тюм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Томск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Кемер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Иркут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Саха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Магад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Кам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969603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Смол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Калуж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МО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Влад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Нижн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Чув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Татар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Удм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Сверд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Кург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Новос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Хакас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Бурят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Амур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198072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Бря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Орел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Тул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Рязан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Морд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Уль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Сам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Бшк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Чел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Омск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АлтР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Тыва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Забайк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ЕАО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Хаб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Схлн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623534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Курск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Лип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Тамб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Пенз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Сар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Орен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АлтК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Прим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588872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Бел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Врж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Волг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054296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Крым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Адыг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Крдр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Рост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Калм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Астр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380612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Севаст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Кара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Ставр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Чеч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Дгн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867169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КБР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Осет</a:t>
                      </a:r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Инг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57378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DB798B4-7D91-5B32-010B-13A01BC571F0}"/>
              </a:ext>
            </a:extLst>
          </p:cNvPr>
          <p:cNvSpPr txBox="1"/>
          <p:nvPr/>
        </p:nvSpPr>
        <p:spPr>
          <a:xfrm>
            <a:off x="189939" y="5349408"/>
            <a:ext cx="11319191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roy" pitchFamily="2" charset="0"/>
                <a:sym typeface="Calibri"/>
              </a:rPr>
              <a:t>47</a:t>
            </a: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roy" pitchFamily="2" charset="0"/>
                <a:sym typeface="Calibri"/>
              </a:rPr>
              <a:t> </a:t>
            </a:r>
            <a:r>
              <a:rPr kumimoji="0" lang="ru-RU" sz="32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roy" pitchFamily="2" charset="0"/>
                <a:sym typeface="Calibri"/>
              </a:rPr>
              <a:t>регионов,</a:t>
            </a:r>
            <a:r>
              <a:rPr kumimoji="0" lang="ru-RU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roy" pitchFamily="2" charset="0"/>
                <a:sym typeface="Calibri"/>
              </a:rPr>
              <a:t> ФМБА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128F5DC2-4C0F-4E8A-A985-4452AF867F77}"/>
              </a:ext>
            </a:extLst>
          </p:cNvPr>
          <p:cNvGraphicFramePr>
            <a:graphicFrameLocks noGrp="1"/>
          </p:cNvGraphicFramePr>
          <p:nvPr/>
        </p:nvGraphicFramePr>
        <p:xfrm>
          <a:off x="789634" y="1791631"/>
          <a:ext cx="10719496" cy="4576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206">
                  <a:extLst>
                    <a:ext uri="{9D8B030D-6E8A-4147-A177-3AD203B41FA5}">
                      <a16:colId xmlns:a16="http://schemas.microsoft.com/office/drawing/2014/main" val="212738709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922501832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824715067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906377300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695019091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946133414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873273401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1067954546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1217286831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430017387"/>
                    </a:ext>
                  </a:extLst>
                </a:gridCol>
                <a:gridCol w="553976">
                  <a:extLst>
                    <a:ext uri="{9D8B030D-6E8A-4147-A177-3AD203B41FA5}">
                      <a16:colId xmlns:a16="http://schemas.microsoft.com/office/drawing/2014/main" val="2742106974"/>
                    </a:ext>
                  </a:extLst>
                </a:gridCol>
                <a:gridCol w="523018">
                  <a:extLst>
                    <a:ext uri="{9D8B030D-6E8A-4147-A177-3AD203B41FA5}">
                      <a16:colId xmlns:a16="http://schemas.microsoft.com/office/drawing/2014/main" val="3193447374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581088243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1378375445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735795835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656547910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1721814943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2135074855"/>
                    </a:ext>
                  </a:extLst>
                </a:gridCol>
                <a:gridCol w="567206">
                  <a:extLst>
                    <a:ext uri="{9D8B030D-6E8A-4147-A177-3AD203B41FA5}">
                      <a16:colId xmlns:a16="http://schemas.microsoft.com/office/drawing/2014/main" val="3640811344"/>
                    </a:ext>
                  </a:extLst>
                </a:gridCol>
              </a:tblGrid>
              <a:tr h="4160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СПБ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Мурм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146309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МСК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Карел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Ненц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5A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4472792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ЛО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Новг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Волог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Арх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Коми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ЯНАО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Крас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Чук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7792627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Калин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Псков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Твер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5A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Яросл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Ива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Кос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МарЭл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Кир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Перм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Хан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Тюм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Томск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5A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Кемер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Иркут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Саха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Магад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Кам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6969603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Смол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Калуж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МО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Влад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Нижн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5A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Чув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Татар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Удм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Сверд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Кург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Новос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Хакас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Бурят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Амур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4198072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Бря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Орел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Тул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Рязан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Морд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5A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Уль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Сам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Бшк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Чел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Омск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АлтР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Тыва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Забайк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ЕАО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Хаб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Схлн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1623534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Курск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Лип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Тамб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Пенз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5A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Сар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Орен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АлтК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Прим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7588872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Бел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Врж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Волг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5A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6054296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Крым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Адыг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Крдр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Рост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Калм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Астр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9380612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Севаст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Кара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Ставр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Чеч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Дгн</a:t>
                      </a:r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5867169"/>
                  </a:ext>
                </a:extLst>
              </a:tr>
              <a:tr h="416088"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bg1"/>
                          </a:solidFill>
                          <a:latin typeface="Gilroy" pitchFamily="2" charset="0"/>
                        </a:rPr>
                        <a:t>КБР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5A2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Gilroy" pitchFamily="2" charset="0"/>
                        </a:rPr>
                        <a:t>Осет</a:t>
                      </a:r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Gilroy" pitchFamily="2" charset="0"/>
                        </a:rPr>
                        <a:t>Инг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AAE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Gilroy" pitchFamily="2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87573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2823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Заголовок 10">
            <a:extLst>
              <a:ext uri="{FF2B5EF4-FFF2-40B4-BE49-F238E27FC236}">
                <a16:creationId xmlns:a16="http://schemas.microsoft.com/office/drawing/2014/main" id="{79DA5523-D975-17EC-EAEB-9845269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Инфраструктура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39FD1C6-47B0-FE1D-FDEA-A02FD6D19E65}"/>
              </a:ext>
            </a:extLst>
          </p:cNvPr>
          <p:cNvSpPr txBox="1">
            <a:spLocks/>
          </p:cNvSpPr>
          <p:nvPr/>
        </p:nvSpPr>
        <p:spPr>
          <a:xfrm>
            <a:off x="313199" y="1906096"/>
            <a:ext cx="8330739" cy="3598382"/>
          </a:xfrm>
          <a:prstGeom prst="rect">
            <a:avLst/>
          </a:prstGeom>
        </p:spPr>
        <p:txBody>
          <a:bodyPr vert="horz" lIns="90000" tIns="22860" rIns="45720" bIns="22860" rtlCol="0">
            <a:normAutofit/>
          </a:bodyPr>
          <a:lstStyle>
            <a:lvl1pPr marL="490538" indent="-490538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25A2B"/>
              </a:buClr>
              <a:buFont typeface="+mj-lt"/>
              <a:buAutoNum type="arabicPeriod"/>
              <a:defRPr sz="2200">
                <a:latin typeface="GILROY-LIGHT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Подключение диагностического оборудования</a:t>
            </a:r>
          </a:p>
          <a:p>
            <a:r>
              <a:rPr lang="ru-RU" dirty="0"/>
              <a:t>Централизованное хранение медицинских изображений</a:t>
            </a:r>
            <a:br>
              <a:rPr lang="ru-RU" dirty="0"/>
            </a:br>
            <a:r>
              <a:rPr lang="ru-RU" sz="1200" dirty="0"/>
              <a:t>Центральный архив медицинских изображений</a:t>
            </a:r>
            <a:endParaRPr lang="ru-RU" dirty="0"/>
          </a:p>
          <a:p>
            <a:r>
              <a:rPr lang="ru-RU" dirty="0"/>
              <a:t>Гарантированная доставка изображений</a:t>
            </a:r>
          </a:p>
          <a:p>
            <a:r>
              <a:rPr lang="ru-RU" dirty="0"/>
              <a:t>Оптимальное использование каналов связи</a:t>
            </a:r>
          </a:p>
          <a:p>
            <a:r>
              <a:rPr lang="ru-RU" dirty="0"/>
              <a:t>Долгосрочное хранение данных</a:t>
            </a:r>
          </a:p>
        </p:txBody>
      </p:sp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94E8BB6E-7599-FADC-575F-5D7C23B91082}"/>
              </a:ext>
            </a:extLst>
          </p:cNvPr>
          <p:cNvSpPr txBox="1"/>
          <p:nvPr/>
        </p:nvSpPr>
        <p:spPr>
          <a:xfrm rot="5400000">
            <a:off x="7997821" y="2658533"/>
            <a:ext cx="7864590" cy="810366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801188"/>
              </a:avLst>
            </a:prstTxWarp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Gilroy" pitchFamily="2" charset="0"/>
              </a:rPr>
              <a:t>Безопасность</a:t>
            </a:r>
          </a:p>
        </p:txBody>
      </p:sp>
      <p:sp>
        <p:nvSpPr>
          <p:cNvPr id="34" name="!!Номер слайда">
            <a:extLst>
              <a:ext uri="{FF2B5EF4-FFF2-40B4-BE49-F238E27FC236}">
                <a16:creationId xmlns:a16="http://schemas.microsoft.com/office/drawing/2014/main" id="{10B399C7-3AC9-1D0A-734E-CA67394C9FD5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5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9" name="Полилиния 58">
            <a:extLst>
              <a:ext uri="{FF2B5EF4-FFF2-40B4-BE49-F238E27FC236}">
                <a16:creationId xmlns:a16="http://schemas.microsoft.com/office/drawing/2014/main" id="{691BB3F3-2DCF-8C76-5937-6C388D0C0F63}"/>
              </a:ext>
            </a:extLst>
          </p:cNvPr>
          <p:cNvSpPr/>
          <p:nvPr/>
        </p:nvSpPr>
        <p:spPr>
          <a:xfrm rot="54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20083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D7E7B8FD-00CB-0CBC-843A-CD958069F2EC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61" name="ЕРИС">
            <a:extLst>
              <a:ext uri="{FF2B5EF4-FFF2-40B4-BE49-F238E27FC236}">
                <a16:creationId xmlns:a16="http://schemas.microsoft.com/office/drawing/2014/main" id="{19F7DE69-1B3E-9F50-4705-DBB89FE7D86C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20230"/>
                </a:srgbClr>
              </a:solidFill>
              <a:latin typeface="Gilro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74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8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41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84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29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48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41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84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29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4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 uiExpand="1" build="p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94E8BB6E-7599-FADC-575F-5D7C23B91082}"/>
              </a:ext>
            </a:extLst>
          </p:cNvPr>
          <p:cNvSpPr txBox="1"/>
          <p:nvPr/>
        </p:nvSpPr>
        <p:spPr>
          <a:xfrm rot="5400000">
            <a:off x="7997821" y="2658533"/>
            <a:ext cx="7864590" cy="810366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801188"/>
              </a:avLst>
            </a:prstTxWarp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Gilroy" pitchFamily="2" charset="0"/>
              </a:rPr>
              <a:t>Безопасность</a:t>
            </a:r>
          </a:p>
        </p:txBody>
      </p:sp>
      <p:sp>
        <p:nvSpPr>
          <p:cNvPr id="34" name="!!Номер слайда">
            <a:extLst>
              <a:ext uri="{FF2B5EF4-FFF2-40B4-BE49-F238E27FC236}">
                <a16:creationId xmlns:a16="http://schemas.microsoft.com/office/drawing/2014/main" id="{10B399C7-3AC9-1D0A-734E-CA67394C9FD5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6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9" name="Полилиния 58">
            <a:extLst>
              <a:ext uri="{FF2B5EF4-FFF2-40B4-BE49-F238E27FC236}">
                <a16:creationId xmlns:a16="http://schemas.microsoft.com/office/drawing/2014/main" id="{691BB3F3-2DCF-8C76-5937-6C388D0C0F63}"/>
              </a:ext>
            </a:extLst>
          </p:cNvPr>
          <p:cNvSpPr/>
          <p:nvPr/>
        </p:nvSpPr>
        <p:spPr>
          <a:xfrm rot="54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20083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D7E7B8FD-00CB-0CBC-843A-CD958069F2EC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61" name="ЕРИС">
            <a:extLst>
              <a:ext uri="{FF2B5EF4-FFF2-40B4-BE49-F238E27FC236}">
                <a16:creationId xmlns:a16="http://schemas.microsoft.com/office/drawing/2014/main" id="{19F7DE69-1B3E-9F50-4705-DBB89FE7D86C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20230"/>
                </a:srgbClr>
              </a:solidFill>
              <a:latin typeface="Gilroy" pitchFamily="2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C29C901-F5A5-F125-8905-A793C146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00" y="3236543"/>
            <a:ext cx="10515600" cy="22839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latin typeface="Gilroy" pitchFamily="2" charset="0"/>
              </a:rPr>
              <a:t>Стандартного способа подключения медоборудования - </a:t>
            </a:r>
            <a:r>
              <a:rPr lang="ru-RU" sz="4000" b="1" dirty="0">
                <a:latin typeface="Gilroy" pitchFamily="2" charset="0"/>
              </a:rPr>
              <a:t>не существует!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DE0D1A-F6A8-5883-0344-BAC9FE2A583A}"/>
              </a:ext>
            </a:extLst>
          </p:cNvPr>
          <p:cNvSpPr txBox="1"/>
          <p:nvPr/>
        </p:nvSpPr>
        <p:spPr>
          <a:xfrm>
            <a:off x="1074395" y="1814832"/>
            <a:ext cx="4331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75000"/>
                  </a:schemeClr>
                </a:solidFill>
                <a:latin typeface="Gilroy" pitchFamily="2" charset="0"/>
              </a:rPr>
              <a:t>Сотни производителей…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17C65B-D3C9-2F8E-51CA-EF02A875864B}"/>
              </a:ext>
            </a:extLst>
          </p:cNvPr>
          <p:cNvSpPr txBox="1"/>
          <p:nvPr/>
        </p:nvSpPr>
        <p:spPr>
          <a:xfrm>
            <a:off x="5682357" y="2257820"/>
            <a:ext cx="3163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75000"/>
                  </a:schemeClr>
                </a:solidFill>
                <a:latin typeface="Gilroy" pitchFamily="2" charset="0"/>
              </a:rPr>
              <a:t>Тысячи моделей…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BB9D55-8019-F06A-E595-D7EB4237A781}"/>
              </a:ext>
            </a:extLst>
          </p:cNvPr>
          <p:cNvSpPr txBox="1"/>
          <p:nvPr/>
        </p:nvSpPr>
        <p:spPr>
          <a:xfrm>
            <a:off x="704900" y="4960920"/>
            <a:ext cx="7258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75000"/>
                  </a:schemeClr>
                </a:solidFill>
                <a:latin typeface="Gilroy" pitchFamily="2" charset="0"/>
              </a:rPr>
              <a:t>Десятки тысяч вариантов конфигураций…</a:t>
            </a:r>
          </a:p>
        </p:txBody>
      </p:sp>
      <p:sp>
        <p:nvSpPr>
          <p:cNvPr id="12" name="!!Заголовок 10">
            <a:extLst>
              <a:ext uri="{FF2B5EF4-FFF2-40B4-BE49-F238E27FC236}">
                <a16:creationId xmlns:a16="http://schemas.microsoft.com/office/drawing/2014/main" id="{511211D8-DC66-8BFD-A9F5-A5DCA1840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Подключение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997506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/>
          <p:bldP spid="10" grpId="0"/>
          <p:bldP spid="11" grpId="0"/>
          <p:bldP spid="1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94E8BB6E-7599-FADC-575F-5D7C23B91082}"/>
              </a:ext>
            </a:extLst>
          </p:cNvPr>
          <p:cNvSpPr txBox="1"/>
          <p:nvPr/>
        </p:nvSpPr>
        <p:spPr>
          <a:xfrm rot="5400000">
            <a:off x="7997821" y="2658533"/>
            <a:ext cx="7864590" cy="810366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801188"/>
              </a:avLst>
            </a:prstTxWarp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Gilroy" pitchFamily="2" charset="0"/>
              </a:rPr>
              <a:t>Безопасность</a:t>
            </a:r>
          </a:p>
        </p:txBody>
      </p:sp>
      <p:sp>
        <p:nvSpPr>
          <p:cNvPr id="34" name="!!Номер слайда">
            <a:extLst>
              <a:ext uri="{FF2B5EF4-FFF2-40B4-BE49-F238E27FC236}">
                <a16:creationId xmlns:a16="http://schemas.microsoft.com/office/drawing/2014/main" id="{10B399C7-3AC9-1D0A-734E-CA67394C9FD5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7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9" name="Полилиния 58">
            <a:extLst>
              <a:ext uri="{FF2B5EF4-FFF2-40B4-BE49-F238E27FC236}">
                <a16:creationId xmlns:a16="http://schemas.microsoft.com/office/drawing/2014/main" id="{691BB3F3-2DCF-8C76-5937-6C388D0C0F63}"/>
              </a:ext>
            </a:extLst>
          </p:cNvPr>
          <p:cNvSpPr/>
          <p:nvPr/>
        </p:nvSpPr>
        <p:spPr>
          <a:xfrm rot="54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20083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D7E7B8FD-00CB-0CBC-843A-CD958069F2EC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61" name="ЕРИС">
            <a:extLst>
              <a:ext uri="{FF2B5EF4-FFF2-40B4-BE49-F238E27FC236}">
                <a16:creationId xmlns:a16="http://schemas.microsoft.com/office/drawing/2014/main" id="{19F7DE69-1B3E-9F50-4705-DBB89FE7D86C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20230"/>
                </a:srgbClr>
              </a:solidFill>
              <a:latin typeface="Gilroy" pitchFamily="2" charset="0"/>
            </a:endParaRPr>
          </a:p>
        </p:txBody>
      </p:sp>
      <p:sp>
        <p:nvSpPr>
          <p:cNvPr id="12" name="!!Заголовок 10">
            <a:extLst>
              <a:ext uri="{FF2B5EF4-FFF2-40B4-BE49-F238E27FC236}">
                <a16:creationId xmlns:a16="http://schemas.microsoft.com/office/drawing/2014/main" id="{511211D8-DC66-8BFD-A9F5-A5DCA1840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Наш опыт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C046B-0F56-EC73-8881-92FBD43DC28C}"/>
              </a:ext>
            </a:extLst>
          </p:cNvPr>
          <p:cNvSpPr txBox="1"/>
          <p:nvPr/>
        </p:nvSpPr>
        <p:spPr>
          <a:xfrm>
            <a:off x="313200" y="4331069"/>
            <a:ext cx="357253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15A2C"/>
                </a:solidFill>
                <a:latin typeface="Gilroy" pitchFamily="2" charset="0"/>
              </a:rPr>
              <a:t>&gt;</a:t>
            </a:r>
            <a:r>
              <a:rPr lang="ru-RU" sz="5400" dirty="0">
                <a:solidFill>
                  <a:srgbClr val="F15A2C"/>
                </a:solidFill>
                <a:latin typeface="Gilroy" pitchFamily="2" charset="0"/>
              </a:rPr>
              <a:t>10 000 </a:t>
            </a:r>
            <a:r>
              <a:rPr lang="ru-RU" sz="3200" dirty="0">
                <a:solidFill>
                  <a:srgbClr val="F15A2C"/>
                </a:solidFill>
                <a:latin typeface="Gilroy" pitchFamily="2" charset="0"/>
              </a:rPr>
              <a:t>ед. </a:t>
            </a:r>
            <a:br>
              <a:rPr lang="ru-RU" sz="3600" b="1" dirty="0">
                <a:latin typeface="Gilroy" pitchFamily="2" charset="0"/>
              </a:rPr>
            </a:br>
            <a:r>
              <a:rPr lang="ru-RU" sz="2000" dirty="0">
                <a:latin typeface="Gilroy" pitchFamily="2" charset="0"/>
              </a:rPr>
              <a:t>оборудования подключено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A6642-246D-11F2-F400-AA9EE32293E1}"/>
              </a:ext>
            </a:extLst>
          </p:cNvPr>
          <p:cNvSpPr txBox="1"/>
          <p:nvPr/>
        </p:nvSpPr>
        <p:spPr>
          <a:xfrm>
            <a:off x="313200" y="2150300"/>
            <a:ext cx="310567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15A2C"/>
                </a:solidFill>
                <a:latin typeface="Gilroy" pitchFamily="2" charset="0"/>
              </a:rPr>
              <a:t>&gt;12</a:t>
            </a:r>
            <a:r>
              <a:rPr lang="ru-RU" sz="5400" dirty="0">
                <a:solidFill>
                  <a:srgbClr val="F15A2C"/>
                </a:solidFill>
                <a:latin typeface="Gilroy" pitchFamily="2" charset="0"/>
              </a:rPr>
              <a:t> </a:t>
            </a:r>
            <a:r>
              <a:rPr lang="ru-RU" sz="3200" dirty="0">
                <a:solidFill>
                  <a:srgbClr val="F15A2C"/>
                </a:solidFill>
                <a:latin typeface="Gilroy" pitchFamily="2" charset="0"/>
              </a:rPr>
              <a:t>лет</a:t>
            </a:r>
            <a:r>
              <a:rPr lang="ru-RU" sz="5400" dirty="0">
                <a:solidFill>
                  <a:srgbClr val="F15A2C"/>
                </a:solidFill>
                <a:latin typeface="Gilroy" pitchFamily="2" charset="0"/>
              </a:rPr>
              <a:t> </a:t>
            </a:r>
          </a:p>
          <a:p>
            <a:r>
              <a:rPr lang="ru-RU" sz="2000" dirty="0">
                <a:latin typeface="Gilroy" pitchFamily="2" charset="0"/>
              </a:rPr>
              <a:t>Опыта подключения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F324BC-D89D-F2A9-BB20-27BA99BC2C2D}"/>
              </a:ext>
            </a:extLst>
          </p:cNvPr>
          <p:cNvSpPr txBox="1"/>
          <p:nvPr/>
        </p:nvSpPr>
        <p:spPr>
          <a:xfrm>
            <a:off x="4117383" y="2150300"/>
            <a:ext cx="42265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15A2C"/>
                </a:solidFill>
                <a:latin typeface="Gilroy" pitchFamily="2" charset="0"/>
              </a:rPr>
              <a:t>&gt;</a:t>
            </a:r>
            <a:r>
              <a:rPr lang="ru-RU" sz="5400" dirty="0">
                <a:solidFill>
                  <a:srgbClr val="F15A2C"/>
                </a:solidFill>
                <a:latin typeface="Gilroy" pitchFamily="2" charset="0"/>
              </a:rPr>
              <a:t>100 </a:t>
            </a:r>
            <a:r>
              <a:rPr lang="ru-RU" sz="2400" dirty="0">
                <a:solidFill>
                  <a:srgbClr val="F15A2C"/>
                </a:solidFill>
                <a:latin typeface="Gilroy" pitchFamily="2" charset="0"/>
              </a:rPr>
              <a:t>производителей</a:t>
            </a:r>
            <a:endParaRPr lang="ru-RU" sz="2800" dirty="0">
              <a:solidFill>
                <a:srgbClr val="F15A2C"/>
              </a:solidFill>
              <a:latin typeface="Gilroy" pitchFamily="2" charset="0"/>
            </a:endParaRPr>
          </a:p>
          <a:p>
            <a:r>
              <a:rPr lang="ru-RU" sz="2000" dirty="0">
                <a:latin typeface="Gilroy" pitchFamily="2" charset="0"/>
              </a:rPr>
              <a:t>медицинского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1557570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7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6" grpId="0" build="p"/>
          <p:bldP spid="7" grpId="0" uiExpand="1" build="p"/>
          <p:bldP spid="1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7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6" grpId="0" build="p"/>
          <p:bldP spid="7" grpId="0" uiExpand="1" build="p"/>
          <p:bldP spid="13" grpId="0" uiExpand="1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94E8BB6E-7599-FADC-575F-5D7C23B91082}"/>
              </a:ext>
            </a:extLst>
          </p:cNvPr>
          <p:cNvSpPr txBox="1"/>
          <p:nvPr/>
        </p:nvSpPr>
        <p:spPr>
          <a:xfrm rot="5400000">
            <a:off x="7997821" y="2658533"/>
            <a:ext cx="7864590" cy="810366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801188"/>
              </a:avLst>
            </a:prstTxWarp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Gilroy" pitchFamily="2" charset="0"/>
              </a:rPr>
              <a:t>Безопасность</a:t>
            </a:r>
          </a:p>
        </p:txBody>
      </p:sp>
      <p:sp>
        <p:nvSpPr>
          <p:cNvPr id="34" name="!!Номер слайда">
            <a:extLst>
              <a:ext uri="{FF2B5EF4-FFF2-40B4-BE49-F238E27FC236}">
                <a16:creationId xmlns:a16="http://schemas.microsoft.com/office/drawing/2014/main" id="{10B399C7-3AC9-1D0A-734E-CA67394C9FD5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8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9" name="Полилиния 58">
            <a:extLst>
              <a:ext uri="{FF2B5EF4-FFF2-40B4-BE49-F238E27FC236}">
                <a16:creationId xmlns:a16="http://schemas.microsoft.com/office/drawing/2014/main" id="{691BB3F3-2DCF-8C76-5937-6C388D0C0F63}"/>
              </a:ext>
            </a:extLst>
          </p:cNvPr>
          <p:cNvSpPr/>
          <p:nvPr/>
        </p:nvSpPr>
        <p:spPr>
          <a:xfrm rot="54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20083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D7E7B8FD-00CB-0CBC-843A-CD958069F2EC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61" name="ЕРИС">
            <a:extLst>
              <a:ext uri="{FF2B5EF4-FFF2-40B4-BE49-F238E27FC236}">
                <a16:creationId xmlns:a16="http://schemas.microsoft.com/office/drawing/2014/main" id="{19F7DE69-1B3E-9F50-4705-DBB89FE7D86C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20230"/>
                </a:srgbClr>
              </a:solidFill>
              <a:latin typeface="Gilroy" pitchFamily="2" charset="0"/>
            </a:endParaRPr>
          </a:p>
        </p:txBody>
      </p:sp>
      <p:sp>
        <p:nvSpPr>
          <p:cNvPr id="12" name="!!Заголовок 10">
            <a:extLst>
              <a:ext uri="{FF2B5EF4-FFF2-40B4-BE49-F238E27FC236}">
                <a16:creationId xmlns:a16="http://schemas.microsoft.com/office/drawing/2014/main" id="{511211D8-DC66-8BFD-A9F5-A5DCA1840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Команда</a:t>
            </a: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F489F463-7B22-6678-48FC-560145839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00" y="4039445"/>
            <a:ext cx="6301352" cy="281855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solidFill>
                  <a:srgbClr val="F15A2C"/>
                </a:solidFill>
                <a:latin typeface="Gilroy" pitchFamily="2" charset="0"/>
              </a:rPr>
              <a:t>Высокая квалификация инженеров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Gilroy" pitchFamily="2" charset="0"/>
              </a:rPr>
              <a:t>Наши инженеры обладают глубокими познаниями в области: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Gilroy" pitchFamily="2" charset="0"/>
              </a:rPr>
              <a:t>сетевых протоколов,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Gilroy" pitchFamily="2" charset="0"/>
              </a:rPr>
              <a:t>функционирования медицинских аппаратов,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Gilroy" pitchFamily="2" charset="0"/>
              </a:rPr>
              <a:t>работы протокола </a:t>
            </a:r>
            <a:r>
              <a:rPr lang="en-US" sz="1600" dirty="0">
                <a:latin typeface="Gilroy" pitchFamily="2" charset="0"/>
              </a:rPr>
              <a:t>DICOM</a:t>
            </a:r>
            <a:r>
              <a:rPr lang="ru-RU" sz="1600" dirty="0">
                <a:latin typeface="Gilroy" pitchFamily="2" charset="0"/>
              </a:rPr>
              <a:t> в части транспорта</a:t>
            </a:r>
            <a:r>
              <a:rPr lang="en-US" sz="1600" dirty="0">
                <a:latin typeface="Gilroy" pitchFamily="2" charset="0"/>
              </a:rPr>
              <a:t>, </a:t>
            </a:r>
            <a:endParaRPr lang="ru-RU" sz="1600" dirty="0">
              <a:latin typeface="Gilroy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Gilroy" pitchFamily="2" charset="0"/>
              </a:rPr>
              <a:t>работы </a:t>
            </a:r>
            <a:r>
              <a:rPr lang="en-US" sz="1600" dirty="0">
                <a:latin typeface="Gilroy" pitchFamily="2" charset="0"/>
              </a:rPr>
              <a:t>PACS-</a:t>
            </a:r>
            <a:r>
              <a:rPr lang="ru-RU" sz="1600" dirty="0">
                <a:latin typeface="Gilroy" pitchFamily="2" charset="0"/>
              </a:rPr>
              <a:t>серверов,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ru-RU" sz="1600" dirty="0">
                <a:latin typeface="Gilroy" pitchFamily="2" charset="0"/>
              </a:rPr>
              <a:t>работы различных ОС на уровне администратора и др.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1B3B1E-8650-223C-9895-7E95D50AC203}"/>
              </a:ext>
            </a:extLst>
          </p:cNvPr>
          <p:cNvSpPr txBox="1"/>
          <p:nvPr/>
        </p:nvSpPr>
        <p:spPr>
          <a:xfrm>
            <a:off x="313200" y="1674674"/>
            <a:ext cx="473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15A2C"/>
                </a:solidFill>
                <a:latin typeface="Gilroy" pitchFamily="2" charset="0"/>
              </a:rPr>
              <a:t>&gt;50</a:t>
            </a:r>
            <a:r>
              <a:rPr lang="ru-RU" sz="6000" dirty="0">
                <a:solidFill>
                  <a:srgbClr val="F15A2C"/>
                </a:solidFill>
                <a:latin typeface="Gilroy" pitchFamily="2" charset="0"/>
              </a:rPr>
              <a:t> </a:t>
            </a:r>
            <a:r>
              <a:rPr lang="ru-RU" sz="2800" dirty="0">
                <a:solidFill>
                  <a:srgbClr val="F15A2C"/>
                </a:solidFill>
                <a:latin typeface="Gilroy" pitchFamily="2" charset="0"/>
              </a:rPr>
              <a:t>чел.</a:t>
            </a:r>
            <a:endParaRPr lang="en-US" sz="6000" dirty="0">
              <a:solidFill>
                <a:srgbClr val="F15A2C"/>
              </a:solidFill>
              <a:latin typeface="Gilroy" pitchFamily="2" charset="0"/>
            </a:endParaRPr>
          </a:p>
          <a:p>
            <a:r>
              <a:rPr lang="ru-RU" sz="2400" dirty="0">
                <a:latin typeface="Gilroy" pitchFamily="2" charset="0"/>
              </a:rPr>
              <a:t>высококвалифицированных инженеров</a:t>
            </a:r>
            <a:r>
              <a:rPr lang="en-US" sz="2400" dirty="0">
                <a:latin typeface="Gilroy" pitchFamily="2" charset="0"/>
              </a:rPr>
              <a:t> </a:t>
            </a:r>
            <a:r>
              <a:rPr lang="ru-RU" sz="2400" dirty="0">
                <a:latin typeface="Gilroy" pitchFamily="2" charset="0"/>
              </a:rPr>
              <a:t>по всей РФ</a:t>
            </a:r>
          </a:p>
        </p:txBody>
      </p:sp>
    </p:spTree>
    <p:extLst>
      <p:ext uri="{BB962C8B-B14F-4D97-AF65-F5344CB8AC3E}">
        <p14:creationId xmlns:p14="http://schemas.microsoft.com/office/powerpoint/2010/main" val="274439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6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2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9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86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8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7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2" grpId="0" build="p"/>
          <p:bldP spid="4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16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2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9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86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00"/>
                                            <p:tgtEl>
                                              <p:spTgt spid="2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8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7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2" grpId="0" build="p"/>
          <p:bldP spid="4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FD6057-68B9-8EB4-9DEB-7CD45A3BBF9B}"/>
              </a:ext>
            </a:extLst>
          </p:cNvPr>
          <p:cNvSpPr txBox="1"/>
          <p:nvPr/>
        </p:nvSpPr>
        <p:spPr>
          <a:xfrm>
            <a:off x="313200" y="214892"/>
            <a:ext cx="6099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000" dirty="0">
                <a:latin typeface="Gilroy" pitchFamily="2" charset="0"/>
                <a:cs typeface="Calibri" panose="020F0502020204030204" pitchFamily="34" charset="0"/>
              </a:rPr>
              <a:t>Новый уровень лучевой диагностики. ИТ-решения, меняющие все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81B7E30-F0FD-1369-79C1-DEF0910D7431}"/>
              </a:ext>
            </a:extLst>
          </p:cNvPr>
          <p:cNvCxnSpPr/>
          <p:nvPr/>
        </p:nvCxnSpPr>
        <p:spPr>
          <a:xfrm>
            <a:off x="407988" y="480060"/>
            <a:ext cx="113191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 hidden="1">
            <a:extLst>
              <a:ext uri="{FF2B5EF4-FFF2-40B4-BE49-F238E27FC236}">
                <a16:creationId xmlns:a16="http://schemas.microsoft.com/office/drawing/2014/main" id="{94E8BB6E-7599-FADC-575F-5D7C23B91082}"/>
              </a:ext>
            </a:extLst>
          </p:cNvPr>
          <p:cNvSpPr txBox="1"/>
          <p:nvPr/>
        </p:nvSpPr>
        <p:spPr>
          <a:xfrm rot="5400000">
            <a:off x="7997821" y="2658533"/>
            <a:ext cx="7864590" cy="810366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801188"/>
              </a:avLst>
            </a:prstTxWarp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Gilroy" pitchFamily="2" charset="0"/>
              </a:rPr>
              <a:t>Безопасность</a:t>
            </a:r>
          </a:p>
        </p:txBody>
      </p:sp>
      <p:sp>
        <p:nvSpPr>
          <p:cNvPr id="34" name="!!Номер слайда">
            <a:extLst>
              <a:ext uri="{FF2B5EF4-FFF2-40B4-BE49-F238E27FC236}">
                <a16:creationId xmlns:a16="http://schemas.microsoft.com/office/drawing/2014/main" id="{10B399C7-3AC9-1D0A-734E-CA67394C9FD5}"/>
              </a:ext>
            </a:extLst>
          </p:cNvPr>
          <p:cNvSpPr txBox="1">
            <a:spLocks/>
          </p:cNvSpPr>
          <p:nvPr/>
        </p:nvSpPr>
        <p:spPr>
          <a:xfrm>
            <a:off x="11262025" y="214892"/>
            <a:ext cx="558506" cy="26159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ru-RU" sz="1050">
                <a:latin typeface="Gilroy" pitchFamily="2" charset="0"/>
              </a:rPr>
              <a:pPr algn="r"/>
              <a:t>9</a:t>
            </a:fld>
            <a:endParaRPr lang="ru-RU" sz="1050" dirty="0">
              <a:latin typeface="Gilroy" pitchFamily="2" charset="0"/>
            </a:endParaRPr>
          </a:p>
        </p:txBody>
      </p:sp>
      <p:sp>
        <p:nvSpPr>
          <p:cNvPr id="3" name="TextBox 2" hidden="1">
            <a:extLst>
              <a:ext uri="{FF2B5EF4-FFF2-40B4-BE49-F238E27FC236}">
                <a16:creationId xmlns:a16="http://schemas.microsoft.com/office/drawing/2014/main" id="{29E940B6-5A36-4D51-7E14-288E8C06482C}"/>
              </a:ext>
            </a:extLst>
          </p:cNvPr>
          <p:cNvSpPr txBox="1"/>
          <p:nvPr/>
        </p:nvSpPr>
        <p:spPr>
          <a:xfrm>
            <a:off x="6949419" y="1536017"/>
            <a:ext cx="10045348" cy="1007796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9" name="Полилиния 58">
            <a:extLst>
              <a:ext uri="{FF2B5EF4-FFF2-40B4-BE49-F238E27FC236}">
                <a16:creationId xmlns:a16="http://schemas.microsoft.com/office/drawing/2014/main" id="{691BB3F3-2DCF-8C76-5937-6C388D0C0F63}"/>
              </a:ext>
            </a:extLst>
          </p:cNvPr>
          <p:cNvSpPr/>
          <p:nvPr/>
        </p:nvSpPr>
        <p:spPr>
          <a:xfrm rot="5400000">
            <a:off x="7078777" y="1808350"/>
            <a:ext cx="9624708" cy="9618595"/>
          </a:xfrm>
          <a:custGeom>
            <a:avLst/>
            <a:gdLst>
              <a:gd name="connsiteX0" fmla="*/ 3310233 w 3865155"/>
              <a:gd name="connsiteY0" fmla="*/ 1268088 h 3862700"/>
              <a:gd name="connsiteX1" fmla="*/ 3334453 w 3865155"/>
              <a:gd name="connsiteY1" fmla="*/ 1243147 h 3862700"/>
              <a:gd name="connsiteX2" fmla="*/ 3368993 w 3865155"/>
              <a:gd name="connsiteY2" fmla="*/ 1242136 h 3862700"/>
              <a:gd name="connsiteX3" fmla="*/ 3394052 w 3865155"/>
              <a:gd name="connsiteY3" fmla="*/ 1266055 h 3862700"/>
              <a:gd name="connsiteX4" fmla="*/ 3394854 w 3865155"/>
              <a:gd name="connsiteY4" fmla="*/ 1300687 h 3862700"/>
              <a:gd name="connsiteX5" fmla="*/ 3370842 w 3865155"/>
              <a:gd name="connsiteY5" fmla="*/ 1325537 h 3862700"/>
              <a:gd name="connsiteX6" fmla="*/ 3336093 w 3865155"/>
              <a:gd name="connsiteY6" fmla="*/ 1326640 h 3862700"/>
              <a:gd name="connsiteX7" fmla="*/ 3311243 w 3865155"/>
              <a:gd name="connsiteY7" fmla="*/ 1302628 h 3862700"/>
              <a:gd name="connsiteX8" fmla="*/ 3310233 w 3865155"/>
              <a:gd name="connsiteY8" fmla="*/ 1268088 h 3862700"/>
              <a:gd name="connsiteX9" fmla="*/ 3307054 w 3865155"/>
              <a:gd name="connsiteY9" fmla="*/ 2553719 h 3862700"/>
              <a:gd name="connsiteX10" fmla="*/ 3323410 w 3865155"/>
              <a:gd name="connsiteY10" fmla="*/ 2583910 h 3862700"/>
              <a:gd name="connsiteX11" fmla="*/ 3413843 w 3865155"/>
              <a:gd name="connsiteY11" fmla="*/ 2685375 h 3862700"/>
              <a:gd name="connsiteX12" fmla="*/ 3420855 w 3865155"/>
              <a:gd name="connsiteY12" fmla="*/ 2670484 h 3862700"/>
              <a:gd name="connsiteX13" fmla="*/ 3349847 w 3865155"/>
              <a:gd name="connsiteY13" fmla="*/ 2590549 h 3862700"/>
              <a:gd name="connsiteX14" fmla="*/ 3458451 w 3865155"/>
              <a:gd name="connsiteY14" fmla="*/ 2590655 h 3862700"/>
              <a:gd name="connsiteX15" fmla="*/ 3465464 w 3865155"/>
              <a:gd name="connsiteY15" fmla="*/ 2575764 h 3862700"/>
              <a:gd name="connsiteX16" fmla="*/ 3336930 w 3865155"/>
              <a:gd name="connsiteY16" fmla="*/ 2576127 h 3862700"/>
              <a:gd name="connsiteX17" fmla="*/ 3331469 w 3865155"/>
              <a:gd name="connsiteY17" fmla="*/ 2570018 h 3862700"/>
              <a:gd name="connsiteX18" fmla="*/ 3321127 w 3865155"/>
              <a:gd name="connsiteY18" fmla="*/ 2549860 h 3862700"/>
              <a:gd name="connsiteX19" fmla="*/ 3326724 w 3865155"/>
              <a:gd name="connsiteY19" fmla="*/ 2529123 h 3862700"/>
              <a:gd name="connsiteX20" fmla="*/ 3313488 w 3865155"/>
              <a:gd name="connsiteY20" fmla="*/ 2522889 h 3862700"/>
              <a:gd name="connsiteX21" fmla="*/ 3307054 w 3865155"/>
              <a:gd name="connsiteY21" fmla="*/ 2553719 h 3862700"/>
              <a:gd name="connsiteX22" fmla="*/ 3292205 w 3865155"/>
              <a:gd name="connsiteY22" fmla="*/ 1284984 h 3862700"/>
              <a:gd name="connsiteX23" fmla="*/ 3297398 w 3865155"/>
              <a:gd name="connsiteY23" fmla="*/ 1307494 h 3862700"/>
              <a:gd name="connsiteX24" fmla="*/ 3339057 w 3865155"/>
              <a:gd name="connsiteY24" fmla="*/ 1339575 h 3862700"/>
              <a:gd name="connsiteX25" fmla="*/ 3318564 w 3865155"/>
              <a:gd name="connsiteY25" fmla="*/ 1348626 h 3862700"/>
              <a:gd name="connsiteX26" fmla="*/ 3324660 w 3865155"/>
              <a:gd name="connsiteY26" fmla="*/ 1362428 h 3862700"/>
              <a:gd name="connsiteX27" fmla="*/ 3429216 w 3865155"/>
              <a:gd name="connsiteY27" fmla="*/ 1316249 h 3862700"/>
              <a:gd name="connsiteX28" fmla="*/ 3423120 w 3865155"/>
              <a:gd name="connsiteY28" fmla="*/ 1302447 h 3862700"/>
              <a:gd name="connsiteX29" fmla="*/ 3402627 w 3865155"/>
              <a:gd name="connsiteY29" fmla="*/ 1311498 h 3862700"/>
              <a:gd name="connsiteX30" fmla="*/ 3406973 w 3865155"/>
              <a:gd name="connsiteY30" fmla="*/ 1259098 h 3862700"/>
              <a:gd name="connsiteX31" fmla="*/ 3374179 w 3865155"/>
              <a:gd name="connsiteY31" fmla="*/ 1227850 h 3862700"/>
              <a:gd name="connsiteX32" fmla="*/ 3351314 w 3865155"/>
              <a:gd name="connsiteY32" fmla="*/ 1223892 h 3862700"/>
              <a:gd name="connsiteX33" fmla="*/ 3328358 w 3865155"/>
              <a:gd name="connsiteY33" fmla="*/ 1229345 h 3862700"/>
              <a:gd name="connsiteX34" fmla="*/ 3296390 w 3865155"/>
              <a:gd name="connsiteY34" fmla="*/ 1262207 h 3862700"/>
              <a:gd name="connsiteX35" fmla="*/ 3292205 w 3865155"/>
              <a:gd name="connsiteY35" fmla="*/ 1284984 h 3862700"/>
              <a:gd name="connsiteX36" fmla="*/ 3219957 w 3865155"/>
              <a:gd name="connsiteY36" fmla="*/ 1153775 h 3862700"/>
              <a:gd name="connsiteX37" fmla="*/ 3227252 w 3865155"/>
              <a:gd name="connsiteY37" fmla="*/ 1166982 h 3862700"/>
              <a:gd name="connsiteX38" fmla="*/ 3270874 w 3865155"/>
              <a:gd name="connsiteY38" fmla="*/ 1142886 h 3862700"/>
              <a:gd name="connsiteX39" fmla="*/ 3302707 w 3865155"/>
              <a:gd name="connsiteY39" fmla="*/ 1200515 h 3862700"/>
              <a:gd name="connsiteX40" fmla="*/ 3259085 w 3865155"/>
              <a:gd name="connsiteY40" fmla="*/ 1224611 h 3862700"/>
              <a:gd name="connsiteX41" fmla="*/ 3266380 w 3865155"/>
              <a:gd name="connsiteY41" fmla="*/ 1237818 h 3862700"/>
              <a:gd name="connsiteX42" fmla="*/ 3366431 w 3865155"/>
              <a:gd name="connsiteY42" fmla="*/ 1182552 h 3862700"/>
              <a:gd name="connsiteX43" fmla="*/ 3359136 w 3865155"/>
              <a:gd name="connsiteY43" fmla="*/ 1169346 h 3862700"/>
              <a:gd name="connsiteX44" fmla="*/ 3315514 w 3865155"/>
              <a:gd name="connsiteY44" fmla="*/ 1193441 h 3862700"/>
              <a:gd name="connsiteX45" fmla="*/ 3283681 w 3865155"/>
              <a:gd name="connsiteY45" fmla="*/ 1135812 h 3862700"/>
              <a:gd name="connsiteX46" fmla="*/ 3327303 w 3865155"/>
              <a:gd name="connsiteY46" fmla="*/ 1111716 h 3862700"/>
              <a:gd name="connsiteX47" fmla="*/ 3320008 w 3865155"/>
              <a:gd name="connsiteY47" fmla="*/ 1098509 h 3862700"/>
              <a:gd name="connsiteX48" fmla="*/ 3213505 w 3865155"/>
              <a:gd name="connsiteY48" fmla="*/ 2713909 h 3862700"/>
              <a:gd name="connsiteX49" fmla="*/ 3312651 w 3865155"/>
              <a:gd name="connsiteY49" fmla="*/ 2770783 h 3862700"/>
              <a:gd name="connsiteX50" fmla="*/ 3360425 w 3865155"/>
              <a:gd name="connsiteY50" fmla="*/ 2687501 h 3862700"/>
              <a:gd name="connsiteX51" fmla="*/ 3261279 w 3865155"/>
              <a:gd name="connsiteY51" fmla="*/ 2630627 h 3862700"/>
              <a:gd name="connsiteX52" fmla="*/ 3253772 w 3865155"/>
              <a:gd name="connsiteY52" fmla="*/ 2643714 h 3862700"/>
              <a:gd name="connsiteX53" fmla="*/ 3340227 w 3865155"/>
              <a:gd name="connsiteY53" fmla="*/ 2693308 h 3862700"/>
              <a:gd name="connsiteX54" fmla="*/ 3307467 w 3865155"/>
              <a:gd name="connsiteY54" fmla="*/ 2750416 h 3862700"/>
              <a:gd name="connsiteX55" fmla="*/ 3221012 w 3865155"/>
              <a:gd name="connsiteY55" fmla="*/ 2700822 h 3862700"/>
              <a:gd name="connsiteX56" fmla="*/ 3170166 w 3865155"/>
              <a:gd name="connsiteY56" fmla="*/ 2822168 h 3862700"/>
              <a:gd name="connsiteX57" fmla="*/ 3177730 w 3865155"/>
              <a:gd name="connsiteY57" fmla="*/ 2788451 h 3862700"/>
              <a:gd name="connsiteX58" fmla="*/ 3206695 w 3865155"/>
              <a:gd name="connsiteY58" fmla="*/ 2769607 h 3862700"/>
              <a:gd name="connsiteX59" fmla="*/ 3240599 w 3865155"/>
              <a:gd name="connsiteY59" fmla="*/ 2777301 h 3862700"/>
              <a:gd name="connsiteX60" fmla="*/ 3259443 w 3865155"/>
              <a:gd name="connsiteY60" fmla="*/ 2806266 h 3862700"/>
              <a:gd name="connsiteX61" fmla="*/ 3252067 w 3865155"/>
              <a:gd name="connsiteY61" fmla="*/ 2840113 h 3862700"/>
              <a:gd name="connsiteX62" fmla="*/ 3222915 w 3865155"/>
              <a:gd name="connsiteY62" fmla="*/ 2858827 h 3862700"/>
              <a:gd name="connsiteX63" fmla="*/ 3189198 w 3865155"/>
              <a:gd name="connsiteY63" fmla="*/ 2851262 h 3862700"/>
              <a:gd name="connsiteX64" fmla="*/ 3170166 w 3865155"/>
              <a:gd name="connsiteY64" fmla="*/ 2822168 h 3862700"/>
              <a:gd name="connsiteX65" fmla="*/ 3155587 w 3865155"/>
              <a:gd name="connsiteY65" fmla="*/ 2825120 h 3862700"/>
              <a:gd name="connsiteX66" fmla="*/ 3180588 w 3865155"/>
              <a:gd name="connsiteY66" fmla="*/ 2863652 h 3862700"/>
              <a:gd name="connsiteX67" fmla="*/ 3225418 w 3865155"/>
              <a:gd name="connsiteY67" fmla="*/ 2873651 h 3862700"/>
              <a:gd name="connsiteX68" fmla="*/ 3263428 w 3865155"/>
              <a:gd name="connsiteY68" fmla="*/ 2849401 h 3862700"/>
              <a:gd name="connsiteX69" fmla="*/ 3269132 w 3865155"/>
              <a:gd name="connsiteY69" fmla="*/ 2797131 h 3862700"/>
              <a:gd name="connsiteX70" fmla="*/ 3287529 w 3865155"/>
              <a:gd name="connsiteY70" fmla="*/ 2809916 h 3862700"/>
              <a:gd name="connsiteX71" fmla="*/ 3296139 w 3865155"/>
              <a:gd name="connsiteY71" fmla="*/ 2797527 h 3862700"/>
              <a:gd name="connsiteX72" fmla="*/ 3164736 w 3865155"/>
              <a:gd name="connsiteY72" fmla="*/ 2706205 h 3862700"/>
              <a:gd name="connsiteX73" fmla="*/ 3156126 w 3865155"/>
              <a:gd name="connsiteY73" fmla="*/ 2718594 h 3862700"/>
              <a:gd name="connsiteX74" fmla="*/ 3212066 w 3865155"/>
              <a:gd name="connsiteY74" fmla="*/ 2757472 h 3862700"/>
              <a:gd name="connsiteX75" fmla="*/ 3165064 w 3865155"/>
              <a:gd name="connsiteY75" fmla="*/ 2781040 h 3862700"/>
              <a:gd name="connsiteX76" fmla="*/ 3155587 w 3865155"/>
              <a:gd name="connsiteY76" fmla="*/ 2825120 h 3862700"/>
              <a:gd name="connsiteX77" fmla="*/ 3153128 w 3865155"/>
              <a:gd name="connsiteY77" fmla="*/ 1053514 h 3862700"/>
              <a:gd name="connsiteX78" fmla="*/ 3160228 w 3865155"/>
              <a:gd name="connsiteY78" fmla="*/ 1064166 h 3862700"/>
              <a:gd name="connsiteX79" fmla="*/ 3271245 w 3865155"/>
              <a:gd name="connsiteY79" fmla="*/ 1072034 h 3862700"/>
              <a:gd name="connsiteX80" fmla="*/ 3198013 w 3865155"/>
              <a:gd name="connsiteY80" fmla="*/ 1120850 h 3862700"/>
              <a:gd name="connsiteX81" fmla="*/ 3206381 w 3865155"/>
              <a:gd name="connsiteY81" fmla="*/ 1133404 h 3862700"/>
              <a:gd name="connsiteX82" fmla="*/ 3301488 w 3865155"/>
              <a:gd name="connsiteY82" fmla="*/ 1070007 h 3862700"/>
              <a:gd name="connsiteX83" fmla="*/ 3294388 w 3865155"/>
              <a:gd name="connsiteY83" fmla="*/ 1059355 h 3862700"/>
              <a:gd name="connsiteX84" fmla="*/ 3183371 w 3865155"/>
              <a:gd name="connsiteY84" fmla="*/ 1051487 h 3862700"/>
              <a:gd name="connsiteX85" fmla="*/ 3256603 w 3865155"/>
              <a:gd name="connsiteY85" fmla="*/ 1002671 h 3862700"/>
              <a:gd name="connsiteX86" fmla="*/ 3248235 w 3865155"/>
              <a:gd name="connsiteY86" fmla="*/ 990117 h 3862700"/>
              <a:gd name="connsiteX87" fmla="*/ 3088101 w 3865155"/>
              <a:gd name="connsiteY87" fmla="*/ 2924977 h 3862700"/>
              <a:gd name="connsiteX88" fmla="*/ 3098751 w 3865155"/>
              <a:gd name="connsiteY88" fmla="*/ 2892105 h 3862700"/>
              <a:gd name="connsiteX89" fmla="*/ 3129334 w 3865155"/>
              <a:gd name="connsiteY89" fmla="*/ 2876020 h 3862700"/>
              <a:gd name="connsiteX90" fmla="*/ 3162381 w 3865155"/>
              <a:gd name="connsiteY90" fmla="*/ 2886817 h 3862700"/>
              <a:gd name="connsiteX91" fmla="*/ 3178466 w 3865155"/>
              <a:gd name="connsiteY91" fmla="*/ 2917400 h 3862700"/>
              <a:gd name="connsiteX92" fmla="*/ 3167991 w 3865155"/>
              <a:gd name="connsiteY92" fmla="*/ 2950420 h 3862700"/>
              <a:gd name="connsiteX93" fmla="*/ 3137233 w 3865155"/>
              <a:gd name="connsiteY93" fmla="*/ 2966358 h 3862700"/>
              <a:gd name="connsiteX94" fmla="*/ 3104360 w 3865155"/>
              <a:gd name="connsiteY94" fmla="*/ 2955708 h 3862700"/>
              <a:gd name="connsiteX95" fmla="*/ 3088101 w 3865155"/>
              <a:gd name="connsiteY95" fmla="*/ 2924977 h 3862700"/>
              <a:gd name="connsiteX96" fmla="*/ 3072528 w 3865155"/>
              <a:gd name="connsiteY96" fmla="*/ 951630 h 3862700"/>
              <a:gd name="connsiteX97" fmla="*/ 3132981 w 3865155"/>
              <a:gd name="connsiteY97" fmla="*/ 1027395 h 3862700"/>
              <a:gd name="connsiteX98" fmla="*/ 3109036 w 3865155"/>
              <a:gd name="connsiteY98" fmla="*/ 1046500 h 3862700"/>
              <a:gd name="connsiteX99" fmla="*/ 3118446 w 3865155"/>
              <a:gd name="connsiteY99" fmla="*/ 1058294 h 3862700"/>
              <a:gd name="connsiteX100" fmla="*/ 3153827 w 3865155"/>
              <a:gd name="connsiteY100" fmla="*/ 1030063 h 3862700"/>
              <a:gd name="connsiteX101" fmla="*/ 3142421 w 3865155"/>
              <a:gd name="connsiteY101" fmla="*/ 1015768 h 3862700"/>
              <a:gd name="connsiteX102" fmla="*/ 3220329 w 3865155"/>
              <a:gd name="connsiteY102" fmla="*/ 953605 h 3862700"/>
              <a:gd name="connsiteX103" fmla="*/ 3210919 w 3865155"/>
              <a:gd name="connsiteY103" fmla="*/ 941812 h 3862700"/>
              <a:gd name="connsiteX104" fmla="*/ 3133011 w 3865155"/>
              <a:gd name="connsiteY104" fmla="*/ 1003975 h 3862700"/>
              <a:gd name="connsiteX105" fmla="*/ 3093374 w 3865155"/>
              <a:gd name="connsiteY105" fmla="*/ 954299 h 3862700"/>
              <a:gd name="connsiteX106" fmla="*/ 3171283 w 3865155"/>
              <a:gd name="connsiteY106" fmla="*/ 892136 h 3862700"/>
              <a:gd name="connsiteX107" fmla="*/ 3161873 w 3865155"/>
              <a:gd name="connsiteY107" fmla="*/ 880342 h 3862700"/>
              <a:gd name="connsiteX108" fmla="*/ 3050929 w 3865155"/>
              <a:gd name="connsiteY108" fmla="*/ 2930432 h 3862700"/>
              <a:gd name="connsiteX109" fmla="*/ 3138353 w 3865155"/>
              <a:gd name="connsiteY109" fmla="*/ 3004063 h 3862700"/>
              <a:gd name="connsiteX110" fmla="*/ 3148072 w 3865155"/>
              <a:gd name="connsiteY110" fmla="*/ 2992523 h 3862700"/>
              <a:gd name="connsiteX111" fmla="*/ 3130937 w 3865155"/>
              <a:gd name="connsiteY111" fmla="*/ 2978091 h 3862700"/>
              <a:gd name="connsiteX112" fmla="*/ 3179917 w 3865155"/>
              <a:gd name="connsiteY112" fmla="*/ 2958971 h 3862700"/>
              <a:gd name="connsiteX113" fmla="*/ 3193578 w 3865155"/>
              <a:gd name="connsiteY113" fmla="*/ 2915782 h 3862700"/>
              <a:gd name="connsiteX114" fmla="*/ 3172101 w 3865155"/>
              <a:gd name="connsiteY114" fmla="*/ 2875277 h 3862700"/>
              <a:gd name="connsiteX115" fmla="*/ 3128534 w 3865155"/>
              <a:gd name="connsiteY115" fmla="*/ 2861000 h 3862700"/>
              <a:gd name="connsiteX116" fmla="*/ 3088297 w 3865155"/>
              <a:gd name="connsiteY116" fmla="*/ 2881806 h 3862700"/>
              <a:gd name="connsiteX117" fmla="*/ 3077783 w 3865155"/>
              <a:gd name="connsiteY117" fmla="*/ 2933324 h 3862700"/>
              <a:gd name="connsiteX118" fmla="*/ 3060648 w 3865155"/>
              <a:gd name="connsiteY118" fmla="*/ 2918892 h 3862700"/>
              <a:gd name="connsiteX119" fmla="*/ 3037728 w 3865155"/>
              <a:gd name="connsiteY119" fmla="*/ 3043327 h 3862700"/>
              <a:gd name="connsiteX120" fmla="*/ 3045085 w 3865155"/>
              <a:gd name="connsiteY120" fmla="*/ 3029608 h 3862700"/>
              <a:gd name="connsiteX121" fmla="*/ 3070394 w 3865155"/>
              <a:gd name="connsiteY121" fmla="*/ 3004160 h 3862700"/>
              <a:gd name="connsiteX122" fmla="*/ 3095031 w 3865155"/>
              <a:gd name="connsiteY122" fmla="*/ 3028663 h 3862700"/>
              <a:gd name="connsiteX123" fmla="*/ 3069722 w 3865155"/>
              <a:gd name="connsiteY123" fmla="*/ 3054110 h 3862700"/>
              <a:gd name="connsiteX124" fmla="*/ 3056164 w 3865155"/>
              <a:gd name="connsiteY124" fmla="*/ 3061421 h 3862700"/>
              <a:gd name="connsiteX125" fmla="*/ 3043703 w 3865155"/>
              <a:gd name="connsiteY125" fmla="*/ 3056283 h 3862700"/>
              <a:gd name="connsiteX126" fmla="*/ 3037728 w 3865155"/>
              <a:gd name="connsiteY126" fmla="*/ 3043327 h 3862700"/>
              <a:gd name="connsiteX127" fmla="*/ 2998725 w 3865155"/>
              <a:gd name="connsiteY127" fmla="*/ 3011711 h 3862700"/>
              <a:gd name="connsiteX128" fmla="*/ 3006202 w 3865155"/>
              <a:gd name="connsiteY128" fmla="*/ 2997385 h 3862700"/>
              <a:gd name="connsiteX129" fmla="*/ 3034735 w 3865155"/>
              <a:gd name="connsiteY129" fmla="*/ 2968696 h 3862700"/>
              <a:gd name="connsiteX130" fmla="*/ 3060020 w 3865155"/>
              <a:gd name="connsiteY130" fmla="*/ 2993843 h 3862700"/>
              <a:gd name="connsiteX131" fmla="*/ 3031487 w 3865155"/>
              <a:gd name="connsiteY131" fmla="*/ 3022532 h 3862700"/>
              <a:gd name="connsiteX132" fmla="*/ 3017365 w 3865155"/>
              <a:gd name="connsiteY132" fmla="*/ 3030249 h 3862700"/>
              <a:gd name="connsiteX133" fmla="*/ 3004500 w 3865155"/>
              <a:gd name="connsiteY133" fmla="*/ 3025031 h 3862700"/>
              <a:gd name="connsiteX134" fmla="*/ 2998725 w 3865155"/>
              <a:gd name="connsiteY134" fmla="*/ 3011711 h 3862700"/>
              <a:gd name="connsiteX135" fmla="*/ 2989965 w 3865155"/>
              <a:gd name="connsiteY135" fmla="*/ 864014 h 3862700"/>
              <a:gd name="connsiteX136" fmla="*/ 2998776 w 3865155"/>
              <a:gd name="connsiteY136" fmla="*/ 873301 h 3862700"/>
              <a:gd name="connsiteX137" fmla="*/ 3109511 w 3865155"/>
              <a:gd name="connsiteY137" fmla="*/ 862149 h 3862700"/>
              <a:gd name="connsiteX138" fmla="*/ 3045662 w 3865155"/>
              <a:gd name="connsiteY138" fmla="*/ 922723 h 3862700"/>
              <a:gd name="connsiteX139" fmla="*/ 3056046 w 3865155"/>
              <a:gd name="connsiteY139" fmla="*/ 933668 h 3862700"/>
              <a:gd name="connsiteX140" fmla="*/ 3138967 w 3865155"/>
              <a:gd name="connsiteY140" fmla="*/ 855001 h 3862700"/>
              <a:gd name="connsiteX141" fmla="*/ 3130157 w 3865155"/>
              <a:gd name="connsiteY141" fmla="*/ 845714 h 3862700"/>
              <a:gd name="connsiteX142" fmla="*/ 3019421 w 3865155"/>
              <a:gd name="connsiteY142" fmla="*/ 856866 h 3862700"/>
              <a:gd name="connsiteX143" fmla="*/ 3083271 w 3865155"/>
              <a:gd name="connsiteY143" fmla="*/ 796293 h 3862700"/>
              <a:gd name="connsiteX144" fmla="*/ 3072887 w 3865155"/>
              <a:gd name="connsiteY144" fmla="*/ 785347 h 3862700"/>
              <a:gd name="connsiteX145" fmla="*/ 2983531 w 3865155"/>
              <a:gd name="connsiteY145" fmla="*/ 3012076 h 3862700"/>
              <a:gd name="connsiteX146" fmla="*/ 2993212 w 3865155"/>
              <a:gd name="connsiteY146" fmla="*/ 3035084 h 3862700"/>
              <a:gd name="connsiteX147" fmla="*/ 3025394 w 3865155"/>
              <a:gd name="connsiteY147" fmla="*/ 3040653 h 3862700"/>
              <a:gd name="connsiteX148" fmla="*/ 3033712 w 3865155"/>
              <a:gd name="connsiteY148" fmla="*/ 3067625 h 3862700"/>
              <a:gd name="connsiteX149" fmla="*/ 3055963 w 3865155"/>
              <a:gd name="connsiteY149" fmla="*/ 3076697 h 3862700"/>
              <a:gd name="connsiteX150" fmla="*/ 3080095 w 3865155"/>
              <a:gd name="connsiteY150" fmla="*/ 3064427 h 3862700"/>
              <a:gd name="connsiteX151" fmla="*/ 3116044 w 3865155"/>
              <a:gd name="connsiteY151" fmla="*/ 3028282 h 3862700"/>
              <a:gd name="connsiteX152" fmla="*/ 3035001 w 3865155"/>
              <a:gd name="connsiteY152" fmla="*/ 2947681 h 3862700"/>
              <a:gd name="connsiteX153" fmla="*/ 2995829 w 3865155"/>
              <a:gd name="connsiteY153" fmla="*/ 2987068 h 3862700"/>
              <a:gd name="connsiteX154" fmla="*/ 2983531 w 3865155"/>
              <a:gd name="connsiteY154" fmla="*/ 3012076 h 3862700"/>
              <a:gd name="connsiteX155" fmla="*/ 2918830 w 3865155"/>
              <a:gd name="connsiteY155" fmla="*/ 779831 h 3862700"/>
              <a:gd name="connsiteX156" fmla="*/ 2953843 w 3865155"/>
              <a:gd name="connsiteY156" fmla="*/ 753141 h 3862700"/>
              <a:gd name="connsiteX157" fmla="*/ 2981621 w 3865155"/>
              <a:gd name="connsiteY157" fmla="*/ 721861 h 3862700"/>
              <a:gd name="connsiteX158" fmla="*/ 3020252 w 3865155"/>
              <a:gd name="connsiteY158" fmla="*/ 756167 h 3862700"/>
              <a:gd name="connsiteX159" fmla="*/ 2963785 w 3865155"/>
              <a:gd name="connsiteY159" fmla="*/ 819752 h 3862700"/>
              <a:gd name="connsiteX160" fmla="*/ 2887170 w 3865155"/>
              <a:gd name="connsiteY160" fmla="*/ 3085938 h 3862700"/>
              <a:gd name="connsiteX161" fmla="*/ 2961846 w 3865155"/>
              <a:gd name="connsiteY161" fmla="*/ 3172471 h 3862700"/>
              <a:gd name="connsiteX162" fmla="*/ 3023804 w 3865155"/>
              <a:gd name="connsiteY162" fmla="*/ 3119002 h 3862700"/>
              <a:gd name="connsiteX163" fmla="*/ 2980940 w 3865155"/>
              <a:gd name="connsiteY163" fmla="*/ 3069332 h 3862700"/>
              <a:gd name="connsiteX164" fmla="*/ 2967242 w 3865155"/>
              <a:gd name="connsiteY164" fmla="*/ 3044013 h 3862700"/>
              <a:gd name="connsiteX165" fmla="*/ 2977771 w 3865155"/>
              <a:gd name="connsiteY165" fmla="*/ 3026472 h 3862700"/>
              <a:gd name="connsiteX166" fmla="*/ 2968511 w 3865155"/>
              <a:gd name="connsiteY166" fmla="*/ 3015742 h 3862700"/>
              <a:gd name="connsiteX167" fmla="*/ 2952136 w 3865155"/>
              <a:gd name="connsiteY167" fmla="*/ 3042253 h 3862700"/>
              <a:gd name="connsiteX168" fmla="*/ 2969517 w 3865155"/>
              <a:gd name="connsiteY168" fmla="*/ 3079190 h 3862700"/>
              <a:gd name="connsiteX169" fmla="*/ 3002823 w 3865155"/>
              <a:gd name="connsiteY169" fmla="*/ 3117783 h 3862700"/>
              <a:gd name="connsiteX170" fmla="*/ 2963710 w 3865155"/>
              <a:gd name="connsiteY170" fmla="*/ 3151537 h 3862700"/>
              <a:gd name="connsiteX171" fmla="*/ 2898592 w 3865155"/>
              <a:gd name="connsiteY171" fmla="*/ 3076080 h 3862700"/>
              <a:gd name="connsiteX172" fmla="*/ 2864674 w 3865155"/>
              <a:gd name="connsiteY172" fmla="*/ 792272 h 3862700"/>
              <a:gd name="connsiteX173" fmla="*/ 2875955 w 3865155"/>
              <a:gd name="connsiteY173" fmla="*/ 802290 h 3862700"/>
              <a:gd name="connsiteX174" fmla="*/ 2896296 w 3865155"/>
              <a:gd name="connsiteY174" fmla="*/ 779386 h 3862700"/>
              <a:gd name="connsiteX175" fmla="*/ 2966035 w 3865155"/>
              <a:gd name="connsiteY175" fmla="*/ 841317 h 3862700"/>
              <a:gd name="connsiteX176" fmla="*/ 2945695 w 3865155"/>
              <a:gd name="connsiteY176" fmla="*/ 864222 h 3862700"/>
              <a:gd name="connsiteX177" fmla="*/ 2956976 w 3865155"/>
              <a:gd name="connsiteY177" fmla="*/ 874240 h 3862700"/>
              <a:gd name="connsiteX178" fmla="*/ 2987031 w 3865155"/>
              <a:gd name="connsiteY178" fmla="*/ 840396 h 3862700"/>
              <a:gd name="connsiteX179" fmla="*/ 2975066 w 3865155"/>
              <a:gd name="connsiteY179" fmla="*/ 829771 h 3862700"/>
              <a:gd name="connsiteX180" fmla="*/ 3041248 w 3865155"/>
              <a:gd name="connsiteY180" fmla="*/ 755245 h 3862700"/>
              <a:gd name="connsiteX181" fmla="*/ 2980055 w 3865155"/>
              <a:gd name="connsiteY181" fmla="*/ 700904 h 3862700"/>
              <a:gd name="connsiteX182" fmla="*/ 2942562 w 3865155"/>
              <a:gd name="connsiteY182" fmla="*/ 743123 h 3862700"/>
              <a:gd name="connsiteX183" fmla="*/ 2905156 w 3865155"/>
              <a:gd name="connsiteY183" fmla="*/ 767687 h 3862700"/>
              <a:gd name="connsiteX184" fmla="*/ 2894729 w 3865155"/>
              <a:gd name="connsiteY184" fmla="*/ 758428 h 3862700"/>
              <a:gd name="connsiteX185" fmla="*/ 2835299 w 3865155"/>
              <a:gd name="connsiteY185" fmla="*/ 652260 h 3862700"/>
              <a:gd name="connsiteX186" fmla="*/ 2863270 w 3865155"/>
              <a:gd name="connsiteY186" fmla="*/ 638591 h 3862700"/>
              <a:gd name="connsiteX187" fmla="*/ 2893483 w 3865155"/>
              <a:gd name="connsiteY187" fmla="*/ 647955 h 3862700"/>
              <a:gd name="connsiteX188" fmla="*/ 2909310 w 3865155"/>
              <a:gd name="connsiteY188" fmla="*/ 672260 h 3862700"/>
              <a:gd name="connsiteX189" fmla="*/ 2903720 w 3865155"/>
              <a:gd name="connsiteY189" fmla="*/ 703144 h 3862700"/>
              <a:gd name="connsiteX190" fmla="*/ 2830710 w 3865155"/>
              <a:gd name="connsiteY190" fmla="*/ 3208890 h 3862700"/>
              <a:gd name="connsiteX191" fmla="*/ 2899612 w 3865155"/>
              <a:gd name="connsiteY191" fmla="*/ 3158659 h 3862700"/>
              <a:gd name="connsiteX192" fmla="*/ 2904362 w 3865155"/>
              <a:gd name="connsiteY192" fmla="*/ 3189427 h 3862700"/>
              <a:gd name="connsiteX193" fmla="*/ 2886450 w 3865155"/>
              <a:gd name="connsiteY193" fmla="*/ 3215499 h 3862700"/>
              <a:gd name="connsiteX194" fmla="*/ 2858543 w 3865155"/>
              <a:gd name="connsiteY194" fmla="*/ 3223396 h 3862700"/>
              <a:gd name="connsiteX195" fmla="*/ 2830710 w 3865155"/>
              <a:gd name="connsiteY195" fmla="*/ 3208890 h 3862700"/>
              <a:gd name="connsiteX196" fmla="*/ 2806524 w 3865155"/>
              <a:gd name="connsiteY196" fmla="*/ 693251 h 3862700"/>
              <a:gd name="connsiteX197" fmla="*/ 2831648 w 3865155"/>
              <a:gd name="connsiteY197" fmla="*/ 733017 h 3862700"/>
              <a:gd name="connsiteX198" fmla="*/ 2859564 w 3865155"/>
              <a:gd name="connsiteY198" fmla="*/ 745089 h 3862700"/>
              <a:gd name="connsiteX199" fmla="*/ 2887692 w 3865155"/>
              <a:gd name="connsiteY199" fmla="*/ 741934 h 3862700"/>
              <a:gd name="connsiteX200" fmla="*/ 2881691 w 3865155"/>
              <a:gd name="connsiteY200" fmla="*/ 727785 h 3862700"/>
              <a:gd name="connsiteX201" fmla="*/ 2840563 w 3865155"/>
              <a:gd name="connsiteY201" fmla="*/ 721414 h 3862700"/>
              <a:gd name="connsiteX202" fmla="*/ 2821938 w 3865155"/>
              <a:gd name="connsiteY202" fmla="*/ 694743 h 3862700"/>
              <a:gd name="connsiteX203" fmla="*/ 2826568 w 3865155"/>
              <a:gd name="connsiteY203" fmla="*/ 664000 h 3862700"/>
              <a:gd name="connsiteX204" fmla="*/ 2907096 w 3865155"/>
              <a:gd name="connsiteY204" fmla="*/ 723887 h 3862700"/>
              <a:gd name="connsiteX205" fmla="*/ 2911692 w 3865155"/>
              <a:gd name="connsiteY205" fmla="*/ 718474 h 3862700"/>
              <a:gd name="connsiteX206" fmla="*/ 2924272 w 3865155"/>
              <a:gd name="connsiteY206" fmla="*/ 675125 h 3862700"/>
              <a:gd name="connsiteX207" fmla="*/ 2902214 w 3865155"/>
              <a:gd name="connsiteY207" fmla="*/ 636215 h 3862700"/>
              <a:gd name="connsiteX208" fmla="*/ 2857497 w 3865155"/>
              <a:gd name="connsiteY208" fmla="*/ 624327 h 3862700"/>
              <a:gd name="connsiteX209" fmla="*/ 2818596 w 3865155"/>
              <a:gd name="connsiteY209" fmla="*/ 648670 h 3862700"/>
              <a:gd name="connsiteX210" fmla="*/ 2806524 w 3865155"/>
              <a:gd name="connsiteY210" fmla="*/ 693251 h 3862700"/>
              <a:gd name="connsiteX211" fmla="*/ 2798427 w 3865155"/>
              <a:gd name="connsiteY211" fmla="*/ 3182069 h 3862700"/>
              <a:gd name="connsiteX212" fmla="*/ 2813720 w 3865155"/>
              <a:gd name="connsiteY212" fmla="*/ 3180539 h 3862700"/>
              <a:gd name="connsiteX213" fmla="*/ 2832013 w 3865155"/>
              <a:gd name="connsiteY213" fmla="*/ 3143156 h 3862700"/>
              <a:gd name="connsiteX214" fmla="*/ 2863011 w 3865155"/>
              <a:gd name="connsiteY214" fmla="*/ 3133289 h 3862700"/>
              <a:gd name="connsiteX215" fmla="*/ 2890994 w 3865155"/>
              <a:gd name="connsiteY215" fmla="*/ 3146837 h 3862700"/>
              <a:gd name="connsiteX216" fmla="*/ 2809900 w 3865155"/>
              <a:gd name="connsiteY216" fmla="*/ 3205956 h 3862700"/>
              <a:gd name="connsiteX217" fmla="*/ 2813705 w 3865155"/>
              <a:gd name="connsiteY217" fmla="*/ 3211952 h 3862700"/>
              <a:gd name="connsiteX218" fmla="*/ 2851365 w 3865155"/>
              <a:gd name="connsiteY218" fmla="*/ 3236833 h 3862700"/>
              <a:gd name="connsiteX219" fmla="*/ 2895069 w 3865155"/>
              <a:gd name="connsiteY219" fmla="*/ 3227321 h 3862700"/>
              <a:gd name="connsiteX220" fmla="*/ 2919697 w 3865155"/>
              <a:gd name="connsiteY220" fmla="*/ 3188149 h 3862700"/>
              <a:gd name="connsiteX221" fmla="*/ 2907999 w 3865155"/>
              <a:gd name="connsiteY221" fmla="*/ 3143775 h 3862700"/>
              <a:gd name="connsiteX222" fmla="*/ 2869012 w 3865155"/>
              <a:gd name="connsiteY222" fmla="*/ 3119013 h 3862700"/>
              <a:gd name="connsiteX223" fmla="*/ 2823580 w 3865155"/>
              <a:gd name="connsiteY223" fmla="*/ 3131199 h 3862700"/>
              <a:gd name="connsiteX224" fmla="*/ 2803765 w 3865155"/>
              <a:gd name="connsiteY224" fmla="*/ 3154273 h 3862700"/>
              <a:gd name="connsiteX225" fmla="*/ 2798427 w 3865155"/>
              <a:gd name="connsiteY225" fmla="*/ 3182069 h 3862700"/>
              <a:gd name="connsiteX226" fmla="*/ 2683666 w 3865155"/>
              <a:gd name="connsiteY226" fmla="*/ 3226281 h 3862700"/>
              <a:gd name="connsiteX227" fmla="*/ 2743122 w 3865155"/>
              <a:gd name="connsiteY227" fmla="*/ 3323900 h 3862700"/>
              <a:gd name="connsiteX228" fmla="*/ 2756008 w 3865155"/>
              <a:gd name="connsiteY228" fmla="*/ 3316052 h 3862700"/>
              <a:gd name="connsiteX229" fmla="*/ 2730085 w 3865155"/>
              <a:gd name="connsiteY229" fmla="*/ 3273490 h 3862700"/>
              <a:gd name="connsiteX230" fmla="*/ 2786313 w 3865155"/>
              <a:gd name="connsiteY230" fmla="*/ 3239243 h 3862700"/>
              <a:gd name="connsiteX231" fmla="*/ 2812236 w 3865155"/>
              <a:gd name="connsiteY231" fmla="*/ 3281805 h 3862700"/>
              <a:gd name="connsiteX232" fmla="*/ 2825122 w 3865155"/>
              <a:gd name="connsiteY232" fmla="*/ 3273956 h 3862700"/>
              <a:gd name="connsiteX233" fmla="*/ 2765665 w 3865155"/>
              <a:gd name="connsiteY233" fmla="*/ 3176338 h 3862700"/>
              <a:gd name="connsiteX234" fmla="*/ 2752780 w 3865155"/>
              <a:gd name="connsiteY234" fmla="*/ 3184186 h 3862700"/>
              <a:gd name="connsiteX235" fmla="*/ 2778703 w 3865155"/>
              <a:gd name="connsiteY235" fmla="*/ 3226748 h 3862700"/>
              <a:gd name="connsiteX236" fmla="*/ 2722474 w 3865155"/>
              <a:gd name="connsiteY236" fmla="*/ 3260994 h 3862700"/>
              <a:gd name="connsiteX237" fmla="*/ 2696551 w 3865155"/>
              <a:gd name="connsiteY237" fmla="*/ 3218433 h 3862700"/>
              <a:gd name="connsiteX238" fmla="*/ 2641375 w 3865155"/>
              <a:gd name="connsiteY238" fmla="*/ 606983 h 3862700"/>
              <a:gd name="connsiteX239" fmla="*/ 2655113 w 3865155"/>
              <a:gd name="connsiteY239" fmla="*/ 615188 h 3862700"/>
              <a:gd name="connsiteX240" fmla="*/ 2724737 w 3865155"/>
              <a:gd name="connsiteY240" fmla="*/ 498608 h 3862700"/>
              <a:gd name="connsiteX241" fmla="*/ 2724765 w 3865155"/>
              <a:gd name="connsiteY241" fmla="*/ 607793 h 3862700"/>
              <a:gd name="connsiteX242" fmla="*/ 2726727 w 3865155"/>
              <a:gd name="connsiteY242" fmla="*/ 608965 h 3862700"/>
              <a:gd name="connsiteX243" fmla="*/ 2822869 w 3865155"/>
              <a:gd name="connsiteY243" fmla="*/ 557213 h 3862700"/>
              <a:gd name="connsiteX244" fmla="*/ 2753245 w 3865155"/>
              <a:gd name="connsiteY244" fmla="*/ 673794 h 3862700"/>
              <a:gd name="connsiteX245" fmla="*/ 2766983 w 3865155"/>
              <a:gd name="connsiteY245" fmla="*/ 681999 h 3862700"/>
              <a:gd name="connsiteX246" fmla="*/ 2849031 w 3865155"/>
              <a:gd name="connsiteY246" fmla="*/ 544614 h 3862700"/>
              <a:gd name="connsiteX247" fmla="*/ 2831957 w 3865155"/>
              <a:gd name="connsiteY247" fmla="*/ 534417 h 3862700"/>
              <a:gd name="connsiteX248" fmla="*/ 2740515 w 3865155"/>
              <a:gd name="connsiteY248" fmla="*/ 583649 h 3862700"/>
              <a:gd name="connsiteX249" fmla="*/ 2740498 w 3865155"/>
              <a:gd name="connsiteY249" fmla="*/ 479796 h 3862700"/>
              <a:gd name="connsiteX250" fmla="*/ 2723423 w 3865155"/>
              <a:gd name="connsiteY250" fmla="*/ 469599 h 3862700"/>
              <a:gd name="connsiteX251" fmla="*/ 2579188 w 3865155"/>
              <a:gd name="connsiteY251" fmla="*/ 3280906 h 3862700"/>
              <a:gd name="connsiteX252" fmla="*/ 2630523 w 3865155"/>
              <a:gd name="connsiteY252" fmla="*/ 3383029 h 3862700"/>
              <a:gd name="connsiteX253" fmla="*/ 2641961 w 3865155"/>
              <a:gd name="connsiteY253" fmla="*/ 3377280 h 3862700"/>
              <a:gd name="connsiteX254" fmla="*/ 2663299 w 3865155"/>
              <a:gd name="connsiteY254" fmla="*/ 3268049 h 3862700"/>
              <a:gd name="connsiteX255" fmla="*/ 2702826 w 3865155"/>
              <a:gd name="connsiteY255" fmla="*/ 3346684 h 3862700"/>
              <a:gd name="connsiteX256" fmla="*/ 2716307 w 3865155"/>
              <a:gd name="connsiteY256" fmla="*/ 3339908 h 3862700"/>
              <a:gd name="connsiteX257" fmla="*/ 2664972 w 3865155"/>
              <a:gd name="connsiteY257" fmla="*/ 3237785 h 3862700"/>
              <a:gd name="connsiteX258" fmla="*/ 2653534 w 3865155"/>
              <a:gd name="connsiteY258" fmla="*/ 3243534 h 3862700"/>
              <a:gd name="connsiteX259" fmla="*/ 2632196 w 3865155"/>
              <a:gd name="connsiteY259" fmla="*/ 3352765 h 3862700"/>
              <a:gd name="connsiteX260" fmla="*/ 2592668 w 3865155"/>
              <a:gd name="connsiteY260" fmla="*/ 3274130 h 3862700"/>
              <a:gd name="connsiteX261" fmla="*/ 2496787 w 3865155"/>
              <a:gd name="connsiteY261" fmla="*/ 3385956 h 3862700"/>
              <a:gd name="connsiteX262" fmla="*/ 2575876 w 3865155"/>
              <a:gd name="connsiteY262" fmla="*/ 3354089 h 3862700"/>
              <a:gd name="connsiteX263" fmla="*/ 2572961 w 3865155"/>
              <a:gd name="connsiteY263" fmla="*/ 3385085 h 3862700"/>
              <a:gd name="connsiteX264" fmla="*/ 2549221 w 3865155"/>
              <a:gd name="connsiteY264" fmla="*/ 3405988 h 3862700"/>
              <a:gd name="connsiteX265" fmla="*/ 2520230 w 3865155"/>
              <a:gd name="connsiteY265" fmla="*/ 3406825 h 3862700"/>
              <a:gd name="connsiteX266" fmla="*/ 2496787 w 3865155"/>
              <a:gd name="connsiteY266" fmla="*/ 3385956 h 3862700"/>
              <a:gd name="connsiteX267" fmla="*/ 2472038 w 3865155"/>
              <a:gd name="connsiteY267" fmla="*/ 3352058 h 3862700"/>
              <a:gd name="connsiteX268" fmla="*/ 2487241 w 3865155"/>
              <a:gd name="connsiteY268" fmla="*/ 3354312 h 3862700"/>
              <a:gd name="connsiteX269" fmla="*/ 2514117 w 3865155"/>
              <a:gd name="connsiteY269" fmla="*/ 3322534 h 3862700"/>
              <a:gd name="connsiteX270" fmla="*/ 2546586 w 3865155"/>
              <a:gd name="connsiteY270" fmla="*/ 3320542 h 3862700"/>
              <a:gd name="connsiteX271" fmla="*/ 2570408 w 3865155"/>
              <a:gd name="connsiteY271" fmla="*/ 3340519 h 3862700"/>
              <a:gd name="connsiteX272" fmla="*/ 2477325 w 3865155"/>
              <a:gd name="connsiteY272" fmla="*/ 3378025 h 3862700"/>
              <a:gd name="connsiteX273" fmla="*/ 2479549 w 3865155"/>
              <a:gd name="connsiteY273" fmla="*/ 3384768 h 3862700"/>
              <a:gd name="connsiteX274" fmla="*/ 2509985 w 3865155"/>
              <a:gd name="connsiteY274" fmla="*/ 3418100 h 3862700"/>
              <a:gd name="connsiteX275" fmla="*/ 2554689 w 3865155"/>
              <a:gd name="connsiteY275" fmla="*/ 3419558 h 3862700"/>
              <a:gd name="connsiteX276" fmla="*/ 2588144 w 3865155"/>
              <a:gd name="connsiteY276" fmla="*/ 3387594 h 3862700"/>
              <a:gd name="connsiteX277" fmla="*/ 2592597 w 3865155"/>
              <a:gd name="connsiteY277" fmla="*/ 3365158 h 3862700"/>
              <a:gd name="connsiteX278" fmla="*/ 2587646 w 3865155"/>
              <a:gd name="connsiteY278" fmla="*/ 3341706 h 3862700"/>
              <a:gd name="connsiteX279" fmla="*/ 2555894 w 3865155"/>
              <a:gd name="connsiteY279" fmla="*/ 3308166 h 3862700"/>
              <a:gd name="connsiteX280" fmla="*/ 2508861 w 3865155"/>
              <a:gd name="connsiteY280" fmla="*/ 3308879 h 3862700"/>
              <a:gd name="connsiteX281" fmla="*/ 2484008 w 3865155"/>
              <a:gd name="connsiteY281" fmla="*/ 3326410 h 3862700"/>
              <a:gd name="connsiteX282" fmla="*/ 2472038 w 3865155"/>
              <a:gd name="connsiteY282" fmla="*/ 3352058 h 3862700"/>
              <a:gd name="connsiteX283" fmla="*/ 1981026 w 3865155"/>
              <a:gd name="connsiteY283" fmla="*/ 3852269 h 3862700"/>
              <a:gd name="connsiteX284" fmla="*/ 1981026 w 3865155"/>
              <a:gd name="connsiteY284" fmla="*/ 1968140 h 3862700"/>
              <a:gd name="connsiteX285" fmla="*/ 3865155 w 3865155"/>
              <a:gd name="connsiteY285" fmla="*/ 1968140 h 3862700"/>
              <a:gd name="connsiteX286" fmla="*/ 1981026 w 3865155"/>
              <a:gd name="connsiteY286" fmla="*/ 3852269 h 3862700"/>
              <a:gd name="connsiteX287" fmla="*/ 1979913 w 3865155"/>
              <a:gd name="connsiteY287" fmla="*/ 1888916 h 3862700"/>
              <a:gd name="connsiteX288" fmla="*/ 1979913 w 3865155"/>
              <a:gd name="connsiteY288" fmla="*/ 4787 h 3862700"/>
              <a:gd name="connsiteX289" fmla="*/ 3864042 w 3865155"/>
              <a:gd name="connsiteY289" fmla="*/ 1888916 h 3862700"/>
              <a:gd name="connsiteX290" fmla="*/ 1510547 w 3865155"/>
              <a:gd name="connsiteY290" fmla="*/ 3560408 h 3862700"/>
              <a:gd name="connsiteX291" fmla="*/ 1523949 w 3865155"/>
              <a:gd name="connsiteY291" fmla="*/ 3563328 h 3862700"/>
              <a:gd name="connsiteX292" fmla="*/ 1638800 w 3865155"/>
              <a:gd name="connsiteY292" fmla="*/ 3454995 h 3862700"/>
              <a:gd name="connsiteX293" fmla="*/ 1611059 w 3865155"/>
              <a:gd name="connsiteY293" fmla="*/ 3582309 h 3862700"/>
              <a:gd name="connsiteX294" fmla="*/ 1626694 w 3865155"/>
              <a:gd name="connsiteY294" fmla="*/ 3585716 h 3862700"/>
              <a:gd name="connsiteX295" fmla="*/ 1660762 w 3865155"/>
              <a:gd name="connsiteY295" fmla="*/ 3429365 h 3862700"/>
              <a:gd name="connsiteX296" fmla="*/ 1647361 w 3865155"/>
              <a:gd name="connsiteY296" fmla="*/ 3426445 h 3862700"/>
              <a:gd name="connsiteX297" fmla="*/ 1532509 w 3865155"/>
              <a:gd name="connsiteY297" fmla="*/ 3534778 h 3862700"/>
              <a:gd name="connsiteX298" fmla="*/ 1560251 w 3865155"/>
              <a:gd name="connsiteY298" fmla="*/ 3407464 h 3862700"/>
              <a:gd name="connsiteX299" fmla="*/ 1544616 w 3865155"/>
              <a:gd name="connsiteY299" fmla="*/ 3404057 h 3862700"/>
              <a:gd name="connsiteX300" fmla="*/ 1418902 w 3865155"/>
              <a:gd name="connsiteY300" fmla="*/ 456294 h 3862700"/>
              <a:gd name="connsiteX301" fmla="*/ 1448612 w 3865155"/>
              <a:gd name="connsiteY301" fmla="*/ 446387 h 3862700"/>
              <a:gd name="connsiteX302" fmla="*/ 1466070 w 3865155"/>
              <a:gd name="connsiteY302" fmla="*/ 446710 h 3862700"/>
              <a:gd name="connsiteX303" fmla="*/ 1477095 w 3865155"/>
              <a:gd name="connsiteY303" fmla="*/ 458817 h 3862700"/>
              <a:gd name="connsiteX304" fmla="*/ 1475543 w 3865155"/>
              <a:gd name="connsiteY304" fmla="*/ 475118 h 3862700"/>
              <a:gd name="connsiteX305" fmla="*/ 1461773 w 3865155"/>
              <a:gd name="connsiteY305" fmla="*/ 485855 h 3862700"/>
              <a:gd name="connsiteX306" fmla="*/ 1432063 w 3865155"/>
              <a:gd name="connsiteY306" fmla="*/ 495763 h 3862700"/>
              <a:gd name="connsiteX307" fmla="*/ 1392179 w 3865155"/>
              <a:gd name="connsiteY307" fmla="*/ 3477313 h 3862700"/>
              <a:gd name="connsiteX308" fmla="*/ 1406587 w 3865155"/>
              <a:gd name="connsiteY308" fmla="*/ 3481789 h 3862700"/>
              <a:gd name="connsiteX309" fmla="*/ 1421372 w 3865155"/>
              <a:gd name="connsiteY309" fmla="*/ 3434198 h 3862700"/>
              <a:gd name="connsiteX310" fmla="*/ 1484244 w 3865155"/>
              <a:gd name="connsiteY310" fmla="*/ 3453730 h 3862700"/>
              <a:gd name="connsiteX311" fmla="*/ 1469460 w 3865155"/>
              <a:gd name="connsiteY311" fmla="*/ 3501321 h 3862700"/>
              <a:gd name="connsiteX312" fmla="*/ 1483868 w 3865155"/>
              <a:gd name="connsiteY312" fmla="*/ 3505797 h 3862700"/>
              <a:gd name="connsiteX313" fmla="*/ 1517778 w 3865155"/>
              <a:gd name="connsiteY313" fmla="*/ 3396643 h 3862700"/>
              <a:gd name="connsiteX314" fmla="*/ 1503370 w 3865155"/>
              <a:gd name="connsiteY314" fmla="*/ 3392167 h 3862700"/>
              <a:gd name="connsiteX315" fmla="*/ 1488585 w 3865155"/>
              <a:gd name="connsiteY315" fmla="*/ 3439758 h 3862700"/>
              <a:gd name="connsiteX316" fmla="*/ 1425712 w 3865155"/>
              <a:gd name="connsiteY316" fmla="*/ 3420226 h 3862700"/>
              <a:gd name="connsiteX317" fmla="*/ 1440497 w 3865155"/>
              <a:gd name="connsiteY317" fmla="*/ 3372635 h 3862700"/>
              <a:gd name="connsiteX318" fmla="*/ 1426088 w 3865155"/>
              <a:gd name="connsiteY318" fmla="*/ 3368159 h 3862700"/>
              <a:gd name="connsiteX319" fmla="*/ 1386221 w 3865155"/>
              <a:gd name="connsiteY319" fmla="*/ 405985 h 3862700"/>
              <a:gd name="connsiteX320" fmla="*/ 1422379 w 3865155"/>
              <a:gd name="connsiteY320" fmla="*/ 514415 h 3862700"/>
              <a:gd name="connsiteX321" fmla="*/ 1466402 w 3865155"/>
              <a:gd name="connsiteY321" fmla="*/ 499734 h 3862700"/>
              <a:gd name="connsiteX322" fmla="*/ 1488881 w 3865155"/>
              <a:gd name="connsiteY322" fmla="*/ 481876 h 3862700"/>
              <a:gd name="connsiteX323" fmla="*/ 1491408 w 3865155"/>
              <a:gd name="connsiteY323" fmla="*/ 454044 h 3862700"/>
              <a:gd name="connsiteX324" fmla="*/ 1472755 w 3865155"/>
              <a:gd name="connsiteY324" fmla="*/ 433516 h 3862700"/>
              <a:gd name="connsiteX325" fmla="*/ 1443983 w 3865155"/>
              <a:gd name="connsiteY325" fmla="*/ 432508 h 3862700"/>
              <a:gd name="connsiteX326" fmla="*/ 1414274 w 3865155"/>
              <a:gd name="connsiteY326" fmla="*/ 442415 h 3862700"/>
              <a:gd name="connsiteX327" fmla="*/ 1400533 w 3865155"/>
              <a:gd name="connsiteY327" fmla="*/ 401212 h 3862700"/>
              <a:gd name="connsiteX328" fmla="*/ 1315251 w 3865155"/>
              <a:gd name="connsiteY328" fmla="*/ 3435264 h 3862700"/>
              <a:gd name="connsiteX329" fmla="*/ 1349140 w 3865155"/>
              <a:gd name="connsiteY329" fmla="*/ 3352308 h 3862700"/>
              <a:gd name="connsiteX330" fmla="*/ 1373850 w 3865155"/>
              <a:gd name="connsiteY330" fmla="*/ 3377960 h 3862700"/>
              <a:gd name="connsiteX331" fmla="*/ 1373673 w 3865155"/>
              <a:gd name="connsiteY331" fmla="*/ 3410731 h 3862700"/>
              <a:gd name="connsiteX332" fmla="*/ 1350853 w 3865155"/>
              <a:gd name="connsiteY332" fmla="*/ 3434251 h 3862700"/>
              <a:gd name="connsiteX333" fmla="*/ 1315251 w 3865155"/>
              <a:gd name="connsiteY333" fmla="*/ 3435264 h 3862700"/>
              <a:gd name="connsiteX334" fmla="*/ 1276574 w 3865155"/>
              <a:gd name="connsiteY334" fmla="*/ 3403906 h 3862700"/>
              <a:gd name="connsiteX335" fmla="*/ 1276750 w 3865155"/>
              <a:gd name="connsiteY335" fmla="*/ 3371135 h 3862700"/>
              <a:gd name="connsiteX336" fmla="*/ 1299571 w 3865155"/>
              <a:gd name="connsiteY336" fmla="*/ 3347615 h 3862700"/>
              <a:gd name="connsiteX337" fmla="*/ 1335173 w 3865155"/>
              <a:gd name="connsiteY337" fmla="*/ 3346602 h 3862700"/>
              <a:gd name="connsiteX338" fmla="*/ 1301284 w 3865155"/>
              <a:gd name="connsiteY338" fmla="*/ 3429558 h 3862700"/>
              <a:gd name="connsiteX339" fmla="*/ 1276574 w 3865155"/>
              <a:gd name="connsiteY339" fmla="*/ 3403906 h 3862700"/>
              <a:gd name="connsiteX340" fmla="*/ 1273588 w 3865155"/>
              <a:gd name="connsiteY340" fmla="*/ 450779 h 3862700"/>
              <a:gd name="connsiteX341" fmla="*/ 1279119 w 3865155"/>
              <a:gd name="connsiteY341" fmla="*/ 464323 h 3862700"/>
              <a:gd name="connsiteX342" fmla="*/ 1316578 w 3865155"/>
              <a:gd name="connsiteY342" fmla="*/ 449026 h 3862700"/>
              <a:gd name="connsiteX343" fmla="*/ 1354260 w 3865155"/>
              <a:gd name="connsiteY343" fmla="*/ 541297 h 3862700"/>
              <a:gd name="connsiteX344" fmla="*/ 1368228 w 3865155"/>
              <a:gd name="connsiteY344" fmla="*/ 535593 h 3862700"/>
              <a:gd name="connsiteX345" fmla="*/ 1330546 w 3865155"/>
              <a:gd name="connsiteY345" fmla="*/ 443321 h 3862700"/>
              <a:gd name="connsiteX346" fmla="*/ 1368005 w 3865155"/>
              <a:gd name="connsiteY346" fmla="*/ 428024 h 3862700"/>
              <a:gd name="connsiteX347" fmla="*/ 1362473 w 3865155"/>
              <a:gd name="connsiteY347" fmla="*/ 414479 h 3862700"/>
              <a:gd name="connsiteX348" fmla="*/ 1258250 w 3865155"/>
              <a:gd name="connsiteY348" fmla="*/ 3387407 h 3862700"/>
              <a:gd name="connsiteX349" fmla="*/ 1262632 w 3865155"/>
              <a:gd name="connsiteY349" fmla="*/ 3409323 h 3862700"/>
              <a:gd name="connsiteX350" fmla="*/ 1295664 w 3865155"/>
              <a:gd name="connsiteY350" fmla="*/ 3443314 h 3862700"/>
              <a:gd name="connsiteX351" fmla="*/ 1279324 w 3865155"/>
              <a:gd name="connsiteY351" fmla="*/ 3483310 h 3862700"/>
              <a:gd name="connsiteX352" fmla="*/ 1293291 w 3865155"/>
              <a:gd name="connsiteY352" fmla="*/ 3489016 h 3862700"/>
              <a:gd name="connsiteX353" fmla="*/ 1309631 w 3865155"/>
              <a:gd name="connsiteY353" fmla="*/ 3449020 h 3862700"/>
              <a:gd name="connsiteX354" fmla="*/ 1357015 w 3865155"/>
              <a:gd name="connsiteY354" fmla="*/ 3447881 h 3862700"/>
              <a:gd name="connsiteX355" fmla="*/ 1387640 w 3865155"/>
              <a:gd name="connsiteY355" fmla="*/ 3416437 h 3862700"/>
              <a:gd name="connsiteX356" fmla="*/ 1387792 w 3865155"/>
              <a:gd name="connsiteY356" fmla="*/ 3372544 h 3862700"/>
              <a:gd name="connsiteX357" fmla="*/ 1354760 w 3865155"/>
              <a:gd name="connsiteY357" fmla="*/ 3338553 h 3862700"/>
              <a:gd name="connsiteX358" fmla="*/ 1371099 w 3865155"/>
              <a:gd name="connsiteY358" fmla="*/ 3298556 h 3862700"/>
              <a:gd name="connsiteX359" fmla="*/ 1357132 w 3865155"/>
              <a:gd name="connsiteY359" fmla="*/ 3292850 h 3862700"/>
              <a:gd name="connsiteX360" fmla="*/ 1340793 w 3865155"/>
              <a:gd name="connsiteY360" fmla="*/ 3332847 h 3862700"/>
              <a:gd name="connsiteX361" fmla="*/ 1293409 w 3865155"/>
              <a:gd name="connsiteY361" fmla="*/ 3333986 h 3862700"/>
              <a:gd name="connsiteX362" fmla="*/ 1262783 w 3865155"/>
              <a:gd name="connsiteY362" fmla="*/ 3365430 h 3862700"/>
              <a:gd name="connsiteX363" fmla="*/ 1258250 w 3865155"/>
              <a:gd name="connsiteY363" fmla="*/ 3387407 h 3862700"/>
              <a:gd name="connsiteX364" fmla="*/ 1184677 w 3865155"/>
              <a:gd name="connsiteY364" fmla="*/ 531900 h 3862700"/>
              <a:gd name="connsiteX365" fmla="*/ 1191163 w 3865155"/>
              <a:gd name="connsiteY365" fmla="*/ 554703 h 3862700"/>
              <a:gd name="connsiteX366" fmla="*/ 1225471 w 3865155"/>
              <a:gd name="connsiteY366" fmla="*/ 585433 h 3862700"/>
              <a:gd name="connsiteX367" fmla="*/ 1271596 w 3865155"/>
              <a:gd name="connsiteY367" fmla="*/ 581766 h 3862700"/>
              <a:gd name="connsiteX368" fmla="*/ 1295309 w 3865155"/>
              <a:gd name="connsiteY368" fmla="*/ 561125 h 3862700"/>
              <a:gd name="connsiteX369" fmla="*/ 1304339 w 3865155"/>
              <a:gd name="connsiteY369" fmla="*/ 532439 h 3862700"/>
              <a:gd name="connsiteX370" fmla="*/ 1289827 w 3865155"/>
              <a:gd name="connsiteY370" fmla="*/ 531451 h 3862700"/>
              <a:gd name="connsiteX371" fmla="*/ 1282874 w 3865155"/>
              <a:gd name="connsiteY371" fmla="*/ 553245 h 3862700"/>
              <a:gd name="connsiteX372" fmla="*/ 1265115 w 3865155"/>
              <a:gd name="connsiteY372" fmla="*/ 568650 h 3862700"/>
              <a:gd name="connsiteX373" fmla="*/ 1230650 w 3865155"/>
              <a:gd name="connsiteY373" fmla="*/ 571145 h 3862700"/>
              <a:gd name="connsiteX374" fmla="*/ 1204690 w 3865155"/>
              <a:gd name="connsiteY374" fmla="*/ 548020 h 3862700"/>
              <a:gd name="connsiteX375" fmla="*/ 1202194 w 3865155"/>
              <a:gd name="connsiteY375" fmla="*/ 513555 h 3862700"/>
              <a:gd name="connsiteX376" fmla="*/ 1225013 w 3865155"/>
              <a:gd name="connsiteY376" fmla="*/ 487491 h 3862700"/>
              <a:gd name="connsiteX377" fmla="*/ 1248294 w 3865155"/>
              <a:gd name="connsiteY377" fmla="*/ 482745 h 3862700"/>
              <a:gd name="connsiteX378" fmla="*/ 1268754 w 3865155"/>
              <a:gd name="connsiteY378" fmla="*/ 490867 h 3862700"/>
              <a:gd name="connsiteX379" fmla="*/ 1276681 w 3865155"/>
              <a:gd name="connsiteY379" fmla="*/ 479045 h 3862700"/>
              <a:gd name="connsiteX380" fmla="*/ 1249385 w 3865155"/>
              <a:gd name="connsiteY380" fmla="*/ 468181 h 3862700"/>
              <a:gd name="connsiteX381" fmla="*/ 1218532 w 3865155"/>
              <a:gd name="connsiteY381" fmla="*/ 474374 h 3862700"/>
              <a:gd name="connsiteX382" fmla="*/ 1187699 w 3865155"/>
              <a:gd name="connsiteY382" fmla="*/ 508988 h 3862700"/>
              <a:gd name="connsiteX383" fmla="*/ 1184677 w 3865155"/>
              <a:gd name="connsiteY383" fmla="*/ 531900 h 3862700"/>
              <a:gd name="connsiteX384" fmla="*/ 1142553 w 3865155"/>
              <a:gd name="connsiteY384" fmla="*/ 3340473 h 3862700"/>
              <a:gd name="connsiteX385" fmla="*/ 1145796 w 3865155"/>
              <a:gd name="connsiteY385" fmla="*/ 3306070 h 3862700"/>
              <a:gd name="connsiteX386" fmla="*/ 1172252 w 3865155"/>
              <a:gd name="connsiteY386" fmla="*/ 3283514 h 3862700"/>
              <a:gd name="connsiteX387" fmla="*/ 1206655 w 3865155"/>
              <a:gd name="connsiteY387" fmla="*/ 3286756 h 3862700"/>
              <a:gd name="connsiteX388" fmla="*/ 1229008 w 3865155"/>
              <a:gd name="connsiteY388" fmla="*/ 3313107 h 3862700"/>
              <a:gd name="connsiteX389" fmla="*/ 1225660 w 3865155"/>
              <a:gd name="connsiteY389" fmla="*/ 3347712 h 3862700"/>
              <a:gd name="connsiteX390" fmla="*/ 1199310 w 3865155"/>
              <a:gd name="connsiteY390" fmla="*/ 3370066 h 3862700"/>
              <a:gd name="connsiteX391" fmla="*/ 1164802 w 3865155"/>
              <a:gd name="connsiteY391" fmla="*/ 3367026 h 3862700"/>
              <a:gd name="connsiteX392" fmla="*/ 1142553 w 3865155"/>
              <a:gd name="connsiteY392" fmla="*/ 3340473 h 3862700"/>
              <a:gd name="connsiteX393" fmla="*/ 1125542 w 3865155"/>
              <a:gd name="connsiteY393" fmla="*/ 3321677 h 3862700"/>
              <a:gd name="connsiteX394" fmla="*/ 1128165 w 3865155"/>
              <a:gd name="connsiteY394" fmla="*/ 3344830 h 3862700"/>
              <a:gd name="connsiteX395" fmla="*/ 1157024 w 3865155"/>
              <a:gd name="connsiteY395" fmla="*/ 3379470 h 3862700"/>
              <a:gd name="connsiteX396" fmla="*/ 1209595 w 3865155"/>
              <a:gd name="connsiteY396" fmla="*/ 3378523 h 3862700"/>
              <a:gd name="connsiteX397" fmla="*/ 1199238 w 3865155"/>
              <a:gd name="connsiteY397" fmla="*/ 3398387 h 3862700"/>
              <a:gd name="connsiteX398" fmla="*/ 1212616 w 3865155"/>
              <a:gd name="connsiteY398" fmla="*/ 3405363 h 3862700"/>
              <a:gd name="connsiteX399" fmla="*/ 1286599 w 3865155"/>
              <a:gd name="connsiteY399" fmla="*/ 3263472 h 3862700"/>
              <a:gd name="connsiteX400" fmla="*/ 1273221 w 3865155"/>
              <a:gd name="connsiteY400" fmla="*/ 3256497 h 3862700"/>
              <a:gd name="connsiteX401" fmla="*/ 1241725 w 3865155"/>
              <a:gd name="connsiteY401" fmla="*/ 3316902 h 3862700"/>
              <a:gd name="connsiteX402" fmla="*/ 1212405 w 3865155"/>
              <a:gd name="connsiteY402" fmla="*/ 3273255 h 3862700"/>
              <a:gd name="connsiteX403" fmla="*/ 1167481 w 3865155"/>
              <a:gd name="connsiteY403" fmla="*/ 3269425 h 3862700"/>
              <a:gd name="connsiteX404" fmla="*/ 1132418 w 3865155"/>
              <a:gd name="connsiteY404" fmla="*/ 3299095 h 3862700"/>
              <a:gd name="connsiteX405" fmla="*/ 1125542 w 3865155"/>
              <a:gd name="connsiteY405" fmla="*/ 3321677 h 3862700"/>
              <a:gd name="connsiteX406" fmla="*/ 1077018 w 3865155"/>
              <a:gd name="connsiteY406" fmla="*/ 585113 h 3862700"/>
              <a:gd name="connsiteX407" fmla="*/ 1097593 w 3865155"/>
              <a:gd name="connsiteY407" fmla="*/ 557243 h 3862700"/>
              <a:gd name="connsiteX408" fmla="*/ 1131850 w 3865155"/>
              <a:gd name="connsiteY408" fmla="*/ 552089 h 3862700"/>
              <a:gd name="connsiteX409" fmla="*/ 1159523 w 3865155"/>
              <a:gd name="connsiteY409" fmla="*/ 572783 h 3862700"/>
              <a:gd name="connsiteX410" fmla="*/ 1164991 w 3865155"/>
              <a:gd name="connsiteY410" fmla="*/ 607117 h 3862700"/>
              <a:gd name="connsiteX411" fmla="*/ 1144298 w 3865155"/>
              <a:gd name="connsiteY411" fmla="*/ 634790 h 3862700"/>
              <a:gd name="connsiteX412" fmla="*/ 1110159 w 3865155"/>
              <a:gd name="connsiteY412" fmla="*/ 640140 h 3862700"/>
              <a:gd name="connsiteX413" fmla="*/ 1082368 w 3865155"/>
              <a:gd name="connsiteY413" fmla="*/ 619251 h 3862700"/>
              <a:gd name="connsiteX414" fmla="*/ 1077018 w 3865155"/>
              <a:gd name="connsiteY414" fmla="*/ 585113 h 3862700"/>
              <a:gd name="connsiteX415" fmla="*/ 1061134 w 3865155"/>
              <a:gd name="connsiteY415" fmla="*/ 604820 h 3862700"/>
              <a:gd name="connsiteX416" fmla="*/ 1069443 w 3865155"/>
              <a:gd name="connsiteY416" fmla="*/ 627035 h 3862700"/>
              <a:gd name="connsiteX417" fmla="*/ 1106381 w 3865155"/>
              <a:gd name="connsiteY417" fmla="*/ 654691 h 3862700"/>
              <a:gd name="connsiteX418" fmla="*/ 1151846 w 3865155"/>
              <a:gd name="connsiteY418" fmla="*/ 647323 h 3862700"/>
              <a:gd name="connsiteX419" fmla="*/ 1179424 w 3865155"/>
              <a:gd name="connsiteY419" fmla="*/ 610699 h 3862700"/>
              <a:gd name="connsiteX420" fmla="*/ 1172448 w 3865155"/>
              <a:gd name="connsiteY420" fmla="*/ 564999 h 3862700"/>
              <a:gd name="connsiteX421" fmla="*/ 1135432 w 3865155"/>
              <a:gd name="connsiteY421" fmla="*/ 537656 h 3862700"/>
              <a:gd name="connsiteX422" fmla="*/ 1090045 w 3865155"/>
              <a:gd name="connsiteY422" fmla="*/ 544710 h 3862700"/>
              <a:gd name="connsiteX423" fmla="*/ 1062389 w 3865155"/>
              <a:gd name="connsiteY423" fmla="*/ 581648 h 3862700"/>
              <a:gd name="connsiteX424" fmla="*/ 1061134 w 3865155"/>
              <a:gd name="connsiteY424" fmla="*/ 604820 h 3862700"/>
              <a:gd name="connsiteX425" fmla="*/ 1022194 w 3865155"/>
              <a:gd name="connsiteY425" fmla="*/ 3268242 h 3862700"/>
              <a:gd name="connsiteX426" fmla="*/ 1028553 w 3865155"/>
              <a:gd name="connsiteY426" fmla="*/ 3234278 h 3862700"/>
              <a:gd name="connsiteX427" fmla="*/ 1056951 w 3865155"/>
              <a:gd name="connsiteY427" fmla="*/ 3214221 h 3862700"/>
              <a:gd name="connsiteX428" fmla="*/ 1090916 w 3865155"/>
              <a:gd name="connsiteY428" fmla="*/ 3220580 h 3862700"/>
              <a:gd name="connsiteX429" fmla="*/ 1110780 w 3865155"/>
              <a:gd name="connsiteY429" fmla="*/ 3248855 h 3862700"/>
              <a:gd name="connsiteX430" fmla="*/ 1104297 w 3865155"/>
              <a:gd name="connsiteY430" fmla="*/ 3283012 h 3862700"/>
              <a:gd name="connsiteX431" fmla="*/ 1076022 w 3865155"/>
              <a:gd name="connsiteY431" fmla="*/ 3302876 h 3862700"/>
              <a:gd name="connsiteX432" fmla="*/ 1041934 w 3865155"/>
              <a:gd name="connsiteY432" fmla="*/ 3296710 h 3862700"/>
              <a:gd name="connsiteX433" fmla="*/ 1022194 w 3865155"/>
              <a:gd name="connsiteY433" fmla="*/ 3268242 h 3862700"/>
              <a:gd name="connsiteX434" fmla="*/ 984941 w 3865155"/>
              <a:gd name="connsiteY434" fmla="*/ 3274175 h 3862700"/>
              <a:gd name="connsiteX435" fmla="*/ 997630 w 3865155"/>
              <a:gd name="connsiteY435" fmla="*/ 3282339 h 3862700"/>
              <a:gd name="connsiteX436" fmla="*/ 1009751 w 3865155"/>
              <a:gd name="connsiteY436" fmla="*/ 3263499 h 3862700"/>
              <a:gd name="connsiteX437" fmla="*/ 1034979 w 3865155"/>
              <a:gd name="connsiteY437" fmla="*/ 3309632 h 3862700"/>
              <a:gd name="connsiteX438" fmla="*/ 1079560 w 3865155"/>
              <a:gd name="connsiteY438" fmla="*/ 3317657 h 3862700"/>
              <a:gd name="connsiteX439" fmla="*/ 1116985 w 3865155"/>
              <a:gd name="connsiteY439" fmla="*/ 3291176 h 3862700"/>
              <a:gd name="connsiteX440" fmla="*/ 1125574 w 3865155"/>
              <a:gd name="connsiteY440" fmla="*/ 3246142 h 3862700"/>
              <a:gd name="connsiteX441" fmla="*/ 1099794 w 3865155"/>
              <a:gd name="connsiteY441" fmla="*/ 3208895 h 3862700"/>
              <a:gd name="connsiteX442" fmla="*/ 1047354 w 3865155"/>
              <a:gd name="connsiteY442" fmla="*/ 3205056 h 3862700"/>
              <a:gd name="connsiteX443" fmla="*/ 1059476 w 3865155"/>
              <a:gd name="connsiteY443" fmla="*/ 3186216 h 3862700"/>
              <a:gd name="connsiteX444" fmla="*/ 1046788 w 3865155"/>
              <a:gd name="connsiteY444" fmla="*/ 3178053 h 3862700"/>
              <a:gd name="connsiteX445" fmla="*/ 942214 w 3865155"/>
              <a:gd name="connsiteY445" fmla="*/ 648564 h 3862700"/>
              <a:gd name="connsiteX446" fmla="*/ 1009208 w 3865155"/>
              <a:gd name="connsiteY446" fmla="*/ 741172 h 3862700"/>
              <a:gd name="connsiteX447" fmla="*/ 1021432 w 3865155"/>
              <a:gd name="connsiteY447" fmla="*/ 732329 h 3862700"/>
              <a:gd name="connsiteX448" fmla="*/ 992223 w 3865155"/>
              <a:gd name="connsiteY448" fmla="*/ 691952 h 3862700"/>
              <a:gd name="connsiteX449" fmla="*/ 1045565 w 3865155"/>
              <a:gd name="connsiteY449" fmla="*/ 653363 h 3862700"/>
              <a:gd name="connsiteX450" fmla="*/ 1074775 w 3865155"/>
              <a:gd name="connsiteY450" fmla="*/ 693740 h 3862700"/>
              <a:gd name="connsiteX451" fmla="*/ 1086999 w 3865155"/>
              <a:gd name="connsiteY451" fmla="*/ 684897 h 3862700"/>
              <a:gd name="connsiteX452" fmla="*/ 1020004 w 3865155"/>
              <a:gd name="connsiteY452" fmla="*/ 592289 h 3862700"/>
              <a:gd name="connsiteX453" fmla="*/ 1007780 w 3865155"/>
              <a:gd name="connsiteY453" fmla="*/ 601132 h 3862700"/>
              <a:gd name="connsiteX454" fmla="*/ 1036990 w 3865155"/>
              <a:gd name="connsiteY454" fmla="*/ 641509 h 3862700"/>
              <a:gd name="connsiteX455" fmla="*/ 983647 w 3865155"/>
              <a:gd name="connsiteY455" fmla="*/ 680098 h 3862700"/>
              <a:gd name="connsiteX456" fmla="*/ 954438 w 3865155"/>
              <a:gd name="connsiteY456" fmla="*/ 639721 h 3862700"/>
              <a:gd name="connsiteX457" fmla="*/ 890069 w 3865155"/>
              <a:gd name="connsiteY457" fmla="*/ 3169486 h 3862700"/>
              <a:gd name="connsiteX458" fmla="*/ 892316 w 3865155"/>
              <a:gd name="connsiteY458" fmla="*/ 3198778 h 3862700"/>
              <a:gd name="connsiteX459" fmla="*/ 911446 w 3865155"/>
              <a:gd name="connsiteY459" fmla="*/ 3223765 h 3862700"/>
              <a:gd name="connsiteX460" fmla="*/ 956092 w 3865155"/>
              <a:gd name="connsiteY460" fmla="*/ 3236236 h 3862700"/>
              <a:gd name="connsiteX461" fmla="*/ 995626 w 3865155"/>
              <a:gd name="connsiteY461" fmla="*/ 3213021 h 3862700"/>
              <a:gd name="connsiteX462" fmla="*/ 1008139 w 3865155"/>
              <a:gd name="connsiteY462" fmla="*/ 3168695 h 3862700"/>
              <a:gd name="connsiteX463" fmla="*/ 984562 w 3865155"/>
              <a:gd name="connsiteY463" fmla="*/ 3128882 h 3862700"/>
              <a:gd name="connsiteX464" fmla="*/ 955595 w 3865155"/>
              <a:gd name="connsiteY464" fmla="*/ 3116661 h 3862700"/>
              <a:gd name="connsiteX465" fmla="*/ 925862 w 3865155"/>
              <a:gd name="connsiteY465" fmla="*/ 3121166 h 3862700"/>
              <a:gd name="connsiteX466" fmla="*/ 931356 w 3865155"/>
              <a:gd name="connsiteY466" fmla="*/ 3134634 h 3862700"/>
              <a:gd name="connsiteX467" fmla="*/ 953987 w 3865155"/>
              <a:gd name="connsiteY467" fmla="*/ 3131295 h 3862700"/>
              <a:gd name="connsiteX468" fmla="*/ 975632 w 3865155"/>
              <a:gd name="connsiteY468" fmla="*/ 3140471 h 3862700"/>
              <a:gd name="connsiteX469" fmla="*/ 993029 w 3865155"/>
              <a:gd name="connsiteY469" fmla="*/ 3170327 h 3862700"/>
              <a:gd name="connsiteX470" fmla="*/ 983675 w 3865155"/>
              <a:gd name="connsiteY470" fmla="*/ 3203812 h 3862700"/>
              <a:gd name="connsiteX471" fmla="*/ 953819 w 3865155"/>
              <a:gd name="connsiteY471" fmla="*/ 3221209 h 3862700"/>
              <a:gd name="connsiteX472" fmla="*/ 920376 w 3865155"/>
              <a:gd name="connsiteY472" fmla="*/ 3212176 h 3862700"/>
              <a:gd name="connsiteX473" fmla="*/ 905876 w 3865155"/>
              <a:gd name="connsiteY473" fmla="*/ 3193354 h 3862700"/>
              <a:gd name="connsiteX474" fmla="*/ 904173 w 3865155"/>
              <a:gd name="connsiteY474" fmla="*/ 3171407 h 3862700"/>
              <a:gd name="connsiteX475" fmla="*/ 862037 w 3865155"/>
              <a:gd name="connsiteY475" fmla="*/ 734622 h 3862700"/>
              <a:gd name="connsiteX476" fmla="*/ 876600 w 3865155"/>
              <a:gd name="connsiteY476" fmla="*/ 778093 h 3862700"/>
              <a:gd name="connsiteX477" fmla="*/ 917393 w 3865155"/>
              <a:gd name="connsiteY477" fmla="*/ 799477 h 3862700"/>
              <a:gd name="connsiteX478" fmla="*/ 961213 w 3865155"/>
              <a:gd name="connsiteY478" fmla="*/ 784617 h 3862700"/>
              <a:gd name="connsiteX479" fmla="*/ 979144 w 3865155"/>
              <a:gd name="connsiteY479" fmla="*/ 758792 h 3862700"/>
              <a:gd name="connsiteX480" fmla="*/ 980867 w 3865155"/>
              <a:gd name="connsiteY480" fmla="*/ 728769 h 3862700"/>
              <a:gd name="connsiteX481" fmla="*/ 966555 w 3865155"/>
              <a:gd name="connsiteY481" fmla="*/ 731368 h 3862700"/>
              <a:gd name="connsiteX482" fmla="*/ 965156 w 3865155"/>
              <a:gd name="connsiteY482" fmla="*/ 754201 h 3862700"/>
              <a:gd name="connsiteX483" fmla="*/ 951714 w 3865155"/>
              <a:gd name="connsiteY483" fmla="*/ 773489 h 3862700"/>
              <a:gd name="connsiteX484" fmla="*/ 918913 w 3865155"/>
              <a:gd name="connsiteY484" fmla="*/ 784355 h 3862700"/>
              <a:gd name="connsiteX485" fmla="*/ 888076 w 3865155"/>
              <a:gd name="connsiteY485" fmla="*/ 768298 h 3862700"/>
              <a:gd name="connsiteX486" fmla="*/ 877209 w 3865155"/>
              <a:gd name="connsiteY486" fmla="*/ 735496 h 3862700"/>
              <a:gd name="connsiteX487" fmla="*/ 892944 w 3865155"/>
              <a:gd name="connsiteY487" fmla="*/ 704634 h 3862700"/>
              <a:gd name="connsiteX488" fmla="*/ 914351 w 3865155"/>
              <a:gd name="connsiteY488" fmla="*/ 694327 h 3862700"/>
              <a:gd name="connsiteX489" fmla="*/ 936178 w 3865155"/>
              <a:gd name="connsiteY489" fmla="*/ 697186 h 3862700"/>
              <a:gd name="connsiteX490" fmla="*/ 940966 w 3865155"/>
              <a:gd name="connsiteY490" fmla="*/ 683782 h 3862700"/>
              <a:gd name="connsiteX491" fmla="*/ 911840 w 3865155"/>
              <a:gd name="connsiteY491" fmla="*/ 679940 h 3862700"/>
              <a:gd name="connsiteX492" fmla="*/ 883446 w 3865155"/>
              <a:gd name="connsiteY492" fmla="*/ 693506 h 3862700"/>
              <a:gd name="connsiteX493" fmla="*/ 862037 w 3865155"/>
              <a:gd name="connsiteY493" fmla="*/ 734622 h 3862700"/>
              <a:gd name="connsiteX494" fmla="*/ 792030 w 3865155"/>
              <a:gd name="connsiteY494" fmla="*/ 3120161 h 3862700"/>
              <a:gd name="connsiteX495" fmla="*/ 863766 w 3865155"/>
              <a:gd name="connsiteY495" fmla="*/ 3183976 h 3862700"/>
              <a:gd name="connsiteX496" fmla="*/ 873490 w 3865155"/>
              <a:gd name="connsiteY496" fmla="*/ 3173045 h 3862700"/>
              <a:gd name="connsiteX497" fmla="*/ 843258 w 3865155"/>
              <a:gd name="connsiteY497" fmla="*/ 3146151 h 3862700"/>
              <a:gd name="connsiteX498" fmla="*/ 909504 w 3865155"/>
              <a:gd name="connsiteY498" fmla="*/ 3071683 h 3862700"/>
              <a:gd name="connsiteX499" fmla="*/ 898231 w 3865155"/>
              <a:gd name="connsiteY499" fmla="*/ 3061655 h 3862700"/>
              <a:gd name="connsiteX500" fmla="*/ 831986 w 3865155"/>
              <a:gd name="connsiteY500" fmla="*/ 3136123 h 3862700"/>
              <a:gd name="connsiteX501" fmla="*/ 801754 w 3865155"/>
              <a:gd name="connsiteY501" fmla="*/ 3109230 h 3862700"/>
              <a:gd name="connsiteX502" fmla="*/ 773335 w 3865155"/>
              <a:gd name="connsiteY502" fmla="*/ 835585 h 3862700"/>
              <a:gd name="connsiteX503" fmla="*/ 786361 w 3865155"/>
              <a:gd name="connsiteY503" fmla="*/ 803485 h 3862700"/>
              <a:gd name="connsiteX504" fmla="*/ 818271 w 3865155"/>
              <a:gd name="connsiteY504" fmla="*/ 790003 h 3862700"/>
              <a:gd name="connsiteX505" fmla="*/ 850210 w 3865155"/>
              <a:gd name="connsiteY505" fmla="*/ 803192 h 3862700"/>
              <a:gd name="connsiteX506" fmla="*/ 864016 w 3865155"/>
              <a:gd name="connsiteY506" fmla="*/ 835100 h 3862700"/>
              <a:gd name="connsiteX507" fmla="*/ 850827 w 3865155"/>
              <a:gd name="connsiteY507" fmla="*/ 867038 h 3862700"/>
              <a:gd name="connsiteX508" fmla="*/ 819080 w 3865155"/>
              <a:gd name="connsiteY508" fmla="*/ 880682 h 3862700"/>
              <a:gd name="connsiteX509" fmla="*/ 786978 w 3865155"/>
              <a:gd name="connsiteY509" fmla="*/ 867332 h 3862700"/>
              <a:gd name="connsiteX510" fmla="*/ 773335 w 3865155"/>
              <a:gd name="connsiteY510" fmla="*/ 835585 h 3862700"/>
              <a:gd name="connsiteX511" fmla="*/ 758143 w 3865155"/>
              <a:gd name="connsiteY511" fmla="*/ 836016 h 3862700"/>
              <a:gd name="connsiteX512" fmla="*/ 776386 w 3865155"/>
              <a:gd name="connsiteY512" fmla="*/ 878077 h 3862700"/>
              <a:gd name="connsiteX513" fmla="*/ 818702 w 3865155"/>
              <a:gd name="connsiteY513" fmla="*/ 895718 h 3862700"/>
              <a:gd name="connsiteX514" fmla="*/ 860443 w 3865155"/>
              <a:gd name="connsiteY514" fmla="*/ 878124 h 3862700"/>
              <a:gd name="connsiteX515" fmla="*/ 874955 w 3865155"/>
              <a:gd name="connsiteY515" fmla="*/ 827586 h 3862700"/>
              <a:gd name="connsiteX516" fmla="*/ 890908 w 3865155"/>
              <a:gd name="connsiteY516" fmla="*/ 843314 h 3862700"/>
              <a:gd name="connsiteX517" fmla="*/ 901501 w 3865155"/>
              <a:gd name="connsiteY517" fmla="*/ 832569 h 3862700"/>
              <a:gd name="connsiteX518" fmla="*/ 820104 w 3865155"/>
              <a:gd name="connsiteY518" fmla="*/ 752325 h 3862700"/>
              <a:gd name="connsiteX519" fmla="*/ 809512 w 3865155"/>
              <a:gd name="connsiteY519" fmla="*/ 763070 h 3862700"/>
              <a:gd name="connsiteX520" fmla="*/ 825465 w 3865155"/>
              <a:gd name="connsiteY520" fmla="*/ 778798 h 3862700"/>
              <a:gd name="connsiteX521" fmla="*/ 775140 w 3865155"/>
              <a:gd name="connsiteY521" fmla="*/ 794028 h 3862700"/>
              <a:gd name="connsiteX522" fmla="*/ 758143 w 3865155"/>
              <a:gd name="connsiteY522" fmla="*/ 836016 h 3862700"/>
              <a:gd name="connsiteX523" fmla="*/ 724933 w 3865155"/>
              <a:gd name="connsiteY523" fmla="*/ 3017819 h 3862700"/>
              <a:gd name="connsiteX524" fmla="*/ 738941 w 3865155"/>
              <a:gd name="connsiteY524" fmla="*/ 2986231 h 3862700"/>
              <a:gd name="connsiteX525" fmla="*/ 771194 w 3865155"/>
              <a:gd name="connsiteY525" fmla="*/ 2973252 h 3862700"/>
              <a:gd name="connsiteX526" fmla="*/ 802783 w 3865155"/>
              <a:gd name="connsiteY526" fmla="*/ 2987261 h 3862700"/>
              <a:gd name="connsiteX527" fmla="*/ 815602 w 3865155"/>
              <a:gd name="connsiteY527" fmla="*/ 3019350 h 3862700"/>
              <a:gd name="connsiteX528" fmla="*/ 801429 w 3865155"/>
              <a:gd name="connsiteY528" fmla="*/ 3051096 h 3862700"/>
              <a:gd name="connsiteX529" fmla="*/ 769340 w 3865155"/>
              <a:gd name="connsiteY529" fmla="*/ 3063916 h 3862700"/>
              <a:gd name="connsiteX530" fmla="*/ 737588 w 3865155"/>
              <a:gd name="connsiteY530" fmla="*/ 3050066 h 3862700"/>
              <a:gd name="connsiteX531" fmla="*/ 724933 w 3865155"/>
              <a:gd name="connsiteY531" fmla="*/ 3017819 h 3862700"/>
              <a:gd name="connsiteX532" fmla="*/ 709905 w 3865155"/>
              <a:gd name="connsiteY532" fmla="*/ 3017377 h 3862700"/>
              <a:gd name="connsiteX533" fmla="*/ 726258 w 3865155"/>
              <a:gd name="connsiteY533" fmla="*/ 3059393 h 3862700"/>
              <a:gd name="connsiteX534" fmla="*/ 776405 w 3865155"/>
              <a:gd name="connsiteY534" fmla="*/ 3075203 h 3862700"/>
              <a:gd name="connsiteX535" fmla="*/ 760271 w 3865155"/>
              <a:gd name="connsiteY535" fmla="*/ 3090746 h 3862700"/>
              <a:gd name="connsiteX536" fmla="*/ 770739 w 3865155"/>
              <a:gd name="connsiteY536" fmla="*/ 3101612 h 3862700"/>
              <a:gd name="connsiteX537" fmla="*/ 885982 w 3865155"/>
              <a:gd name="connsiteY537" fmla="*/ 2990592 h 3862700"/>
              <a:gd name="connsiteX538" fmla="*/ 875514 w 3865155"/>
              <a:gd name="connsiteY538" fmla="*/ 2979726 h 3862700"/>
              <a:gd name="connsiteX539" fmla="*/ 826454 w 3865155"/>
              <a:gd name="connsiteY539" fmla="*/ 3026989 h 3862700"/>
              <a:gd name="connsiteX540" fmla="*/ 812526 w 3865155"/>
              <a:gd name="connsiteY540" fmla="*/ 2976287 h 3862700"/>
              <a:gd name="connsiteX541" fmla="*/ 771149 w 3865155"/>
              <a:gd name="connsiteY541" fmla="*/ 2958377 h 3862700"/>
              <a:gd name="connsiteX542" fmla="*/ 728473 w 3865155"/>
              <a:gd name="connsiteY542" fmla="*/ 2975365 h 3862700"/>
              <a:gd name="connsiteX543" fmla="*/ 709905 w 3865155"/>
              <a:gd name="connsiteY543" fmla="*/ 3017377 h 3862700"/>
              <a:gd name="connsiteX544" fmla="*/ 658147 w 3865155"/>
              <a:gd name="connsiteY544" fmla="*/ 930351 h 3862700"/>
              <a:gd name="connsiteX545" fmla="*/ 746217 w 3865155"/>
              <a:gd name="connsiteY545" fmla="*/ 1003208 h 3862700"/>
              <a:gd name="connsiteX546" fmla="*/ 755834 w 3865155"/>
              <a:gd name="connsiteY546" fmla="*/ 991583 h 3862700"/>
              <a:gd name="connsiteX547" fmla="*/ 679037 w 3865155"/>
              <a:gd name="connsiteY547" fmla="*/ 928051 h 3862700"/>
              <a:gd name="connsiteX548" fmla="*/ 721003 w 3865155"/>
              <a:gd name="connsiteY548" fmla="*/ 877323 h 3862700"/>
              <a:gd name="connsiteX549" fmla="*/ 797800 w 3865155"/>
              <a:gd name="connsiteY549" fmla="*/ 940855 h 3862700"/>
              <a:gd name="connsiteX550" fmla="*/ 807417 w 3865155"/>
              <a:gd name="connsiteY550" fmla="*/ 929230 h 3862700"/>
              <a:gd name="connsiteX551" fmla="*/ 719347 w 3865155"/>
              <a:gd name="connsiteY551" fmla="*/ 856372 h 3862700"/>
              <a:gd name="connsiteX552" fmla="*/ 605968 w 3865155"/>
              <a:gd name="connsiteY552" fmla="*/ 2917498 h 3862700"/>
              <a:gd name="connsiteX553" fmla="*/ 616087 w 3865155"/>
              <a:gd name="connsiteY553" fmla="*/ 2929894 h 3862700"/>
              <a:gd name="connsiteX554" fmla="*/ 713706 w 3865155"/>
              <a:gd name="connsiteY554" fmla="*/ 2898014 h 3862700"/>
              <a:gd name="connsiteX555" fmla="*/ 666681 w 3865155"/>
              <a:gd name="connsiteY555" fmla="*/ 2991877 h 3862700"/>
              <a:gd name="connsiteX556" fmla="*/ 676800 w 3865155"/>
              <a:gd name="connsiteY556" fmla="*/ 3004273 h 3862700"/>
              <a:gd name="connsiteX557" fmla="*/ 733497 w 3865155"/>
              <a:gd name="connsiteY557" fmla="*/ 2891893 h 3862700"/>
              <a:gd name="connsiteX558" fmla="*/ 740866 w 3865155"/>
              <a:gd name="connsiteY558" fmla="*/ 2889714 h 3862700"/>
              <a:gd name="connsiteX559" fmla="*/ 779088 w 3865155"/>
              <a:gd name="connsiteY559" fmla="*/ 2898942 h 3862700"/>
              <a:gd name="connsiteX560" fmla="*/ 790067 w 3865155"/>
              <a:gd name="connsiteY560" fmla="*/ 2889979 h 3862700"/>
              <a:gd name="connsiteX561" fmla="*/ 766474 w 3865155"/>
              <a:gd name="connsiteY561" fmla="*/ 2874270 h 3862700"/>
              <a:gd name="connsiteX562" fmla="*/ 733595 w 3865155"/>
              <a:gd name="connsiteY562" fmla="*/ 2876468 h 3862700"/>
              <a:gd name="connsiteX563" fmla="*/ 605569 w 3865155"/>
              <a:gd name="connsiteY563" fmla="*/ 1046087 h 3862700"/>
              <a:gd name="connsiteX564" fmla="*/ 612919 w 3865155"/>
              <a:gd name="connsiteY564" fmla="*/ 1012234 h 3862700"/>
              <a:gd name="connsiteX565" fmla="*/ 642056 w 3865155"/>
              <a:gd name="connsiteY565" fmla="*/ 993497 h 3862700"/>
              <a:gd name="connsiteX566" fmla="*/ 675779 w 3865155"/>
              <a:gd name="connsiteY566" fmla="*/ 1001035 h 3862700"/>
              <a:gd name="connsiteX567" fmla="*/ 694834 w 3865155"/>
              <a:gd name="connsiteY567" fmla="*/ 1030115 h 3862700"/>
              <a:gd name="connsiteX568" fmla="*/ 687296 w 3865155"/>
              <a:gd name="connsiteY568" fmla="*/ 1063838 h 3862700"/>
              <a:gd name="connsiteX569" fmla="*/ 658346 w 3865155"/>
              <a:gd name="connsiteY569" fmla="*/ 1082705 h 3862700"/>
              <a:gd name="connsiteX570" fmla="*/ 624436 w 3865155"/>
              <a:gd name="connsiteY570" fmla="*/ 1075036 h 3862700"/>
              <a:gd name="connsiteX571" fmla="*/ 605569 w 3865155"/>
              <a:gd name="connsiteY571" fmla="*/ 1046087 h 3862700"/>
              <a:gd name="connsiteX572" fmla="*/ 590804 w 3865155"/>
              <a:gd name="connsiteY572" fmla="*/ 1048920 h 3862700"/>
              <a:gd name="connsiteX573" fmla="*/ 615835 w 3865155"/>
              <a:gd name="connsiteY573" fmla="*/ 1087433 h 3862700"/>
              <a:gd name="connsiteX574" fmla="*/ 660861 w 3865155"/>
              <a:gd name="connsiteY574" fmla="*/ 1097527 h 3862700"/>
              <a:gd name="connsiteX575" fmla="*/ 699316 w 3865155"/>
              <a:gd name="connsiteY575" fmla="*/ 1072178 h 3862700"/>
              <a:gd name="connsiteX576" fmla="*/ 709468 w 3865155"/>
              <a:gd name="connsiteY576" fmla="*/ 1027470 h 3862700"/>
              <a:gd name="connsiteX577" fmla="*/ 684380 w 3865155"/>
              <a:gd name="connsiteY577" fmla="*/ 988639 h 3862700"/>
              <a:gd name="connsiteX578" fmla="*/ 639411 w 3865155"/>
              <a:gd name="connsiteY578" fmla="*/ 978863 h 3862700"/>
              <a:gd name="connsiteX579" fmla="*/ 600899 w 3865155"/>
              <a:gd name="connsiteY579" fmla="*/ 1003894 h 3862700"/>
              <a:gd name="connsiteX580" fmla="*/ 590804 w 3865155"/>
              <a:gd name="connsiteY580" fmla="*/ 1048920 h 3862700"/>
              <a:gd name="connsiteX581" fmla="*/ 540888 w 3865155"/>
              <a:gd name="connsiteY581" fmla="*/ 2827137 h 3862700"/>
              <a:gd name="connsiteX582" fmla="*/ 552719 w 3865155"/>
              <a:gd name="connsiteY582" fmla="*/ 2843969 h 3862700"/>
              <a:gd name="connsiteX583" fmla="*/ 625338 w 3865155"/>
              <a:gd name="connsiteY583" fmla="*/ 2859427 h 3862700"/>
              <a:gd name="connsiteX584" fmla="*/ 584006 w 3865155"/>
              <a:gd name="connsiteY584" fmla="*/ 2888480 h 3862700"/>
              <a:gd name="connsiteX585" fmla="*/ 592683 w 3865155"/>
              <a:gd name="connsiteY585" fmla="*/ 2900823 h 3862700"/>
              <a:gd name="connsiteX586" fmla="*/ 686193 w 3865155"/>
              <a:gd name="connsiteY586" fmla="*/ 2835093 h 3862700"/>
              <a:gd name="connsiteX587" fmla="*/ 677516 w 3865155"/>
              <a:gd name="connsiteY587" fmla="*/ 2822750 h 3862700"/>
              <a:gd name="connsiteX588" fmla="*/ 632444 w 3865155"/>
              <a:gd name="connsiteY588" fmla="*/ 2854432 h 3862700"/>
              <a:gd name="connsiteX589" fmla="*/ 644651 w 3865155"/>
              <a:gd name="connsiteY589" fmla="*/ 2775995 h 3862700"/>
              <a:gd name="connsiteX590" fmla="*/ 633083 w 3865155"/>
              <a:gd name="connsiteY590" fmla="*/ 2759537 h 3862700"/>
              <a:gd name="connsiteX591" fmla="*/ 619689 w 3865155"/>
              <a:gd name="connsiteY591" fmla="*/ 2843838 h 3862700"/>
              <a:gd name="connsiteX592" fmla="*/ 524674 w 3865155"/>
              <a:gd name="connsiteY592" fmla="*/ 1136137 h 3862700"/>
              <a:gd name="connsiteX593" fmla="*/ 532397 w 3865155"/>
              <a:gd name="connsiteY593" fmla="*/ 1159223 h 3862700"/>
              <a:gd name="connsiteX594" fmla="*/ 545069 w 3865155"/>
              <a:gd name="connsiteY594" fmla="*/ 1152082 h 3862700"/>
              <a:gd name="connsiteX595" fmla="*/ 544745 w 3865155"/>
              <a:gd name="connsiteY595" fmla="*/ 1118759 h 3862700"/>
              <a:gd name="connsiteX596" fmla="*/ 558344 w 3865155"/>
              <a:gd name="connsiteY596" fmla="*/ 1106198 h 3862700"/>
              <a:gd name="connsiteX597" fmla="*/ 573488 w 3865155"/>
              <a:gd name="connsiteY597" fmla="*/ 1107266 h 3862700"/>
              <a:gd name="connsiteX598" fmla="*/ 582385 w 3865155"/>
              <a:gd name="connsiteY598" fmla="*/ 1118980 h 3862700"/>
              <a:gd name="connsiteX599" fmla="*/ 578814 w 3865155"/>
              <a:gd name="connsiteY599" fmla="*/ 1134776 h 3862700"/>
              <a:gd name="connsiteX600" fmla="*/ 572682 w 3865155"/>
              <a:gd name="connsiteY600" fmla="*/ 1145226 h 3862700"/>
              <a:gd name="connsiteX601" fmla="*/ 585301 w 3865155"/>
              <a:gd name="connsiteY601" fmla="*/ 1152630 h 3862700"/>
              <a:gd name="connsiteX602" fmla="*/ 593746 w 3865155"/>
              <a:gd name="connsiteY602" fmla="*/ 1138238 h 3862700"/>
              <a:gd name="connsiteX603" fmla="*/ 606084 w 3865155"/>
              <a:gd name="connsiteY603" fmla="*/ 1126924 h 3862700"/>
              <a:gd name="connsiteX604" fmla="*/ 620429 w 3865155"/>
              <a:gd name="connsiteY604" fmla="*/ 1128450 h 3862700"/>
              <a:gd name="connsiteX605" fmla="*/ 629444 w 3865155"/>
              <a:gd name="connsiteY605" fmla="*/ 1142222 h 3862700"/>
              <a:gd name="connsiteX606" fmla="*/ 623977 w 3865155"/>
              <a:gd name="connsiteY606" fmla="*/ 1162604 h 3862700"/>
              <a:gd name="connsiteX607" fmla="*/ 590001 w 3865155"/>
              <a:gd name="connsiteY607" fmla="*/ 1180303 h 3862700"/>
              <a:gd name="connsiteX608" fmla="*/ 590028 w 3865155"/>
              <a:gd name="connsiteY608" fmla="*/ 1195162 h 3862700"/>
              <a:gd name="connsiteX609" fmla="*/ 636595 w 3865155"/>
              <a:gd name="connsiteY609" fmla="*/ 1170008 h 3862700"/>
              <a:gd name="connsiteX610" fmla="*/ 644084 w 3865155"/>
              <a:gd name="connsiteY610" fmla="*/ 1137825 h 3862700"/>
              <a:gd name="connsiteX611" fmla="*/ 628854 w 3865155"/>
              <a:gd name="connsiteY611" fmla="*/ 1115901 h 3862700"/>
              <a:gd name="connsiteX612" fmla="*/ 595129 w 3865155"/>
              <a:gd name="connsiteY612" fmla="*/ 1119170 h 3862700"/>
              <a:gd name="connsiteX613" fmla="*/ 580336 w 3865155"/>
              <a:gd name="connsiteY613" fmla="*/ 1093791 h 3862700"/>
              <a:gd name="connsiteX614" fmla="*/ 554985 w 3865155"/>
              <a:gd name="connsiteY614" fmla="*/ 1091372 h 3862700"/>
              <a:gd name="connsiteX615" fmla="*/ 532126 w 3865155"/>
              <a:gd name="connsiteY615" fmla="*/ 1111355 h 3862700"/>
              <a:gd name="connsiteX616" fmla="*/ 524674 w 3865155"/>
              <a:gd name="connsiteY616" fmla="*/ 1136137 h 3862700"/>
              <a:gd name="connsiteX617" fmla="*/ 485811 w 3865155"/>
              <a:gd name="connsiteY617" fmla="*/ 1252684 h 3862700"/>
              <a:gd name="connsiteX618" fmla="*/ 489532 w 3865155"/>
              <a:gd name="connsiteY618" fmla="*/ 1221272 h 3862700"/>
              <a:gd name="connsiteX619" fmla="*/ 510558 w 3865155"/>
              <a:gd name="connsiteY619" fmla="*/ 1201295 h 3862700"/>
              <a:gd name="connsiteX620" fmla="*/ 541944 w 3865155"/>
              <a:gd name="connsiteY620" fmla="*/ 1201182 h 3862700"/>
              <a:gd name="connsiteX621" fmla="*/ 504334 w 3865155"/>
              <a:gd name="connsiteY621" fmla="*/ 1277707 h 3862700"/>
              <a:gd name="connsiteX622" fmla="*/ 485811 w 3865155"/>
              <a:gd name="connsiteY622" fmla="*/ 1252684 h 3862700"/>
              <a:gd name="connsiteX623" fmla="*/ 481799 w 3865155"/>
              <a:gd name="connsiteY623" fmla="*/ 2732614 h 3862700"/>
              <a:gd name="connsiteX624" fmla="*/ 531614 w 3865155"/>
              <a:gd name="connsiteY624" fmla="*/ 2814692 h 3862700"/>
              <a:gd name="connsiteX625" fmla="*/ 544121 w 3865155"/>
              <a:gd name="connsiteY625" fmla="*/ 2807101 h 3862700"/>
              <a:gd name="connsiteX626" fmla="*/ 523128 w 3865155"/>
              <a:gd name="connsiteY626" fmla="*/ 2772511 h 3862700"/>
              <a:gd name="connsiteX627" fmla="*/ 608332 w 3865155"/>
              <a:gd name="connsiteY627" fmla="*/ 2720798 h 3862700"/>
              <a:gd name="connsiteX628" fmla="*/ 600504 w 3865155"/>
              <a:gd name="connsiteY628" fmla="*/ 2707900 h 3862700"/>
              <a:gd name="connsiteX629" fmla="*/ 515300 w 3865155"/>
              <a:gd name="connsiteY629" fmla="*/ 2759613 h 3862700"/>
              <a:gd name="connsiteX630" fmla="*/ 494306 w 3865155"/>
              <a:gd name="connsiteY630" fmla="*/ 2725023 h 3862700"/>
              <a:gd name="connsiteX631" fmla="*/ 469712 w 3865155"/>
              <a:gd name="connsiteY631" fmla="*/ 1238149 h 3862700"/>
              <a:gd name="connsiteX632" fmla="*/ 472833 w 3865155"/>
              <a:gd name="connsiteY632" fmla="*/ 1260952 h 3862700"/>
              <a:gd name="connsiteX633" fmla="*/ 503838 w 3865155"/>
              <a:gd name="connsiteY633" fmla="*/ 1294784 h 3862700"/>
              <a:gd name="connsiteX634" fmla="*/ 549870 w 3865155"/>
              <a:gd name="connsiteY634" fmla="*/ 1298558 h 3862700"/>
              <a:gd name="connsiteX635" fmla="*/ 584411 w 3865155"/>
              <a:gd name="connsiteY635" fmla="*/ 1266628 h 3862700"/>
              <a:gd name="connsiteX636" fmla="*/ 591211 w 3865155"/>
              <a:gd name="connsiteY636" fmla="*/ 1236984 h 3862700"/>
              <a:gd name="connsiteX637" fmla="*/ 583000 w 3865155"/>
              <a:gd name="connsiteY637" fmla="*/ 1209897 h 3862700"/>
              <a:gd name="connsiteX638" fmla="*/ 570176 w 3865155"/>
              <a:gd name="connsiteY638" fmla="*/ 1218368 h 3862700"/>
              <a:gd name="connsiteX639" fmla="*/ 571381 w 3865155"/>
              <a:gd name="connsiteY639" fmla="*/ 1259970 h 3862700"/>
              <a:gd name="connsiteX640" fmla="*/ 548537 w 3865155"/>
              <a:gd name="connsiteY640" fmla="*/ 1283129 h 3862700"/>
              <a:gd name="connsiteX641" fmla="*/ 517465 w 3865155"/>
              <a:gd name="connsiteY641" fmla="*/ 1284160 h 3862700"/>
              <a:gd name="connsiteX642" fmla="*/ 561729 w 3865155"/>
              <a:gd name="connsiteY642" fmla="*/ 1194094 h 3862700"/>
              <a:gd name="connsiteX643" fmla="*/ 555570 w 3865155"/>
              <a:gd name="connsiteY643" fmla="*/ 1190558 h 3862700"/>
              <a:gd name="connsiteX644" fmla="*/ 510658 w 3865155"/>
              <a:gd name="connsiteY644" fmla="*/ 1186061 h 3862700"/>
              <a:gd name="connsiteX645" fmla="*/ 476402 w 3865155"/>
              <a:gd name="connsiteY645" fmla="*/ 1214819 h 3862700"/>
              <a:gd name="connsiteX646" fmla="*/ 469712 w 3865155"/>
              <a:gd name="connsiteY646" fmla="*/ 1238149 h 3862700"/>
              <a:gd name="connsiteX647" fmla="*/ 442018 w 3865155"/>
              <a:gd name="connsiteY647" fmla="*/ 1385412 h 3862700"/>
              <a:gd name="connsiteX648" fmla="*/ 457875 w 3865155"/>
              <a:gd name="connsiteY648" fmla="*/ 1344975 h 3862700"/>
              <a:gd name="connsiteX649" fmla="*/ 475288 w 3865155"/>
              <a:gd name="connsiteY649" fmla="*/ 1327495 h 3862700"/>
              <a:gd name="connsiteX650" fmla="*/ 500205 w 3865155"/>
              <a:gd name="connsiteY650" fmla="*/ 1327198 h 3862700"/>
              <a:gd name="connsiteX651" fmla="*/ 518491 w 3865155"/>
              <a:gd name="connsiteY651" fmla="*/ 1344436 h 3862700"/>
              <a:gd name="connsiteX652" fmla="*/ 519167 w 3865155"/>
              <a:gd name="connsiteY652" fmla="*/ 1369011 h 3862700"/>
              <a:gd name="connsiteX653" fmla="*/ 503311 w 3865155"/>
              <a:gd name="connsiteY653" fmla="*/ 1409447 h 3862700"/>
              <a:gd name="connsiteX654" fmla="*/ 422668 w 3865155"/>
              <a:gd name="connsiteY654" fmla="*/ 2621566 h 3862700"/>
              <a:gd name="connsiteX655" fmla="*/ 430015 w 3865155"/>
              <a:gd name="connsiteY655" fmla="*/ 2635782 h 3862700"/>
              <a:gd name="connsiteX656" fmla="*/ 532109 w 3865155"/>
              <a:gd name="connsiteY656" fmla="*/ 2624705 h 3862700"/>
              <a:gd name="connsiteX657" fmla="*/ 466749 w 3865155"/>
              <a:gd name="connsiteY657" fmla="*/ 2706861 h 3862700"/>
              <a:gd name="connsiteX658" fmla="*/ 474096 w 3865155"/>
              <a:gd name="connsiteY658" fmla="*/ 2721077 h 3862700"/>
              <a:gd name="connsiteX659" fmla="*/ 552736 w 3865155"/>
              <a:gd name="connsiteY659" fmla="*/ 2622794 h 3862700"/>
              <a:gd name="connsiteX660" fmla="*/ 560396 w 3865155"/>
              <a:gd name="connsiteY660" fmla="*/ 2622180 h 3862700"/>
              <a:gd name="connsiteX661" fmla="*/ 595896 w 3865155"/>
              <a:gd name="connsiteY661" fmla="*/ 2639087 h 3862700"/>
              <a:gd name="connsiteX662" fmla="*/ 608487 w 3865155"/>
              <a:gd name="connsiteY662" fmla="*/ 2632580 h 3862700"/>
              <a:gd name="connsiteX663" fmla="*/ 588637 w 3865155"/>
              <a:gd name="connsiteY663" fmla="*/ 2612346 h 3862700"/>
              <a:gd name="connsiteX664" fmla="*/ 556011 w 3865155"/>
              <a:gd name="connsiteY664" fmla="*/ 2607721 h 3862700"/>
              <a:gd name="connsiteX665" fmla="*/ 400399 w 3865155"/>
              <a:gd name="connsiteY665" fmla="*/ 2507077 h 3862700"/>
              <a:gd name="connsiteX666" fmla="*/ 424963 w 3865155"/>
              <a:gd name="connsiteY666" fmla="*/ 2482774 h 3862700"/>
              <a:gd name="connsiteX667" fmla="*/ 459728 w 3865155"/>
              <a:gd name="connsiteY667" fmla="*/ 2482453 h 3862700"/>
              <a:gd name="connsiteX668" fmla="*/ 484031 w 3865155"/>
              <a:gd name="connsiteY668" fmla="*/ 2507017 h 3862700"/>
              <a:gd name="connsiteX669" fmla="*/ 484265 w 3865155"/>
              <a:gd name="connsiteY669" fmla="*/ 2541571 h 3862700"/>
              <a:gd name="connsiteX670" fmla="*/ 459489 w 3865155"/>
              <a:gd name="connsiteY670" fmla="*/ 2565962 h 3862700"/>
              <a:gd name="connsiteX671" fmla="*/ 424935 w 3865155"/>
              <a:gd name="connsiteY671" fmla="*/ 2566195 h 3862700"/>
              <a:gd name="connsiteX672" fmla="*/ 400421 w 3865155"/>
              <a:gd name="connsiteY672" fmla="*/ 2541719 h 3862700"/>
              <a:gd name="connsiteX673" fmla="*/ 400399 w 3865155"/>
              <a:gd name="connsiteY673" fmla="*/ 2507077 h 3862700"/>
              <a:gd name="connsiteX674" fmla="*/ 381806 w 3865155"/>
              <a:gd name="connsiteY674" fmla="*/ 2523704 h 3862700"/>
              <a:gd name="connsiteX675" fmla="*/ 386470 w 3865155"/>
              <a:gd name="connsiteY675" fmla="*/ 2546271 h 3862700"/>
              <a:gd name="connsiteX676" fmla="*/ 427396 w 3865155"/>
              <a:gd name="connsiteY676" fmla="*/ 2579282 h 3862700"/>
              <a:gd name="connsiteX677" fmla="*/ 406705 w 3865155"/>
              <a:gd name="connsiteY677" fmla="*/ 2587869 h 3862700"/>
              <a:gd name="connsiteX678" fmla="*/ 412488 w 3865155"/>
              <a:gd name="connsiteY678" fmla="*/ 2601804 h 3862700"/>
              <a:gd name="connsiteX679" fmla="*/ 560285 w 3865155"/>
              <a:gd name="connsiteY679" fmla="*/ 2540464 h 3862700"/>
              <a:gd name="connsiteX680" fmla="*/ 554501 w 3865155"/>
              <a:gd name="connsiteY680" fmla="*/ 2526529 h 3862700"/>
              <a:gd name="connsiteX681" fmla="*/ 491582 w 3865155"/>
              <a:gd name="connsiteY681" fmla="*/ 2552642 h 3862700"/>
              <a:gd name="connsiteX682" fmla="*/ 497106 w 3865155"/>
              <a:gd name="connsiteY682" fmla="*/ 2500353 h 3862700"/>
              <a:gd name="connsiteX683" fmla="*/ 465111 w 3865155"/>
              <a:gd name="connsiteY683" fmla="*/ 2468586 h 3862700"/>
              <a:gd name="connsiteX684" fmla="*/ 419180 w 3865155"/>
              <a:gd name="connsiteY684" fmla="*/ 2468839 h 3862700"/>
              <a:gd name="connsiteX685" fmla="*/ 386568 w 3865155"/>
              <a:gd name="connsiteY685" fmla="*/ 2501184 h 3862700"/>
              <a:gd name="connsiteX686" fmla="*/ 381806 w 3865155"/>
              <a:gd name="connsiteY686" fmla="*/ 2523704 h 3862700"/>
              <a:gd name="connsiteX687" fmla="*/ 362540 w 3865155"/>
              <a:gd name="connsiteY687" fmla="*/ 1371433 h 3862700"/>
              <a:gd name="connsiteX688" fmla="*/ 511515 w 3865155"/>
              <a:gd name="connsiteY688" fmla="*/ 1429852 h 3862700"/>
              <a:gd name="connsiteX689" fmla="*/ 533213 w 3865155"/>
              <a:gd name="connsiteY689" fmla="*/ 1374519 h 3862700"/>
              <a:gd name="connsiteX690" fmla="*/ 532583 w 3865155"/>
              <a:gd name="connsiteY690" fmla="*/ 1337930 h 3862700"/>
              <a:gd name="connsiteX691" fmla="*/ 506047 w 3865155"/>
              <a:gd name="connsiteY691" fmla="*/ 1312301 h 3862700"/>
              <a:gd name="connsiteX692" fmla="*/ 469375 w 3865155"/>
              <a:gd name="connsiteY692" fmla="*/ 1313144 h 3862700"/>
              <a:gd name="connsiteX693" fmla="*/ 443828 w 3865155"/>
              <a:gd name="connsiteY693" fmla="*/ 1339467 h 3862700"/>
              <a:gd name="connsiteX694" fmla="*/ 427972 w 3865155"/>
              <a:gd name="connsiteY694" fmla="*/ 1379903 h 3862700"/>
              <a:gd name="connsiteX695" fmla="*/ 382428 w 3865155"/>
              <a:gd name="connsiteY695" fmla="*/ 1362044 h 3862700"/>
              <a:gd name="connsiteX696" fmla="*/ 410803 w 3865155"/>
              <a:gd name="connsiteY696" fmla="*/ 1289685 h 3862700"/>
              <a:gd name="connsiteX697" fmla="*/ 396757 w 3865155"/>
              <a:gd name="connsiteY697" fmla="*/ 1284176 h 3862700"/>
              <a:gd name="connsiteX698" fmla="*/ 351129 w 3865155"/>
              <a:gd name="connsiteY698" fmla="*/ 2408816 h 3862700"/>
              <a:gd name="connsiteX699" fmla="*/ 354355 w 3865155"/>
              <a:gd name="connsiteY699" fmla="*/ 2374325 h 3862700"/>
              <a:gd name="connsiteX700" fmla="*/ 381089 w 3865155"/>
              <a:gd name="connsiteY700" fmla="*/ 2352432 h 3862700"/>
              <a:gd name="connsiteX701" fmla="*/ 415732 w 3865155"/>
              <a:gd name="connsiteY701" fmla="*/ 2355372 h 3862700"/>
              <a:gd name="connsiteX702" fmla="*/ 437624 w 3865155"/>
              <a:gd name="connsiteY702" fmla="*/ 2382107 h 3862700"/>
              <a:gd name="connsiteX703" fmla="*/ 434617 w 3865155"/>
              <a:gd name="connsiteY703" fmla="*/ 2416531 h 3862700"/>
              <a:gd name="connsiteX704" fmla="*/ 407664 w 3865155"/>
              <a:gd name="connsiteY704" fmla="*/ 2438491 h 3862700"/>
              <a:gd name="connsiteX705" fmla="*/ 373240 w 3865155"/>
              <a:gd name="connsiteY705" fmla="*/ 2435484 h 3862700"/>
              <a:gd name="connsiteX706" fmla="*/ 351129 w 3865155"/>
              <a:gd name="connsiteY706" fmla="*/ 2408816 h 3862700"/>
              <a:gd name="connsiteX707" fmla="*/ 322032 w 3865155"/>
              <a:gd name="connsiteY707" fmla="*/ 2354878 h 3862700"/>
              <a:gd name="connsiteX708" fmla="*/ 326484 w 3865155"/>
              <a:gd name="connsiteY708" fmla="*/ 2369294 h 3862700"/>
              <a:gd name="connsiteX709" fmla="*/ 347889 w 3865155"/>
              <a:gd name="connsiteY709" fmla="*/ 2362684 h 3862700"/>
              <a:gd name="connsiteX710" fmla="*/ 337487 w 3865155"/>
              <a:gd name="connsiteY710" fmla="*/ 2414225 h 3862700"/>
              <a:gd name="connsiteX711" fmla="*/ 366430 w 3865155"/>
              <a:gd name="connsiteY711" fmla="*/ 2449070 h 3862700"/>
              <a:gd name="connsiteX712" fmla="*/ 412115 w 3865155"/>
              <a:gd name="connsiteY712" fmla="*/ 2452907 h 3862700"/>
              <a:gd name="connsiteX713" fmla="*/ 447683 w 3865155"/>
              <a:gd name="connsiteY713" fmla="*/ 2423980 h 3862700"/>
              <a:gd name="connsiteX714" fmla="*/ 451941 w 3865155"/>
              <a:gd name="connsiteY714" fmla="*/ 2378882 h 3862700"/>
              <a:gd name="connsiteX715" fmla="*/ 414290 w 3865155"/>
              <a:gd name="connsiteY715" fmla="*/ 2342180 h 3862700"/>
              <a:gd name="connsiteX716" fmla="*/ 435695 w 3865155"/>
              <a:gd name="connsiteY716" fmla="*/ 2335570 h 3862700"/>
              <a:gd name="connsiteX717" fmla="*/ 431244 w 3865155"/>
              <a:gd name="connsiteY717" fmla="*/ 2321154 h 3862700"/>
              <a:gd name="connsiteX718" fmla="*/ 1 w 3865155"/>
              <a:gd name="connsiteY718" fmla="*/ 1884129 h 3862700"/>
              <a:gd name="connsiteX719" fmla="*/ 1884130 w 3865155"/>
              <a:gd name="connsiteY719" fmla="*/ 0 h 3862700"/>
              <a:gd name="connsiteX720" fmla="*/ 1884130 w 3865155"/>
              <a:gd name="connsiteY720" fmla="*/ 1884129 h 3862700"/>
              <a:gd name="connsiteX721" fmla="*/ 0 w 3865155"/>
              <a:gd name="connsiteY721" fmla="*/ 1978571 h 3862700"/>
              <a:gd name="connsiteX722" fmla="*/ 1884129 w 3865155"/>
              <a:gd name="connsiteY722" fmla="*/ 1978571 h 3862700"/>
              <a:gd name="connsiteX723" fmla="*/ 1884129 w 3865155"/>
              <a:gd name="connsiteY723" fmla="*/ 3862700 h 3862700"/>
              <a:gd name="connsiteX724" fmla="*/ 0 w 3865155"/>
              <a:gd name="connsiteY724" fmla="*/ 1978571 h 386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</a:cxnLst>
            <a:rect l="l" t="t" r="r" b="b"/>
            <a:pathLst>
              <a:path w="3865155" h="3862700">
                <a:moveTo>
                  <a:pt x="3310233" y="1268088"/>
                </a:moveTo>
                <a:cubicBezTo>
                  <a:pt x="3314948" y="1256509"/>
                  <a:pt x="3323022" y="1248195"/>
                  <a:pt x="3334453" y="1243147"/>
                </a:cubicBezTo>
                <a:cubicBezTo>
                  <a:pt x="3346024" y="1238036"/>
                  <a:pt x="3357538" y="1237699"/>
                  <a:pt x="3368993" y="1242136"/>
                </a:cubicBezTo>
                <a:cubicBezTo>
                  <a:pt x="3380589" y="1246511"/>
                  <a:pt x="3388942" y="1254484"/>
                  <a:pt x="3394052" y="1266055"/>
                </a:cubicBezTo>
                <a:cubicBezTo>
                  <a:pt x="3399162" y="1277626"/>
                  <a:pt x="3399430" y="1289170"/>
                  <a:pt x="3394854" y="1300687"/>
                </a:cubicBezTo>
                <a:cubicBezTo>
                  <a:pt x="3390417" y="1312143"/>
                  <a:pt x="3382413" y="1320426"/>
                  <a:pt x="3370842" y="1325537"/>
                </a:cubicBezTo>
                <a:cubicBezTo>
                  <a:pt x="3359411" y="1330586"/>
                  <a:pt x="3347828" y="1330953"/>
                  <a:pt x="3336093" y="1326640"/>
                </a:cubicBezTo>
                <a:cubicBezTo>
                  <a:pt x="3324637" y="1322203"/>
                  <a:pt x="3316354" y="1314199"/>
                  <a:pt x="3311243" y="1302628"/>
                </a:cubicBezTo>
                <a:cubicBezTo>
                  <a:pt x="3306133" y="1291058"/>
                  <a:pt x="3305796" y="1279544"/>
                  <a:pt x="3310233" y="1268088"/>
                </a:cubicBezTo>
                <a:close/>
                <a:moveTo>
                  <a:pt x="3307054" y="2553719"/>
                </a:moveTo>
                <a:cubicBezTo>
                  <a:pt x="3308649" y="2563567"/>
                  <a:pt x="3314101" y="2573630"/>
                  <a:pt x="3323410" y="2583910"/>
                </a:cubicBezTo>
                <a:lnTo>
                  <a:pt x="3413843" y="2685375"/>
                </a:lnTo>
                <a:lnTo>
                  <a:pt x="3420855" y="2670484"/>
                </a:lnTo>
                <a:lnTo>
                  <a:pt x="3349847" y="2590549"/>
                </a:lnTo>
                <a:lnTo>
                  <a:pt x="3458451" y="2590655"/>
                </a:lnTo>
                <a:lnTo>
                  <a:pt x="3465464" y="2575764"/>
                </a:lnTo>
                <a:lnTo>
                  <a:pt x="3336930" y="2576127"/>
                </a:lnTo>
                <a:lnTo>
                  <a:pt x="3331469" y="2570018"/>
                </a:lnTo>
                <a:cubicBezTo>
                  <a:pt x="3325306" y="2563073"/>
                  <a:pt x="3321859" y="2556353"/>
                  <a:pt x="3321127" y="2549860"/>
                </a:cubicBezTo>
                <a:cubicBezTo>
                  <a:pt x="3320395" y="2543366"/>
                  <a:pt x="3322260" y="2536454"/>
                  <a:pt x="3326724" y="2529123"/>
                </a:cubicBezTo>
                <a:lnTo>
                  <a:pt x="3313488" y="2522889"/>
                </a:lnTo>
                <a:cubicBezTo>
                  <a:pt x="3307604" y="2533594"/>
                  <a:pt x="3305459" y="2543871"/>
                  <a:pt x="3307054" y="2553719"/>
                </a:cubicBezTo>
                <a:close/>
                <a:moveTo>
                  <a:pt x="3292205" y="1284984"/>
                </a:moveTo>
                <a:cubicBezTo>
                  <a:pt x="3292373" y="1292532"/>
                  <a:pt x="3294104" y="1300035"/>
                  <a:pt x="3297398" y="1307494"/>
                </a:cubicBezTo>
                <a:cubicBezTo>
                  <a:pt x="3305588" y="1326035"/>
                  <a:pt x="3319474" y="1336729"/>
                  <a:pt x="3339057" y="1339575"/>
                </a:cubicBezTo>
                <a:lnTo>
                  <a:pt x="3318564" y="1348626"/>
                </a:lnTo>
                <a:lnTo>
                  <a:pt x="3324660" y="1362428"/>
                </a:lnTo>
                <a:lnTo>
                  <a:pt x="3429216" y="1316249"/>
                </a:lnTo>
                <a:lnTo>
                  <a:pt x="3423120" y="1302447"/>
                </a:lnTo>
                <a:lnTo>
                  <a:pt x="3402627" y="1311498"/>
                </a:lnTo>
                <a:cubicBezTo>
                  <a:pt x="3413714" y="1295106"/>
                  <a:pt x="3415162" y="1277640"/>
                  <a:pt x="3406973" y="1259098"/>
                </a:cubicBezTo>
                <a:cubicBezTo>
                  <a:pt x="3400385" y="1244182"/>
                  <a:pt x="3389454" y="1233766"/>
                  <a:pt x="3374179" y="1227850"/>
                </a:cubicBezTo>
                <a:cubicBezTo>
                  <a:pt x="3366573" y="1224962"/>
                  <a:pt x="3358951" y="1223643"/>
                  <a:pt x="3351314" y="1223892"/>
                </a:cubicBezTo>
                <a:cubicBezTo>
                  <a:pt x="3343677" y="1224141"/>
                  <a:pt x="3336025" y="1225959"/>
                  <a:pt x="3328358" y="1229345"/>
                </a:cubicBezTo>
                <a:cubicBezTo>
                  <a:pt x="3313023" y="1236118"/>
                  <a:pt x="3302367" y="1247072"/>
                  <a:pt x="3296390" y="1262207"/>
                </a:cubicBezTo>
                <a:cubicBezTo>
                  <a:pt x="3293432" y="1269844"/>
                  <a:pt x="3292037" y="1277437"/>
                  <a:pt x="3292205" y="1284984"/>
                </a:cubicBezTo>
                <a:close/>
                <a:moveTo>
                  <a:pt x="3219957" y="1153775"/>
                </a:moveTo>
                <a:lnTo>
                  <a:pt x="3227252" y="1166982"/>
                </a:lnTo>
                <a:lnTo>
                  <a:pt x="3270874" y="1142886"/>
                </a:lnTo>
                <a:lnTo>
                  <a:pt x="3302707" y="1200515"/>
                </a:lnTo>
                <a:lnTo>
                  <a:pt x="3259085" y="1224611"/>
                </a:lnTo>
                <a:lnTo>
                  <a:pt x="3266380" y="1237818"/>
                </a:lnTo>
                <a:lnTo>
                  <a:pt x="3366431" y="1182552"/>
                </a:lnTo>
                <a:lnTo>
                  <a:pt x="3359136" y="1169346"/>
                </a:lnTo>
                <a:lnTo>
                  <a:pt x="3315514" y="1193441"/>
                </a:lnTo>
                <a:lnTo>
                  <a:pt x="3283681" y="1135812"/>
                </a:lnTo>
                <a:lnTo>
                  <a:pt x="3327303" y="1111716"/>
                </a:lnTo>
                <a:lnTo>
                  <a:pt x="3320008" y="1098509"/>
                </a:lnTo>
                <a:close/>
                <a:moveTo>
                  <a:pt x="3213505" y="2713909"/>
                </a:moveTo>
                <a:lnTo>
                  <a:pt x="3312651" y="2770783"/>
                </a:lnTo>
                <a:lnTo>
                  <a:pt x="3360425" y="2687501"/>
                </a:lnTo>
                <a:lnTo>
                  <a:pt x="3261279" y="2630627"/>
                </a:lnTo>
                <a:lnTo>
                  <a:pt x="3253772" y="2643714"/>
                </a:lnTo>
                <a:lnTo>
                  <a:pt x="3340227" y="2693308"/>
                </a:lnTo>
                <a:lnTo>
                  <a:pt x="3307467" y="2750416"/>
                </a:lnTo>
                <a:lnTo>
                  <a:pt x="3221012" y="2700822"/>
                </a:lnTo>
                <a:close/>
                <a:moveTo>
                  <a:pt x="3170166" y="2822168"/>
                </a:moveTo>
                <a:cubicBezTo>
                  <a:pt x="3167990" y="2810077"/>
                  <a:pt x="3170512" y="2798838"/>
                  <a:pt x="3177730" y="2788451"/>
                </a:cubicBezTo>
                <a:cubicBezTo>
                  <a:pt x="3184949" y="2778064"/>
                  <a:pt x="3194604" y="2771782"/>
                  <a:pt x="3206695" y="2769607"/>
                </a:cubicBezTo>
                <a:cubicBezTo>
                  <a:pt x="3219036" y="2767605"/>
                  <a:pt x="3230337" y="2770170"/>
                  <a:pt x="3240599" y="2777301"/>
                </a:cubicBezTo>
                <a:cubicBezTo>
                  <a:pt x="3250986" y="2784520"/>
                  <a:pt x="3257268" y="2794175"/>
                  <a:pt x="3259443" y="2806266"/>
                </a:cubicBezTo>
                <a:cubicBezTo>
                  <a:pt x="3261744" y="2818444"/>
                  <a:pt x="3259286" y="2829726"/>
                  <a:pt x="3252067" y="2840113"/>
                </a:cubicBezTo>
                <a:cubicBezTo>
                  <a:pt x="3244848" y="2850500"/>
                  <a:pt x="3235131" y="2856738"/>
                  <a:pt x="3222915" y="2858827"/>
                </a:cubicBezTo>
                <a:cubicBezTo>
                  <a:pt x="3210824" y="2861003"/>
                  <a:pt x="3199585" y="2858481"/>
                  <a:pt x="3189198" y="2851262"/>
                </a:cubicBezTo>
                <a:cubicBezTo>
                  <a:pt x="3178936" y="2844131"/>
                  <a:pt x="3172592" y="2834432"/>
                  <a:pt x="3170166" y="2822168"/>
                </a:cubicBezTo>
                <a:close/>
                <a:moveTo>
                  <a:pt x="3155587" y="2825120"/>
                </a:moveTo>
                <a:cubicBezTo>
                  <a:pt x="3158488" y="2841241"/>
                  <a:pt x="3166822" y="2854085"/>
                  <a:pt x="3180588" y="2863652"/>
                </a:cubicBezTo>
                <a:cubicBezTo>
                  <a:pt x="3194354" y="2873219"/>
                  <a:pt x="3209297" y="2876552"/>
                  <a:pt x="3225418" y="2873651"/>
                </a:cubicBezTo>
                <a:cubicBezTo>
                  <a:pt x="3241452" y="2870875"/>
                  <a:pt x="3254122" y="2862792"/>
                  <a:pt x="3263428" y="2849401"/>
                </a:cubicBezTo>
                <a:cubicBezTo>
                  <a:pt x="3274996" y="2832757"/>
                  <a:pt x="3276897" y="2815333"/>
                  <a:pt x="3269132" y="2797131"/>
                </a:cubicBezTo>
                <a:lnTo>
                  <a:pt x="3287529" y="2809916"/>
                </a:lnTo>
                <a:lnTo>
                  <a:pt x="3296139" y="2797527"/>
                </a:lnTo>
                <a:lnTo>
                  <a:pt x="3164736" y="2706205"/>
                </a:lnTo>
                <a:lnTo>
                  <a:pt x="3156126" y="2718594"/>
                </a:lnTo>
                <a:lnTo>
                  <a:pt x="3212066" y="2757472"/>
                </a:lnTo>
                <a:cubicBezTo>
                  <a:pt x="3192299" y="2756540"/>
                  <a:pt x="3176631" y="2764396"/>
                  <a:pt x="3165064" y="2781040"/>
                </a:cubicBezTo>
                <a:cubicBezTo>
                  <a:pt x="3155758" y="2794431"/>
                  <a:pt x="3152599" y="2809124"/>
                  <a:pt x="3155587" y="2825120"/>
                </a:cubicBezTo>
                <a:close/>
                <a:moveTo>
                  <a:pt x="3153128" y="1053514"/>
                </a:moveTo>
                <a:lnTo>
                  <a:pt x="3160228" y="1064166"/>
                </a:lnTo>
                <a:lnTo>
                  <a:pt x="3271245" y="1072034"/>
                </a:lnTo>
                <a:lnTo>
                  <a:pt x="3198013" y="1120850"/>
                </a:lnTo>
                <a:lnTo>
                  <a:pt x="3206381" y="1133404"/>
                </a:lnTo>
                <a:lnTo>
                  <a:pt x="3301488" y="1070007"/>
                </a:lnTo>
                <a:lnTo>
                  <a:pt x="3294388" y="1059355"/>
                </a:lnTo>
                <a:lnTo>
                  <a:pt x="3183371" y="1051487"/>
                </a:lnTo>
                <a:lnTo>
                  <a:pt x="3256603" y="1002671"/>
                </a:lnTo>
                <a:lnTo>
                  <a:pt x="3248235" y="990117"/>
                </a:lnTo>
                <a:close/>
                <a:moveTo>
                  <a:pt x="3088101" y="2924977"/>
                </a:moveTo>
                <a:cubicBezTo>
                  <a:pt x="3087052" y="2912737"/>
                  <a:pt x="3090602" y="2901780"/>
                  <a:pt x="3098751" y="2892105"/>
                </a:cubicBezTo>
                <a:cubicBezTo>
                  <a:pt x="3106899" y="2882430"/>
                  <a:pt x="3117094" y="2877068"/>
                  <a:pt x="3129334" y="2876020"/>
                </a:cubicBezTo>
                <a:cubicBezTo>
                  <a:pt x="3141807" y="2875168"/>
                  <a:pt x="3152823" y="2878767"/>
                  <a:pt x="3162381" y="2886817"/>
                </a:cubicBezTo>
                <a:cubicBezTo>
                  <a:pt x="3172056" y="2894966"/>
                  <a:pt x="3177418" y="2905160"/>
                  <a:pt x="3178466" y="2917400"/>
                </a:cubicBezTo>
                <a:cubicBezTo>
                  <a:pt x="3179631" y="2929739"/>
                  <a:pt x="3176139" y="2940745"/>
                  <a:pt x="3167991" y="2950420"/>
                </a:cubicBezTo>
                <a:cubicBezTo>
                  <a:pt x="3159842" y="2960095"/>
                  <a:pt x="3149590" y="2965408"/>
                  <a:pt x="3137233" y="2966358"/>
                </a:cubicBezTo>
                <a:cubicBezTo>
                  <a:pt x="3124993" y="2967406"/>
                  <a:pt x="3114035" y="2963856"/>
                  <a:pt x="3104360" y="2955708"/>
                </a:cubicBezTo>
                <a:cubicBezTo>
                  <a:pt x="3094802" y="2947657"/>
                  <a:pt x="3089382" y="2937414"/>
                  <a:pt x="3088101" y="2924977"/>
                </a:cubicBezTo>
                <a:close/>
                <a:moveTo>
                  <a:pt x="3072528" y="951630"/>
                </a:moveTo>
                <a:lnTo>
                  <a:pt x="3132981" y="1027395"/>
                </a:lnTo>
                <a:lnTo>
                  <a:pt x="3109036" y="1046500"/>
                </a:lnTo>
                <a:lnTo>
                  <a:pt x="3118446" y="1058294"/>
                </a:lnTo>
                <a:lnTo>
                  <a:pt x="3153827" y="1030063"/>
                </a:lnTo>
                <a:lnTo>
                  <a:pt x="3142421" y="1015768"/>
                </a:lnTo>
                <a:lnTo>
                  <a:pt x="3220329" y="953605"/>
                </a:lnTo>
                <a:lnTo>
                  <a:pt x="3210919" y="941812"/>
                </a:lnTo>
                <a:lnTo>
                  <a:pt x="3133011" y="1003975"/>
                </a:lnTo>
                <a:lnTo>
                  <a:pt x="3093374" y="954299"/>
                </a:lnTo>
                <a:lnTo>
                  <a:pt x="3171283" y="892136"/>
                </a:lnTo>
                <a:lnTo>
                  <a:pt x="3161873" y="880342"/>
                </a:lnTo>
                <a:close/>
                <a:moveTo>
                  <a:pt x="3050929" y="2930432"/>
                </a:moveTo>
                <a:lnTo>
                  <a:pt x="3138353" y="3004063"/>
                </a:lnTo>
                <a:lnTo>
                  <a:pt x="3148072" y="2992523"/>
                </a:lnTo>
                <a:lnTo>
                  <a:pt x="3130937" y="2978091"/>
                </a:lnTo>
                <a:cubicBezTo>
                  <a:pt x="3150534" y="2980848"/>
                  <a:pt x="3166860" y="2974474"/>
                  <a:pt x="3179917" y="2958971"/>
                </a:cubicBezTo>
                <a:cubicBezTo>
                  <a:pt x="3190422" y="2946498"/>
                  <a:pt x="3194976" y="2932102"/>
                  <a:pt x="3193578" y="2915782"/>
                </a:cubicBezTo>
                <a:cubicBezTo>
                  <a:pt x="3192082" y="2899578"/>
                  <a:pt x="3184923" y="2886077"/>
                  <a:pt x="3172101" y="2875277"/>
                </a:cubicBezTo>
                <a:cubicBezTo>
                  <a:pt x="3159278" y="2864478"/>
                  <a:pt x="3144756" y="2859719"/>
                  <a:pt x="3128534" y="2861000"/>
                </a:cubicBezTo>
                <a:cubicBezTo>
                  <a:pt x="3112214" y="2862398"/>
                  <a:pt x="3098802" y="2869333"/>
                  <a:pt x="3088297" y="2881806"/>
                </a:cubicBezTo>
                <a:cubicBezTo>
                  <a:pt x="3075240" y="2897309"/>
                  <a:pt x="3071735" y="2914482"/>
                  <a:pt x="3077783" y="2933324"/>
                </a:cubicBezTo>
                <a:lnTo>
                  <a:pt x="3060648" y="2918892"/>
                </a:lnTo>
                <a:close/>
                <a:moveTo>
                  <a:pt x="3037728" y="3043327"/>
                </a:moveTo>
                <a:cubicBezTo>
                  <a:pt x="3037958" y="3038882"/>
                  <a:pt x="3040410" y="3034309"/>
                  <a:pt x="3045085" y="3029608"/>
                </a:cubicBezTo>
                <a:lnTo>
                  <a:pt x="3070394" y="3004160"/>
                </a:lnTo>
                <a:lnTo>
                  <a:pt x="3095031" y="3028663"/>
                </a:lnTo>
                <a:lnTo>
                  <a:pt x="3069722" y="3054110"/>
                </a:lnTo>
                <a:cubicBezTo>
                  <a:pt x="3065208" y="3058649"/>
                  <a:pt x="3060689" y="3061086"/>
                  <a:pt x="3056164" y="3061421"/>
                </a:cubicBezTo>
                <a:cubicBezTo>
                  <a:pt x="3051639" y="3061757"/>
                  <a:pt x="3047485" y="3060044"/>
                  <a:pt x="3043703" y="3056283"/>
                </a:cubicBezTo>
                <a:cubicBezTo>
                  <a:pt x="3039489" y="3052092"/>
                  <a:pt x="3037497" y="3047773"/>
                  <a:pt x="3037728" y="3043327"/>
                </a:cubicBezTo>
                <a:close/>
                <a:moveTo>
                  <a:pt x="2998725" y="3011711"/>
                </a:moveTo>
                <a:cubicBezTo>
                  <a:pt x="2998981" y="3006915"/>
                  <a:pt x="3001473" y="3002139"/>
                  <a:pt x="3006202" y="2997385"/>
                </a:cubicBezTo>
                <a:lnTo>
                  <a:pt x="3034735" y="2968696"/>
                </a:lnTo>
                <a:lnTo>
                  <a:pt x="3060020" y="2993843"/>
                </a:lnTo>
                <a:lnTo>
                  <a:pt x="3031487" y="3022532"/>
                </a:lnTo>
                <a:cubicBezTo>
                  <a:pt x="3026759" y="3027287"/>
                  <a:pt x="3022051" y="3029859"/>
                  <a:pt x="3017365" y="3030249"/>
                </a:cubicBezTo>
                <a:cubicBezTo>
                  <a:pt x="3012678" y="3030639"/>
                  <a:pt x="3008390" y="3028900"/>
                  <a:pt x="3004500" y="3025031"/>
                </a:cubicBezTo>
                <a:cubicBezTo>
                  <a:pt x="3000393" y="3020947"/>
                  <a:pt x="2998468" y="3016507"/>
                  <a:pt x="2998725" y="3011711"/>
                </a:cubicBezTo>
                <a:close/>
                <a:moveTo>
                  <a:pt x="2989965" y="864014"/>
                </a:moveTo>
                <a:lnTo>
                  <a:pt x="2998776" y="873301"/>
                </a:lnTo>
                <a:lnTo>
                  <a:pt x="3109511" y="862149"/>
                </a:lnTo>
                <a:lnTo>
                  <a:pt x="3045662" y="922723"/>
                </a:lnTo>
                <a:lnTo>
                  <a:pt x="3056046" y="933668"/>
                </a:lnTo>
                <a:lnTo>
                  <a:pt x="3138967" y="855001"/>
                </a:lnTo>
                <a:lnTo>
                  <a:pt x="3130157" y="845714"/>
                </a:lnTo>
                <a:lnTo>
                  <a:pt x="3019421" y="856866"/>
                </a:lnTo>
                <a:lnTo>
                  <a:pt x="3083271" y="796293"/>
                </a:lnTo>
                <a:lnTo>
                  <a:pt x="3072887" y="785347"/>
                </a:lnTo>
                <a:close/>
                <a:moveTo>
                  <a:pt x="2983531" y="3012076"/>
                </a:moveTo>
                <a:cubicBezTo>
                  <a:pt x="2983285" y="3020751"/>
                  <a:pt x="2986512" y="3028421"/>
                  <a:pt x="2993212" y="3035084"/>
                </a:cubicBezTo>
                <a:cubicBezTo>
                  <a:pt x="3002613" y="3044433"/>
                  <a:pt x="3013340" y="3046290"/>
                  <a:pt x="3025394" y="3040653"/>
                </a:cubicBezTo>
                <a:cubicBezTo>
                  <a:pt x="3022835" y="3050575"/>
                  <a:pt x="3025608" y="3059565"/>
                  <a:pt x="3033712" y="3067625"/>
                </a:cubicBezTo>
                <a:cubicBezTo>
                  <a:pt x="3040195" y="3074073"/>
                  <a:pt x="3047612" y="3077097"/>
                  <a:pt x="3055963" y="3076697"/>
                </a:cubicBezTo>
                <a:cubicBezTo>
                  <a:pt x="3064314" y="3076298"/>
                  <a:pt x="3072358" y="3072207"/>
                  <a:pt x="3080095" y="3064427"/>
                </a:cubicBezTo>
                <a:lnTo>
                  <a:pt x="3116044" y="3028282"/>
                </a:lnTo>
                <a:lnTo>
                  <a:pt x="3035001" y="2947681"/>
                </a:lnTo>
                <a:lnTo>
                  <a:pt x="2995829" y="2987068"/>
                </a:lnTo>
                <a:cubicBezTo>
                  <a:pt x="2987876" y="2995064"/>
                  <a:pt x="2983777" y="3003400"/>
                  <a:pt x="2983531" y="3012076"/>
                </a:cubicBezTo>
                <a:close/>
                <a:moveTo>
                  <a:pt x="2918830" y="779831"/>
                </a:moveTo>
                <a:cubicBezTo>
                  <a:pt x="2930434" y="775257"/>
                  <a:pt x="2942105" y="766360"/>
                  <a:pt x="2953843" y="753141"/>
                </a:cubicBezTo>
                <a:lnTo>
                  <a:pt x="2981621" y="721861"/>
                </a:lnTo>
                <a:lnTo>
                  <a:pt x="3020252" y="756167"/>
                </a:lnTo>
                <a:lnTo>
                  <a:pt x="2963785" y="819752"/>
                </a:lnTo>
                <a:close/>
                <a:moveTo>
                  <a:pt x="2887170" y="3085938"/>
                </a:moveTo>
                <a:lnTo>
                  <a:pt x="2961846" y="3172471"/>
                </a:lnTo>
                <a:lnTo>
                  <a:pt x="3023804" y="3119002"/>
                </a:lnTo>
                <a:lnTo>
                  <a:pt x="2980940" y="3069332"/>
                </a:lnTo>
                <a:cubicBezTo>
                  <a:pt x="2972078" y="3059064"/>
                  <a:pt x="2967512" y="3050624"/>
                  <a:pt x="2967242" y="3044013"/>
                </a:cubicBezTo>
                <a:cubicBezTo>
                  <a:pt x="2966972" y="3037402"/>
                  <a:pt x="2970482" y="3031555"/>
                  <a:pt x="2977771" y="3026472"/>
                </a:cubicBezTo>
                <a:lnTo>
                  <a:pt x="2968511" y="3015742"/>
                </a:lnTo>
                <a:cubicBezTo>
                  <a:pt x="2958337" y="3023314"/>
                  <a:pt x="2952879" y="3032151"/>
                  <a:pt x="2952136" y="3042253"/>
                </a:cubicBezTo>
                <a:cubicBezTo>
                  <a:pt x="2951277" y="3052455"/>
                  <a:pt x="2957071" y="3064768"/>
                  <a:pt x="2969517" y="3079190"/>
                </a:cubicBezTo>
                <a:lnTo>
                  <a:pt x="3002823" y="3117783"/>
                </a:lnTo>
                <a:lnTo>
                  <a:pt x="2963710" y="3151537"/>
                </a:lnTo>
                <a:lnTo>
                  <a:pt x="2898592" y="3076080"/>
                </a:lnTo>
                <a:close/>
                <a:moveTo>
                  <a:pt x="2864674" y="792272"/>
                </a:moveTo>
                <a:lnTo>
                  <a:pt x="2875955" y="802290"/>
                </a:lnTo>
                <a:lnTo>
                  <a:pt x="2896296" y="779386"/>
                </a:lnTo>
                <a:lnTo>
                  <a:pt x="2966035" y="841317"/>
                </a:lnTo>
                <a:lnTo>
                  <a:pt x="2945695" y="864222"/>
                </a:lnTo>
                <a:lnTo>
                  <a:pt x="2956976" y="874240"/>
                </a:lnTo>
                <a:lnTo>
                  <a:pt x="2987031" y="840396"/>
                </a:lnTo>
                <a:lnTo>
                  <a:pt x="2975066" y="829771"/>
                </a:lnTo>
                <a:lnTo>
                  <a:pt x="3041248" y="755245"/>
                </a:lnTo>
                <a:lnTo>
                  <a:pt x="2980055" y="700904"/>
                </a:lnTo>
                <a:lnTo>
                  <a:pt x="2942562" y="743123"/>
                </a:lnTo>
                <a:cubicBezTo>
                  <a:pt x="2930317" y="756911"/>
                  <a:pt x="2917849" y="765100"/>
                  <a:pt x="2905156" y="767687"/>
                </a:cubicBezTo>
                <a:lnTo>
                  <a:pt x="2894729" y="758428"/>
                </a:lnTo>
                <a:close/>
                <a:moveTo>
                  <a:pt x="2835299" y="652260"/>
                </a:moveTo>
                <a:cubicBezTo>
                  <a:pt x="2843343" y="643998"/>
                  <a:pt x="2852666" y="639441"/>
                  <a:pt x="2863270" y="638591"/>
                </a:cubicBezTo>
                <a:cubicBezTo>
                  <a:pt x="2873874" y="637740"/>
                  <a:pt x="2883945" y="640861"/>
                  <a:pt x="2893483" y="647955"/>
                </a:cubicBezTo>
                <a:cubicBezTo>
                  <a:pt x="2901677" y="654049"/>
                  <a:pt x="2906952" y="662150"/>
                  <a:pt x="2909310" y="672260"/>
                </a:cubicBezTo>
                <a:cubicBezTo>
                  <a:pt x="2911514" y="682066"/>
                  <a:pt x="2909650" y="692360"/>
                  <a:pt x="2903720" y="703144"/>
                </a:cubicBezTo>
                <a:close/>
                <a:moveTo>
                  <a:pt x="2830710" y="3208890"/>
                </a:moveTo>
                <a:lnTo>
                  <a:pt x="2899612" y="3158659"/>
                </a:lnTo>
                <a:cubicBezTo>
                  <a:pt x="2905114" y="3168793"/>
                  <a:pt x="2906697" y="3179049"/>
                  <a:pt x="2904362" y="3189427"/>
                </a:cubicBezTo>
                <a:cubicBezTo>
                  <a:pt x="2902026" y="3199805"/>
                  <a:pt x="2896056" y="3208496"/>
                  <a:pt x="2886450" y="3215499"/>
                </a:cubicBezTo>
                <a:cubicBezTo>
                  <a:pt x="2878199" y="3221514"/>
                  <a:pt x="2868897" y="3224146"/>
                  <a:pt x="2858543" y="3223396"/>
                </a:cubicBezTo>
                <a:cubicBezTo>
                  <a:pt x="2848525" y="3222590"/>
                  <a:pt x="2839247" y="3217754"/>
                  <a:pt x="2830710" y="3208890"/>
                </a:cubicBezTo>
                <a:close/>
                <a:moveTo>
                  <a:pt x="2806524" y="693251"/>
                </a:moveTo>
                <a:cubicBezTo>
                  <a:pt x="2808843" y="709030"/>
                  <a:pt x="2817218" y="722286"/>
                  <a:pt x="2831648" y="733017"/>
                </a:cubicBezTo>
                <a:cubicBezTo>
                  <a:pt x="2840453" y="739565"/>
                  <a:pt x="2849758" y="743589"/>
                  <a:pt x="2859564" y="745089"/>
                </a:cubicBezTo>
                <a:cubicBezTo>
                  <a:pt x="2869369" y="746588"/>
                  <a:pt x="2878746" y="745537"/>
                  <a:pt x="2887692" y="741934"/>
                </a:cubicBezTo>
                <a:lnTo>
                  <a:pt x="2881691" y="727785"/>
                </a:lnTo>
                <a:cubicBezTo>
                  <a:pt x="2868213" y="733905"/>
                  <a:pt x="2854504" y="731782"/>
                  <a:pt x="2840563" y="721414"/>
                </a:cubicBezTo>
                <a:cubicBezTo>
                  <a:pt x="2830657" y="714047"/>
                  <a:pt x="2824449" y="705157"/>
                  <a:pt x="2821938" y="694743"/>
                </a:cubicBezTo>
                <a:cubicBezTo>
                  <a:pt x="2819427" y="684329"/>
                  <a:pt x="2820970" y="674081"/>
                  <a:pt x="2826568" y="664000"/>
                </a:cubicBezTo>
                <a:lnTo>
                  <a:pt x="2907096" y="723887"/>
                </a:lnTo>
                <a:cubicBezTo>
                  <a:pt x="2909705" y="720890"/>
                  <a:pt x="2911237" y="719085"/>
                  <a:pt x="2911692" y="718474"/>
                </a:cubicBezTo>
                <a:cubicBezTo>
                  <a:pt x="2921423" y="705389"/>
                  <a:pt x="2925616" y="690939"/>
                  <a:pt x="2924272" y="675125"/>
                </a:cubicBezTo>
                <a:cubicBezTo>
                  <a:pt x="2923263" y="659371"/>
                  <a:pt x="2915910" y="646401"/>
                  <a:pt x="2902214" y="636215"/>
                </a:cubicBezTo>
                <a:cubicBezTo>
                  <a:pt x="2888151" y="625757"/>
                  <a:pt x="2873245" y="621794"/>
                  <a:pt x="2857497" y="624327"/>
                </a:cubicBezTo>
                <a:cubicBezTo>
                  <a:pt x="2841840" y="626737"/>
                  <a:pt x="2828873" y="634852"/>
                  <a:pt x="2818596" y="648670"/>
                </a:cubicBezTo>
                <a:cubicBezTo>
                  <a:pt x="2808229" y="662611"/>
                  <a:pt x="2804204" y="677472"/>
                  <a:pt x="2806524" y="693251"/>
                </a:cubicBezTo>
                <a:close/>
                <a:moveTo>
                  <a:pt x="2798427" y="3182069"/>
                </a:moveTo>
                <a:lnTo>
                  <a:pt x="2813720" y="3180539"/>
                </a:lnTo>
                <a:cubicBezTo>
                  <a:pt x="2811877" y="3165852"/>
                  <a:pt x="2817975" y="3153391"/>
                  <a:pt x="2832013" y="3143156"/>
                </a:cubicBezTo>
                <a:cubicBezTo>
                  <a:pt x="2841989" y="3135884"/>
                  <a:pt x="2852321" y="3132595"/>
                  <a:pt x="2863011" y="3133289"/>
                </a:cubicBezTo>
                <a:cubicBezTo>
                  <a:pt x="2873701" y="3133982"/>
                  <a:pt x="2883029" y="3138498"/>
                  <a:pt x="2890994" y="3146837"/>
                </a:cubicBezTo>
                <a:lnTo>
                  <a:pt x="2809900" y="3205956"/>
                </a:lnTo>
                <a:cubicBezTo>
                  <a:pt x="2811988" y="3209337"/>
                  <a:pt x="2813256" y="3211336"/>
                  <a:pt x="2813705" y="3211952"/>
                </a:cubicBezTo>
                <a:cubicBezTo>
                  <a:pt x="2823312" y="3225128"/>
                  <a:pt x="2835865" y="3233422"/>
                  <a:pt x="2851365" y="3236833"/>
                </a:cubicBezTo>
                <a:cubicBezTo>
                  <a:pt x="2866708" y="3240547"/>
                  <a:pt x="2881276" y="3237376"/>
                  <a:pt x="2895069" y="3227321"/>
                </a:cubicBezTo>
                <a:cubicBezTo>
                  <a:pt x="2909231" y="3216996"/>
                  <a:pt x="2917440" y="3203939"/>
                  <a:pt x="2919697" y="3188149"/>
                </a:cubicBezTo>
                <a:cubicBezTo>
                  <a:pt x="2922043" y="3172482"/>
                  <a:pt x="2918144" y="3157691"/>
                  <a:pt x="2907999" y="3143775"/>
                </a:cubicBezTo>
                <a:cubicBezTo>
                  <a:pt x="2897764" y="3129736"/>
                  <a:pt x="2884768" y="3121482"/>
                  <a:pt x="2869012" y="3119013"/>
                </a:cubicBezTo>
                <a:cubicBezTo>
                  <a:pt x="2853255" y="3116543"/>
                  <a:pt x="2838111" y="3120605"/>
                  <a:pt x="2823580" y="3131199"/>
                </a:cubicBezTo>
                <a:cubicBezTo>
                  <a:pt x="2814713" y="3137663"/>
                  <a:pt x="2808108" y="3145355"/>
                  <a:pt x="2803765" y="3154273"/>
                </a:cubicBezTo>
                <a:cubicBezTo>
                  <a:pt x="2799422" y="3163191"/>
                  <a:pt x="2797643" y="3172457"/>
                  <a:pt x="2798427" y="3182069"/>
                </a:cubicBezTo>
                <a:close/>
                <a:moveTo>
                  <a:pt x="2683666" y="3226281"/>
                </a:moveTo>
                <a:lnTo>
                  <a:pt x="2743122" y="3323900"/>
                </a:lnTo>
                <a:lnTo>
                  <a:pt x="2756008" y="3316052"/>
                </a:lnTo>
                <a:lnTo>
                  <a:pt x="2730085" y="3273490"/>
                </a:lnTo>
                <a:lnTo>
                  <a:pt x="2786313" y="3239243"/>
                </a:lnTo>
                <a:lnTo>
                  <a:pt x="2812236" y="3281805"/>
                </a:lnTo>
                <a:lnTo>
                  <a:pt x="2825122" y="3273956"/>
                </a:lnTo>
                <a:lnTo>
                  <a:pt x="2765665" y="3176338"/>
                </a:lnTo>
                <a:lnTo>
                  <a:pt x="2752780" y="3184186"/>
                </a:lnTo>
                <a:lnTo>
                  <a:pt x="2778703" y="3226748"/>
                </a:lnTo>
                <a:lnTo>
                  <a:pt x="2722474" y="3260994"/>
                </a:lnTo>
                <a:lnTo>
                  <a:pt x="2696551" y="3218433"/>
                </a:lnTo>
                <a:close/>
                <a:moveTo>
                  <a:pt x="2641375" y="606983"/>
                </a:moveTo>
                <a:lnTo>
                  <a:pt x="2655113" y="615188"/>
                </a:lnTo>
                <a:lnTo>
                  <a:pt x="2724737" y="498608"/>
                </a:lnTo>
                <a:lnTo>
                  <a:pt x="2724765" y="607793"/>
                </a:lnTo>
                <a:lnTo>
                  <a:pt x="2726727" y="608965"/>
                </a:lnTo>
                <a:lnTo>
                  <a:pt x="2822869" y="557213"/>
                </a:lnTo>
                <a:lnTo>
                  <a:pt x="2753245" y="673794"/>
                </a:lnTo>
                <a:lnTo>
                  <a:pt x="2766983" y="681999"/>
                </a:lnTo>
                <a:lnTo>
                  <a:pt x="2849031" y="544614"/>
                </a:lnTo>
                <a:lnTo>
                  <a:pt x="2831957" y="534417"/>
                </a:lnTo>
                <a:lnTo>
                  <a:pt x="2740515" y="583649"/>
                </a:lnTo>
                <a:lnTo>
                  <a:pt x="2740498" y="479796"/>
                </a:lnTo>
                <a:lnTo>
                  <a:pt x="2723423" y="469599"/>
                </a:lnTo>
                <a:close/>
                <a:moveTo>
                  <a:pt x="2579188" y="3280906"/>
                </a:moveTo>
                <a:lnTo>
                  <a:pt x="2630523" y="3383029"/>
                </a:lnTo>
                <a:lnTo>
                  <a:pt x="2641961" y="3377280"/>
                </a:lnTo>
                <a:lnTo>
                  <a:pt x="2663299" y="3268049"/>
                </a:lnTo>
                <a:lnTo>
                  <a:pt x="2702826" y="3346684"/>
                </a:lnTo>
                <a:lnTo>
                  <a:pt x="2716307" y="3339908"/>
                </a:lnTo>
                <a:lnTo>
                  <a:pt x="2664972" y="3237785"/>
                </a:lnTo>
                <a:lnTo>
                  <a:pt x="2653534" y="3243534"/>
                </a:lnTo>
                <a:lnTo>
                  <a:pt x="2632196" y="3352765"/>
                </a:lnTo>
                <a:lnTo>
                  <a:pt x="2592668" y="3274130"/>
                </a:lnTo>
                <a:close/>
                <a:moveTo>
                  <a:pt x="2496787" y="3385956"/>
                </a:moveTo>
                <a:lnTo>
                  <a:pt x="2575876" y="3354089"/>
                </a:lnTo>
                <a:cubicBezTo>
                  <a:pt x="2578734" y="3365260"/>
                  <a:pt x="2577763" y="3375592"/>
                  <a:pt x="2572961" y="3385085"/>
                </a:cubicBezTo>
                <a:cubicBezTo>
                  <a:pt x="2568160" y="3394577"/>
                  <a:pt x="2560247" y="3401545"/>
                  <a:pt x="2549221" y="3405988"/>
                </a:cubicBezTo>
                <a:cubicBezTo>
                  <a:pt x="2539750" y="3409804"/>
                  <a:pt x="2530086" y="3410083"/>
                  <a:pt x="2520230" y="3406825"/>
                </a:cubicBezTo>
                <a:cubicBezTo>
                  <a:pt x="2510713" y="3403594"/>
                  <a:pt x="2502898" y="3396638"/>
                  <a:pt x="2496787" y="3385956"/>
                </a:cubicBezTo>
                <a:close/>
                <a:moveTo>
                  <a:pt x="2472038" y="3352058"/>
                </a:moveTo>
                <a:lnTo>
                  <a:pt x="2487241" y="3354312"/>
                </a:lnTo>
                <a:cubicBezTo>
                  <a:pt x="2489043" y="3339620"/>
                  <a:pt x="2498002" y="3329027"/>
                  <a:pt x="2514117" y="3322534"/>
                </a:cubicBezTo>
                <a:cubicBezTo>
                  <a:pt x="2525566" y="3317921"/>
                  <a:pt x="2536390" y="3317257"/>
                  <a:pt x="2546586" y="3320542"/>
                </a:cubicBezTo>
                <a:cubicBezTo>
                  <a:pt x="2556782" y="3323828"/>
                  <a:pt x="2564723" y="3330486"/>
                  <a:pt x="2570408" y="3340519"/>
                </a:cubicBezTo>
                <a:lnTo>
                  <a:pt x="2477325" y="3378025"/>
                </a:lnTo>
                <a:cubicBezTo>
                  <a:pt x="2478523" y="3381814"/>
                  <a:pt x="2479265" y="3384062"/>
                  <a:pt x="2479549" y="3384768"/>
                </a:cubicBezTo>
                <a:cubicBezTo>
                  <a:pt x="2485644" y="3399894"/>
                  <a:pt x="2495789" y="3411004"/>
                  <a:pt x="2509985" y="3418100"/>
                </a:cubicBezTo>
                <a:cubicBezTo>
                  <a:pt x="2523956" y="3425451"/>
                  <a:pt x="2538857" y="3425937"/>
                  <a:pt x="2554689" y="3419558"/>
                </a:cubicBezTo>
                <a:cubicBezTo>
                  <a:pt x="2570945" y="3413008"/>
                  <a:pt x="2582096" y="3402353"/>
                  <a:pt x="2588144" y="3387594"/>
                </a:cubicBezTo>
                <a:cubicBezTo>
                  <a:pt x="2591196" y="3380284"/>
                  <a:pt x="2592680" y="3372806"/>
                  <a:pt x="2592597" y="3365158"/>
                </a:cubicBezTo>
                <a:cubicBezTo>
                  <a:pt x="2592514" y="3357510"/>
                  <a:pt x="2590864" y="3349693"/>
                  <a:pt x="2587646" y="3341706"/>
                </a:cubicBezTo>
                <a:cubicBezTo>
                  <a:pt x="2581153" y="3325592"/>
                  <a:pt x="2570569" y="3314411"/>
                  <a:pt x="2555894" y="3308166"/>
                </a:cubicBezTo>
                <a:cubicBezTo>
                  <a:pt x="2541218" y="3301920"/>
                  <a:pt x="2525541" y="3302158"/>
                  <a:pt x="2508861" y="3308879"/>
                </a:cubicBezTo>
                <a:cubicBezTo>
                  <a:pt x="2498683" y="3312980"/>
                  <a:pt x="2490399" y="3318823"/>
                  <a:pt x="2484008" y="3326410"/>
                </a:cubicBezTo>
                <a:cubicBezTo>
                  <a:pt x="2477617" y="3333996"/>
                  <a:pt x="2473627" y="3342546"/>
                  <a:pt x="2472038" y="3352058"/>
                </a:cubicBezTo>
                <a:close/>
                <a:moveTo>
                  <a:pt x="1981026" y="3852269"/>
                </a:moveTo>
                <a:lnTo>
                  <a:pt x="1981026" y="1968140"/>
                </a:lnTo>
                <a:lnTo>
                  <a:pt x="3865155" y="1968140"/>
                </a:lnTo>
                <a:cubicBezTo>
                  <a:pt x="3865155" y="3008716"/>
                  <a:pt x="3021602" y="3852269"/>
                  <a:pt x="1981026" y="3852269"/>
                </a:cubicBezTo>
                <a:close/>
                <a:moveTo>
                  <a:pt x="1979913" y="1888916"/>
                </a:moveTo>
                <a:lnTo>
                  <a:pt x="1979913" y="4787"/>
                </a:lnTo>
                <a:cubicBezTo>
                  <a:pt x="3020489" y="4787"/>
                  <a:pt x="3864042" y="848340"/>
                  <a:pt x="3864042" y="1888916"/>
                </a:cubicBezTo>
                <a:close/>
                <a:moveTo>
                  <a:pt x="1510547" y="3560408"/>
                </a:moveTo>
                <a:lnTo>
                  <a:pt x="1523949" y="3563328"/>
                </a:lnTo>
                <a:lnTo>
                  <a:pt x="1638800" y="3454995"/>
                </a:lnTo>
                <a:lnTo>
                  <a:pt x="1611059" y="3582309"/>
                </a:lnTo>
                <a:lnTo>
                  <a:pt x="1626694" y="3585716"/>
                </a:lnTo>
                <a:lnTo>
                  <a:pt x="1660762" y="3429365"/>
                </a:lnTo>
                <a:lnTo>
                  <a:pt x="1647361" y="3426445"/>
                </a:lnTo>
                <a:lnTo>
                  <a:pt x="1532509" y="3534778"/>
                </a:lnTo>
                <a:lnTo>
                  <a:pt x="1560251" y="3407464"/>
                </a:lnTo>
                <a:lnTo>
                  <a:pt x="1544616" y="3404057"/>
                </a:lnTo>
                <a:close/>
                <a:moveTo>
                  <a:pt x="1418902" y="456294"/>
                </a:moveTo>
                <a:lnTo>
                  <a:pt x="1448612" y="446387"/>
                </a:lnTo>
                <a:cubicBezTo>
                  <a:pt x="1454828" y="444314"/>
                  <a:pt x="1460648" y="444421"/>
                  <a:pt x="1466070" y="446710"/>
                </a:cubicBezTo>
                <a:cubicBezTo>
                  <a:pt x="1471492" y="448998"/>
                  <a:pt x="1475167" y="453034"/>
                  <a:pt x="1477095" y="458817"/>
                </a:cubicBezTo>
                <a:cubicBezTo>
                  <a:pt x="1479024" y="464600"/>
                  <a:pt x="1478506" y="470034"/>
                  <a:pt x="1475543" y="475118"/>
                </a:cubicBezTo>
                <a:cubicBezTo>
                  <a:pt x="1472580" y="480203"/>
                  <a:pt x="1467990" y="483782"/>
                  <a:pt x="1461773" y="485855"/>
                </a:cubicBezTo>
                <a:lnTo>
                  <a:pt x="1432063" y="495763"/>
                </a:lnTo>
                <a:close/>
                <a:moveTo>
                  <a:pt x="1392179" y="3477313"/>
                </a:moveTo>
                <a:lnTo>
                  <a:pt x="1406587" y="3481789"/>
                </a:lnTo>
                <a:lnTo>
                  <a:pt x="1421372" y="3434198"/>
                </a:lnTo>
                <a:lnTo>
                  <a:pt x="1484244" y="3453730"/>
                </a:lnTo>
                <a:lnTo>
                  <a:pt x="1469460" y="3501321"/>
                </a:lnTo>
                <a:lnTo>
                  <a:pt x="1483868" y="3505797"/>
                </a:lnTo>
                <a:lnTo>
                  <a:pt x="1517778" y="3396643"/>
                </a:lnTo>
                <a:lnTo>
                  <a:pt x="1503370" y="3392167"/>
                </a:lnTo>
                <a:lnTo>
                  <a:pt x="1488585" y="3439758"/>
                </a:lnTo>
                <a:lnTo>
                  <a:pt x="1425712" y="3420226"/>
                </a:lnTo>
                <a:lnTo>
                  <a:pt x="1440497" y="3372635"/>
                </a:lnTo>
                <a:lnTo>
                  <a:pt x="1426088" y="3368159"/>
                </a:lnTo>
                <a:close/>
                <a:moveTo>
                  <a:pt x="1386221" y="405985"/>
                </a:moveTo>
                <a:lnTo>
                  <a:pt x="1422379" y="514415"/>
                </a:lnTo>
                <a:lnTo>
                  <a:pt x="1466402" y="499734"/>
                </a:lnTo>
                <a:cubicBezTo>
                  <a:pt x="1476666" y="496311"/>
                  <a:pt x="1484160" y="490358"/>
                  <a:pt x="1488881" y="481876"/>
                </a:cubicBezTo>
                <a:cubicBezTo>
                  <a:pt x="1493892" y="473297"/>
                  <a:pt x="1494735" y="464020"/>
                  <a:pt x="1491408" y="454044"/>
                </a:cubicBezTo>
                <a:cubicBezTo>
                  <a:pt x="1488130" y="444213"/>
                  <a:pt x="1481912" y="437370"/>
                  <a:pt x="1472755" y="433516"/>
                </a:cubicBezTo>
                <a:cubicBezTo>
                  <a:pt x="1463549" y="429517"/>
                  <a:pt x="1453959" y="429181"/>
                  <a:pt x="1443983" y="432508"/>
                </a:cubicBezTo>
                <a:lnTo>
                  <a:pt x="1414274" y="442415"/>
                </a:lnTo>
                <a:lnTo>
                  <a:pt x="1400533" y="401212"/>
                </a:lnTo>
                <a:close/>
                <a:moveTo>
                  <a:pt x="1315251" y="3435264"/>
                </a:moveTo>
                <a:lnTo>
                  <a:pt x="1349140" y="3352308"/>
                </a:lnTo>
                <a:cubicBezTo>
                  <a:pt x="1361178" y="3358708"/>
                  <a:pt x="1369414" y="3367258"/>
                  <a:pt x="1373850" y="3377960"/>
                </a:cubicBezTo>
                <a:cubicBezTo>
                  <a:pt x="1378285" y="3388662"/>
                  <a:pt x="1378226" y="3399586"/>
                  <a:pt x="1373673" y="3410731"/>
                </a:cubicBezTo>
                <a:cubicBezTo>
                  <a:pt x="1369120" y="3421876"/>
                  <a:pt x="1361513" y="3429717"/>
                  <a:pt x="1350853" y="3434251"/>
                </a:cubicBezTo>
                <a:cubicBezTo>
                  <a:pt x="1340193" y="3438786"/>
                  <a:pt x="1328326" y="3439124"/>
                  <a:pt x="1315251" y="3435264"/>
                </a:cubicBezTo>
                <a:close/>
                <a:moveTo>
                  <a:pt x="1276574" y="3403906"/>
                </a:moveTo>
                <a:cubicBezTo>
                  <a:pt x="1272138" y="3393205"/>
                  <a:pt x="1272197" y="3382281"/>
                  <a:pt x="1276750" y="3371135"/>
                </a:cubicBezTo>
                <a:cubicBezTo>
                  <a:pt x="1281304" y="3359990"/>
                  <a:pt x="1288910" y="3352150"/>
                  <a:pt x="1299571" y="3347615"/>
                </a:cubicBezTo>
                <a:cubicBezTo>
                  <a:pt x="1310231" y="3343080"/>
                  <a:pt x="1322098" y="3342743"/>
                  <a:pt x="1335173" y="3346602"/>
                </a:cubicBezTo>
                <a:lnTo>
                  <a:pt x="1301284" y="3429558"/>
                </a:lnTo>
                <a:cubicBezTo>
                  <a:pt x="1289246" y="3423159"/>
                  <a:pt x="1281009" y="3414608"/>
                  <a:pt x="1276574" y="3403906"/>
                </a:cubicBezTo>
                <a:close/>
                <a:moveTo>
                  <a:pt x="1273588" y="450779"/>
                </a:moveTo>
                <a:lnTo>
                  <a:pt x="1279119" y="464323"/>
                </a:lnTo>
                <a:lnTo>
                  <a:pt x="1316578" y="449026"/>
                </a:lnTo>
                <a:lnTo>
                  <a:pt x="1354260" y="541297"/>
                </a:lnTo>
                <a:lnTo>
                  <a:pt x="1368228" y="535593"/>
                </a:lnTo>
                <a:lnTo>
                  <a:pt x="1330546" y="443321"/>
                </a:lnTo>
                <a:lnTo>
                  <a:pt x="1368005" y="428024"/>
                </a:lnTo>
                <a:lnTo>
                  <a:pt x="1362473" y="414479"/>
                </a:lnTo>
                <a:close/>
                <a:moveTo>
                  <a:pt x="1258250" y="3387407"/>
                </a:moveTo>
                <a:cubicBezTo>
                  <a:pt x="1258225" y="3394723"/>
                  <a:pt x="1259685" y="3402028"/>
                  <a:pt x="1262632" y="3409323"/>
                </a:cubicBezTo>
                <a:cubicBezTo>
                  <a:pt x="1268499" y="3423573"/>
                  <a:pt x="1279509" y="3434903"/>
                  <a:pt x="1295664" y="3443314"/>
                </a:cubicBezTo>
                <a:lnTo>
                  <a:pt x="1279324" y="3483310"/>
                </a:lnTo>
                <a:lnTo>
                  <a:pt x="1293291" y="3489016"/>
                </a:lnTo>
                <a:lnTo>
                  <a:pt x="1309631" y="3449020"/>
                </a:lnTo>
                <a:cubicBezTo>
                  <a:pt x="1327054" y="3454326"/>
                  <a:pt x="1342848" y="3453947"/>
                  <a:pt x="1357015" y="3447881"/>
                </a:cubicBezTo>
                <a:cubicBezTo>
                  <a:pt x="1371438" y="3441591"/>
                  <a:pt x="1381646" y="3431109"/>
                  <a:pt x="1387640" y="3416437"/>
                </a:cubicBezTo>
                <a:cubicBezTo>
                  <a:pt x="1393634" y="3401764"/>
                  <a:pt x="1393685" y="3387133"/>
                  <a:pt x="1387792" y="3372544"/>
                </a:cubicBezTo>
                <a:cubicBezTo>
                  <a:pt x="1381925" y="3358294"/>
                  <a:pt x="1370914" y="3346963"/>
                  <a:pt x="1354760" y="3338553"/>
                </a:cubicBezTo>
                <a:lnTo>
                  <a:pt x="1371099" y="3298556"/>
                </a:lnTo>
                <a:lnTo>
                  <a:pt x="1357132" y="3292850"/>
                </a:lnTo>
                <a:lnTo>
                  <a:pt x="1340793" y="3332847"/>
                </a:lnTo>
                <a:cubicBezTo>
                  <a:pt x="1323370" y="3327540"/>
                  <a:pt x="1307575" y="3327920"/>
                  <a:pt x="1293409" y="3333986"/>
                </a:cubicBezTo>
                <a:cubicBezTo>
                  <a:pt x="1278986" y="3340276"/>
                  <a:pt x="1268777" y="3350757"/>
                  <a:pt x="1262783" y="3365430"/>
                </a:cubicBezTo>
                <a:cubicBezTo>
                  <a:pt x="1259786" y="3372766"/>
                  <a:pt x="1258275" y="3380092"/>
                  <a:pt x="1258250" y="3387407"/>
                </a:cubicBezTo>
                <a:close/>
                <a:moveTo>
                  <a:pt x="1184677" y="531900"/>
                </a:moveTo>
                <a:cubicBezTo>
                  <a:pt x="1185254" y="539519"/>
                  <a:pt x="1187416" y="547120"/>
                  <a:pt x="1191163" y="554703"/>
                </a:cubicBezTo>
                <a:cubicBezTo>
                  <a:pt x="1198589" y="569733"/>
                  <a:pt x="1210025" y="579976"/>
                  <a:pt x="1225471" y="585433"/>
                </a:cubicBezTo>
                <a:cubicBezTo>
                  <a:pt x="1240782" y="590617"/>
                  <a:pt x="1256157" y="589395"/>
                  <a:pt x="1271596" y="581766"/>
                </a:cubicBezTo>
                <a:cubicBezTo>
                  <a:pt x="1281570" y="576838"/>
                  <a:pt x="1289474" y="569957"/>
                  <a:pt x="1295309" y="561125"/>
                </a:cubicBezTo>
                <a:cubicBezTo>
                  <a:pt x="1301144" y="552292"/>
                  <a:pt x="1304154" y="542730"/>
                  <a:pt x="1304339" y="532439"/>
                </a:cubicBezTo>
                <a:lnTo>
                  <a:pt x="1289827" y="531451"/>
                </a:lnTo>
                <a:cubicBezTo>
                  <a:pt x="1289516" y="539424"/>
                  <a:pt x="1287199" y="546688"/>
                  <a:pt x="1282874" y="553245"/>
                </a:cubicBezTo>
                <a:cubicBezTo>
                  <a:pt x="1278549" y="559802"/>
                  <a:pt x="1272630" y="564936"/>
                  <a:pt x="1265115" y="568650"/>
                </a:cubicBezTo>
                <a:cubicBezTo>
                  <a:pt x="1253774" y="574253"/>
                  <a:pt x="1242286" y="575085"/>
                  <a:pt x="1230650" y="571145"/>
                </a:cubicBezTo>
                <a:cubicBezTo>
                  <a:pt x="1218879" y="566932"/>
                  <a:pt x="1210225" y="559223"/>
                  <a:pt x="1204690" y="548020"/>
                </a:cubicBezTo>
                <a:cubicBezTo>
                  <a:pt x="1199086" y="536679"/>
                  <a:pt x="1198254" y="525191"/>
                  <a:pt x="1202194" y="513555"/>
                </a:cubicBezTo>
                <a:cubicBezTo>
                  <a:pt x="1206067" y="501782"/>
                  <a:pt x="1213673" y="493094"/>
                  <a:pt x="1225013" y="487491"/>
                </a:cubicBezTo>
                <a:cubicBezTo>
                  <a:pt x="1232665" y="483710"/>
                  <a:pt x="1240425" y="482128"/>
                  <a:pt x="1248294" y="482745"/>
                </a:cubicBezTo>
                <a:cubicBezTo>
                  <a:pt x="1256163" y="483361"/>
                  <a:pt x="1262983" y="486068"/>
                  <a:pt x="1268754" y="490867"/>
                </a:cubicBezTo>
                <a:lnTo>
                  <a:pt x="1276681" y="479045"/>
                </a:lnTo>
                <a:cubicBezTo>
                  <a:pt x="1268942" y="472670"/>
                  <a:pt x="1259843" y="469049"/>
                  <a:pt x="1249385" y="468181"/>
                </a:cubicBezTo>
                <a:cubicBezTo>
                  <a:pt x="1238927" y="467314"/>
                  <a:pt x="1228643" y="469378"/>
                  <a:pt x="1218532" y="474374"/>
                </a:cubicBezTo>
                <a:cubicBezTo>
                  <a:pt x="1203093" y="482003"/>
                  <a:pt x="1192815" y="493541"/>
                  <a:pt x="1187699" y="508988"/>
                </a:cubicBezTo>
                <a:cubicBezTo>
                  <a:pt x="1185107" y="516643"/>
                  <a:pt x="1184099" y="524281"/>
                  <a:pt x="1184677" y="531900"/>
                </a:cubicBezTo>
                <a:close/>
                <a:moveTo>
                  <a:pt x="1142553" y="3340473"/>
                </a:moveTo>
                <a:cubicBezTo>
                  <a:pt x="1138867" y="3328754"/>
                  <a:pt x="1139948" y="3317286"/>
                  <a:pt x="1145796" y="3306070"/>
                </a:cubicBezTo>
                <a:cubicBezTo>
                  <a:pt x="1151574" y="3294989"/>
                  <a:pt x="1160392" y="3287471"/>
                  <a:pt x="1172252" y="3283514"/>
                </a:cubicBezTo>
                <a:cubicBezTo>
                  <a:pt x="1183971" y="3279827"/>
                  <a:pt x="1195439" y="3280908"/>
                  <a:pt x="1206655" y="3286756"/>
                </a:cubicBezTo>
                <a:cubicBezTo>
                  <a:pt x="1217871" y="3292605"/>
                  <a:pt x="1225322" y="3301388"/>
                  <a:pt x="1229008" y="3313107"/>
                </a:cubicBezTo>
                <a:cubicBezTo>
                  <a:pt x="1232554" y="3325096"/>
                  <a:pt x="1231438" y="3336631"/>
                  <a:pt x="1225660" y="3347712"/>
                </a:cubicBezTo>
                <a:cubicBezTo>
                  <a:pt x="1219812" y="3358928"/>
                  <a:pt x="1211028" y="3366379"/>
                  <a:pt x="1199310" y="3370066"/>
                </a:cubicBezTo>
                <a:cubicBezTo>
                  <a:pt x="1187520" y="3373887"/>
                  <a:pt x="1176018" y="3372874"/>
                  <a:pt x="1164802" y="3367026"/>
                </a:cubicBezTo>
                <a:cubicBezTo>
                  <a:pt x="1153585" y="3361178"/>
                  <a:pt x="1146169" y="3352327"/>
                  <a:pt x="1142553" y="3340473"/>
                </a:cubicBezTo>
                <a:close/>
                <a:moveTo>
                  <a:pt x="1125542" y="3321677"/>
                </a:moveTo>
                <a:cubicBezTo>
                  <a:pt x="1124833" y="3329300"/>
                  <a:pt x="1125707" y="3337017"/>
                  <a:pt x="1128165" y="3344830"/>
                </a:cubicBezTo>
                <a:cubicBezTo>
                  <a:pt x="1132945" y="3360384"/>
                  <a:pt x="1142565" y="3371931"/>
                  <a:pt x="1157024" y="3379470"/>
                </a:cubicBezTo>
                <a:cubicBezTo>
                  <a:pt x="1174997" y="3388842"/>
                  <a:pt x="1192520" y="3388526"/>
                  <a:pt x="1209595" y="3378523"/>
                </a:cubicBezTo>
                <a:lnTo>
                  <a:pt x="1199238" y="3398387"/>
                </a:lnTo>
                <a:lnTo>
                  <a:pt x="1212616" y="3405363"/>
                </a:lnTo>
                <a:lnTo>
                  <a:pt x="1286599" y="3263472"/>
                </a:lnTo>
                <a:lnTo>
                  <a:pt x="1273221" y="3256497"/>
                </a:lnTo>
                <a:lnTo>
                  <a:pt x="1241725" y="3316902"/>
                </a:lnTo>
                <a:cubicBezTo>
                  <a:pt x="1240151" y="3297175"/>
                  <a:pt x="1230378" y="3282626"/>
                  <a:pt x="1212405" y="3273255"/>
                </a:cubicBezTo>
                <a:cubicBezTo>
                  <a:pt x="1197946" y="3265716"/>
                  <a:pt x="1182971" y="3264439"/>
                  <a:pt x="1167481" y="3269425"/>
                </a:cubicBezTo>
                <a:cubicBezTo>
                  <a:pt x="1151856" y="3274340"/>
                  <a:pt x="1140168" y="3284230"/>
                  <a:pt x="1132418" y="3299095"/>
                </a:cubicBezTo>
                <a:cubicBezTo>
                  <a:pt x="1128542" y="3306527"/>
                  <a:pt x="1126250" y="3314055"/>
                  <a:pt x="1125542" y="3321677"/>
                </a:cubicBezTo>
                <a:close/>
                <a:moveTo>
                  <a:pt x="1077018" y="585113"/>
                </a:moveTo>
                <a:cubicBezTo>
                  <a:pt x="1079899" y="573059"/>
                  <a:pt x="1086758" y="563769"/>
                  <a:pt x="1097593" y="557243"/>
                </a:cubicBezTo>
                <a:cubicBezTo>
                  <a:pt x="1108429" y="550717"/>
                  <a:pt x="1119848" y="548999"/>
                  <a:pt x="1131850" y="552089"/>
                </a:cubicBezTo>
                <a:cubicBezTo>
                  <a:pt x="1143773" y="555049"/>
                  <a:pt x="1152997" y="561947"/>
                  <a:pt x="1159523" y="572783"/>
                </a:cubicBezTo>
                <a:cubicBezTo>
                  <a:pt x="1165971" y="583488"/>
                  <a:pt x="1167793" y="594932"/>
                  <a:pt x="1164991" y="607117"/>
                </a:cubicBezTo>
                <a:cubicBezTo>
                  <a:pt x="1162031" y="619040"/>
                  <a:pt x="1155133" y="628264"/>
                  <a:pt x="1144298" y="634790"/>
                </a:cubicBezTo>
                <a:cubicBezTo>
                  <a:pt x="1133462" y="641316"/>
                  <a:pt x="1122083" y="643100"/>
                  <a:pt x="1110159" y="640140"/>
                </a:cubicBezTo>
                <a:cubicBezTo>
                  <a:pt x="1098079" y="636919"/>
                  <a:pt x="1088815" y="629956"/>
                  <a:pt x="1082368" y="619251"/>
                </a:cubicBezTo>
                <a:cubicBezTo>
                  <a:pt x="1075842" y="608415"/>
                  <a:pt x="1074059" y="597036"/>
                  <a:pt x="1077018" y="585113"/>
                </a:cubicBezTo>
                <a:close/>
                <a:moveTo>
                  <a:pt x="1061134" y="604820"/>
                </a:moveTo>
                <a:cubicBezTo>
                  <a:pt x="1062310" y="612384"/>
                  <a:pt x="1065079" y="619790"/>
                  <a:pt x="1069443" y="627035"/>
                </a:cubicBezTo>
                <a:cubicBezTo>
                  <a:pt x="1078171" y="641526"/>
                  <a:pt x="1090483" y="650745"/>
                  <a:pt x="1106381" y="654691"/>
                </a:cubicBezTo>
                <a:cubicBezTo>
                  <a:pt x="1122200" y="658507"/>
                  <a:pt x="1137355" y="656051"/>
                  <a:pt x="1151846" y="647323"/>
                </a:cubicBezTo>
                <a:cubicBezTo>
                  <a:pt x="1166076" y="638753"/>
                  <a:pt x="1175269" y="626545"/>
                  <a:pt x="1179424" y="610699"/>
                </a:cubicBezTo>
                <a:cubicBezTo>
                  <a:pt x="1183422" y="594593"/>
                  <a:pt x="1181097" y="579359"/>
                  <a:pt x="1172448" y="564999"/>
                </a:cubicBezTo>
                <a:cubicBezTo>
                  <a:pt x="1163720" y="550507"/>
                  <a:pt x="1151382" y="541393"/>
                  <a:pt x="1135432" y="537656"/>
                </a:cubicBezTo>
                <a:cubicBezTo>
                  <a:pt x="1119535" y="533710"/>
                  <a:pt x="1104406" y="536061"/>
                  <a:pt x="1090045" y="544710"/>
                </a:cubicBezTo>
                <a:cubicBezTo>
                  <a:pt x="1075554" y="553438"/>
                  <a:pt x="1066335" y="565750"/>
                  <a:pt x="1062389" y="581648"/>
                </a:cubicBezTo>
                <a:cubicBezTo>
                  <a:pt x="1060377" y="589531"/>
                  <a:pt x="1059958" y="597255"/>
                  <a:pt x="1061134" y="604820"/>
                </a:cubicBezTo>
                <a:close/>
                <a:moveTo>
                  <a:pt x="1022194" y="3268242"/>
                </a:moveTo>
                <a:cubicBezTo>
                  <a:pt x="1019589" y="3256237"/>
                  <a:pt x="1021708" y="3244915"/>
                  <a:pt x="1028553" y="3234278"/>
                </a:cubicBezTo>
                <a:cubicBezTo>
                  <a:pt x="1035314" y="3223768"/>
                  <a:pt x="1044781" y="3217083"/>
                  <a:pt x="1056951" y="3214221"/>
                </a:cubicBezTo>
                <a:cubicBezTo>
                  <a:pt x="1068957" y="3211617"/>
                  <a:pt x="1080278" y="3213736"/>
                  <a:pt x="1090916" y="3220580"/>
                </a:cubicBezTo>
                <a:cubicBezTo>
                  <a:pt x="1101554" y="3227425"/>
                  <a:pt x="1108175" y="3236850"/>
                  <a:pt x="1110780" y="3248855"/>
                </a:cubicBezTo>
                <a:cubicBezTo>
                  <a:pt x="1113220" y="3261117"/>
                  <a:pt x="1111059" y="3272503"/>
                  <a:pt x="1104297" y="3283012"/>
                </a:cubicBezTo>
                <a:cubicBezTo>
                  <a:pt x="1097453" y="3293650"/>
                  <a:pt x="1088028" y="3300271"/>
                  <a:pt x="1076022" y="3302876"/>
                </a:cubicBezTo>
                <a:cubicBezTo>
                  <a:pt x="1063934" y="3305609"/>
                  <a:pt x="1052571" y="3303554"/>
                  <a:pt x="1041934" y="3296710"/>
                </a:cubicBezTo>
                <a:cubicBezTo>
                  <a:pt x="1031296" y="3289865"/>
                  <a:pt x="1024716" y="3280376"/>
                  <a:pt x="1022194" y="3268242"/>
                </a:cubicBezTo>
                <a:close/>
                <a:moveTo>
                  <a:pt x="984941" y="3274175"/>
                </a:moveTo>
                <a:lnTo>
                  <a:pt x="997630" y="3282339"/>
                </a:lnTo>
                <a:lnTo>
                  <a:pt x="1009751" y="3263499"/>
                </a:lnTo>
                <a:cubicBezTo>
                  <a:pt x="1009524" y="3283287"/>
                  <a:pt x="1017933" y="3298664"/>
                  <a:pt x="1034979" y="3309632"/>
                </a:cubicBezTo>
                <a:cubicBezTo>
                  <a:pt x="1048692" y="3318455"/>
                  <a:pt x="1063553" y="3321130"/>
                  <a:pt x="1079560" y="3317657"/>
                </a:cubicBezTo>
                <a:cubicBezTo>
                  <a:pt x="1095439" y="3314101"/>
                  <a:pt x="1107914" y="3305274"/>
                  <a:pt x="1116985" y="3291176"/>
                </a:cubicBezTo>
                <a:cubicBezTo>
                  <a:pt x="1126056" y="3277078"/>
                  <a:pt x="1128919" y="3262067"/>
                  <a:pt x="1125574" y="3246142"/>
                </a:cubicBezTo>
                <a:cubicBezTo>
                  <a:pt x="1122100" y="3230134"/>
                  <a:pt x="1113507" y="3217719"/>
                  <a:pt x="1099794" y="3208895"/>
                </a:cubicBezTo>
                <a:cubicBezTo>
                  <a:pt x="1082748" y="3197928"/>
                  <a:pt x="1065268" y="3196648"/>
                  <a:pt x="1047354" y="3205056"/>
                </a:cubicBezTo>
                <a:lnTo>
                  <a:pt x="1059476" y="3186216"/>
                </a:lnTo>
                <a:lnTo>
                  <a:pt x="1046788" y="3178053"/>
                </a:lnTo>
                <a:close/>
                <a:moveTo>
                  <a:pt x="942214" y="648564"/>
                </a:moveTo>
                <a:lnTo>
                  <a:pt x="1009208" y="741172"/>
                </a:lnTo>
                <a:lnTo>
                  <a:pt x="1021432" y="732329"/>
                </a:lnTo>
                <a:lnTo>
                  <a:pt x="992223" y="691952"/>
                </a:lnTo>
                <a:lnTo>
                  <a:pt x="1045565" y="653363"/>
                </a:lnTo>
                <a:lnTo>
                  <a:pt x="1074775" y="693740"/>
                </a:lnTo>
                <a:lnTo>
                  <a:pt x="1086999" y="684897"/>
                </a:lnTo>
                <a:lnTo>
                  <a:pt x="1020004" y="592289"/>
                </a:lnTo>
                <a:lnTo>
                  <a:pt x="1007780" y="601132"/>
                </a:lnTo>
                <a:lnTo>
                  <a:pt x="1036990" y="641509"/>
                </a:lnTo>
                <a:lnTo>
                  <a:pt x="983647" y="680098"/>
                </a:lnTo>
                <a:lnTo>
                  <a:pt x="954438" y="639721"/>
                </a:lnTo>
                <a:close/>
                <a:moveTo>
                  <a:pt x="890069" y="3169486"/>
                </a:moveTo>
                <a:cubicBezTo>
                  <a:pt x="887747" y="3179241"/>
                  <a:pt x="888496" y="3189005"/>
                  <a:pt x="892316" y="3198778"/>
                </a:cubicBezTo>
                <a:cubicBezTo>
                  <a:pt x="896136" y="3208552"/>
                  <a:pt x="902513" y="3216881"/>
                  <a:pt x="911446" y="3223765"/>
                </a:cubicBezTo>
                <a:cubicBezTo>
                  <a:pt x="925087" y="3234276"/>
                  <a:pt x="939969" y="3238433"/>
                  <a:pt x="956092" y="3236236"/>
                </a:cubicBezTo>
                <a:cubicBezTo>
                  <a:pt x="972123" y="3234159"/>
                  <a:pt x="985301" y="3226421"/>
                  <a:pt x="995626" y="3213021"/>
                </a:cubicBezTo>
                <a:cubicBezTo>
                  <a:pt x="1005859" y="3199742"/>
                  <a:pt x="1010030" y="3184967"/>
                  <a:pt x="1008139" y="3168695"/>
                </a:cubicBezTo>
                <a:cubicBezTo>
                  <a:pt x="1006062" y="3152664"/>
                  <a:pt x="998203" y="3139393"/>
                  <a:pt x="984562" y="3128882"/>
                </a:cubicBezTo>
                <a:cubicBezTo>
                  <a:pt x="975750" y="3122091"/>
                  <a:pt x="966094" y="3118018"/>
                  <a:pt x="955595" y="3116661"/>
                </a:cubicBezTo>
                <a:cubicBezTo>
                  <a:pt x="945097" y="3115305"/>
                  <a:pt x="935185" y="3116806"/>
                  <a:pt x="925862" y="3121166"/>
                </a:cubicBezTo>
                <a:lnTo>
                  <a:pt x="931356" y="3134634"/>
                </a:lnTo>
                <a:cubicBezTo>
                  <a:pt x="938653" y="3131407"/>
                  <a:pt x="946196" y="3130294"/>
                  <a:pt x="953987" y="3131295"/>
                </a:cubicBezTo>
                <a:cubicBezTo>
                  <a:pt x="961777" y="3132296"/>
                  <a:pt x="968992" y="3135354"/>
                  <a:pt x="975632" y="3140471"/>
                </a:cubicBezTo>
                <a:cubicBezTo>
                  <a:pt x="985651" y="3148191"/>
                  <a:pt x="991450" y="3158144"/>
                  <a:pt x="993029" y="3170327"/>
                </a:cubicBezTo>
                <a:cubicBezTo>
                  <a:pt x="994421" y="3182751"/>
                  <a:pt x="991303" y="3193913"/>
                  <a:pt x="983675" y="3203812"/>
                </a:cubicBezTo>
                <a:cubicBezTo>
                  <a:pt x="975955" y="3213831"/>
                  <a:pt x="966003" y="3219630"/>
                  <a:pt x="953819" y="3221209"/>
                </a:cubicBezTo>
                <a:cubicBezTo>
                  <a:pt x="941543" y="3222908"/>
                  <a:pt x="930395" y="3219897"/>
                  <a:pt x="920376" y="3212176"/>
                </a:cubicBezTo>
                <a:cubicBezTo>
                  <a:pt x="913616" y="3206967"/>
                  <a:pt x="908782" y="3200693"/>
                  <a:pt x="905876" y="3193354"/>
                </a:cubicBezTo>
                <a:cubicBezTo>
                  <a:pt x="902969" y="3186016"/>
                  <a:pt x="902401" y="3178700"/>
                  <a:pt x="904173" y="3171407"/>
                </a:cubicBezTo>
                <a:close/>
                <a:moveTo>
                  <a:pt x="862037" y="734622"/>
                </a:moveTo>
                <a:cubicBezTo>
                  <a:pt x="860763" y="750736"/>
                  <a:pt x="865618" y="765226"/>
                  <a:pt x="876600" y="778093"/>
                </a:cubicBezTo>
                <a:cubicBezTo>
                  <a:pt x="887484" y="790844"/>
                  <a:pt x="901081" y="797972"/>
                  <a:pt x="917393" y="799477"/>
                </a:cubicBezTo>
                <a:cubicBezTo>
                  <a:pt x="933508" y="800750"/>
                  <a:pt x="948114" y="795797"/>
                  <a:pt x="961213" y="784617"/>
                </a:cubicBezTo>
                <a:cubicBezTo>
                  <a:pt x="969675" y="777394"/>
                  <a:pt x="975652" y="768786"/>
                  <a:pt x="979144" y="758792"/>
                </a:cubicBezTo>
                <a:cubicBezTo>
                  <a:pt x="982636" y="748799"/>
                  <a:pt x="983210" y="738791"/>
                  <a:pt x="980867" y="728769"/>
                </a:cubicBezTo>
                <a:lnTo>
                  <a:pt x="966555" y="731368"/>
                </a:lnTo>
                <a:cubicBezTo>
                  <a:pt x="968208" y="739173"/>
                  <a:pt x="967742" y="746784"/>
                  <a:pt x="965156" y="754201"/>
                </a:cubicBezTo>
                <a:cubicBezTo>
                  <a:pt x="962570" y="761618"/>
                  <a:pt x="958090" y="768047"/>
                  <a:pt x="951714" y="773489"/>
                </a:cubicBezTo>
                <a:cubicBezTo>
                  <a:pt x="942093" y="781701"/>
                  <a:pt x="931159" y="785323"/>
                  <a:pt x="918913" y="784355"/>
                </a:cubicBezTo>
                <a:cubicBezTo>
                  <a:pt x="906468" y="783156"/>
                  <a:pt x="896189" y="777803"/>
                  <a:pt x="888076" y="768298"/>
                </a:cubicBezTo>
                <a:cubicBezTo>
                  <a:pt x="879864" y="758677"/>
                  <a:pt x="876242" y="747743"/>
                  <a:pt x="877209" y="735496"/>
                </a:cubicBezTo>
                <a:cubicBezTo>
                  <a:pt x="878078" y="723134"/>
                  <a:pt x="883323" y="712846"/>
                  <a:pt x="892944" y="704634"/>
                </a:cubicBezTo>
                <a:cubicBezTo>
                  <a:pt x="899435" y="699094"/>
                  <a:pt x="906571" y="695658"/>
                  <a:pt x="914351" y="694327"/>
                </a:cubicBezTo>
                <a:cubicBezTo>
                  <a:pt x="922132" y="692996"/>
                  <a:pt x="929407" y="693949"/>
                  <a:pt x="936178" y="697186"/>
                </a:cubicBezTo>
                <a:lnTo>
                  <a:pt x="940966" y="683782"/>
                </a:lnTo>
                <a:cubicBezTo>
                  <a:pt x="931900" y="679498"/>
                  <a:pt x="922191" y="678218"/>
                  <a:pt x="911840" y="679940"/>
                </a:cubicBezTo>
                <a:cubicBezTo>
                  <a:pt x="901488" y="681663"/>
                  <a:pt x="892024" y="686185"/>
                  <a:pt x="883446" y="693506"/>
                </a:cubicBezTo>
                <a:cubicBezTo>
                  <a:pt x="870347" y="704686"/>
                  <a:pt x="863211" y="718392"/>
                  <a:pt x="862037" y="734622"/>
                </a:cubicBezTo>
                <a:close/>
                <a:moveTo>
                  <a:pt x="792030" y="3120161"/>
                </a:moveTo>
                <a:lnTo>
                  <a:pt x="863766" y="3183976"/>
                </a:lnTo>
                <a:lnTo>
                  <a:pt x="873490" y="3173045"/>
                </a:lnTo>
                <a:lnTo>
                  <a:pt x="843258" y="3146151"/>
                </a:lnTo>
                <a:lnTo>
                  <a:pt x="909504" y="3071683"/>
                </a:lnTo>
                <a:lnTo>
                  <a:pt x="898231" y="3061655"/>
                </a:lnTo>
                <a:lnTo>
                  <a:pt x="831986" y="3136123"/>
                </a:lnTo>
                <a:lnTo>
                  <a:pt x="801754" y="3109230"/>
                </a:lnTo>
                <a:close/>
                <a:moveTo>
                  <a:pt x="773335" y="835585"/>
                </a:moveTo>
                <a:cubicBezTo>
                  <a:pt x="773138" y="823193"/>
                  <a:pt x="777481" y="812493"/>
                  <a:pt x="786361" y="803485"/>
                </a:cubicBezTo>
                <a:cubicBezTo>
                  <a:pt x="795241" y="794477"/>
                  <a:pt x="805878" y="789983"/>
                  <a:pt x="818271" y="790003"/>
                </a:cubicBezTo>
                <a:cubicBezTo>
                  <a:pt x="830556" y="789915"/>
                  <a:pt x="841202" y="794311"/>
                  <a:pt x="850210" y="803192"/>
                </a:cubicBezTo>
                <a:cubicBezTo>
                  <a:pt x="859109" y="811965"/>
                  <a:pt x="863711" y="822601"/>
                  <a:pt x="864016" y="835100"/>
                </a:cubicBezTo>
                <a:cubicBezTo>
                  <a:pt x="864104" y="847384"/>
                  <a:pt x="859707" y="858031"/>
                  <a:pt x="850827" y="867038"/>
                </a:cubicBezTo>
                <a:cubicBezTo>
                  <a:pt x="841947" y="876046"/>
                  <a:pt x="831364" y="880594"/>
                  <a:pt x="819080" y="880682"/>
                </a:cubicBezTo>
                <a:cubicBezTo>
                  <a:pt x="806578" y="880555"/>
                  <a:pt x="795877" y="876106"/>
                  <a:pt x="786978" y="867332"/>
                </a:cubicBezTo>
                <a:cubicBezTo>
                  <a:pt x="777970" y="858452"/>
                  <a:pt x="773422" y="847869"/>
                  <a:pt x="773335" y="835585"/>
                </a:cubicBezTo>
                <a:close/>
                <a:moveTo>
                  <a:pt x="758143" y="836016"/>
                </a:moveTo>
                <a:cubicBezTo>
                  <a:pt x="758367" y="852287"/>
                  <a:pt x="764448" y="866307"/>
                  <a:pt x="776386" y="878077"/>
                </a:cubicBezTo>
                <a:cubicBezTo>
                  <a:pt x="788324" y="889846"/>
                  <a:pt x="802429" y="895726"/>
                  <a:pt x="818702" y="895718"/>
                </a:cubicBezTo>
                <a:cubicBezTo>
                  <a:pt x="835081" y="895601"/>
                  <a:pt x="848995" y="889736"/>
                  <a:pt x="860443" y="878124"/>
                </a:cubicBezTo>
                <a:cubicBezTo>
                  <a:pt x="874673" y="863689"/>
                  <a:pt x="879510" y="846843"/>
                  <a:pt x="874955" y="827586"/>
                </a:cubicBezTo>
                <a:lnTo>
                  <a:pt x="890908" y="843314"/>
                </a:lnTo>
                <a:lnTo>
                  <a:pt x="901501" y="832569"/>
                </a:lnTo>
                <a:lnTo>
                  <a:pt x="820104" y="752325"/>
                </a:lnTo>
                <a:lnTo>
                  <a:pt x="809512" y="763070"/>
                </a:lnTo>
                <a:lnTo>
                  <a:pt x="825465" y="778798"/>
                </a:lnTo>
                <a:cubicBezTo>
                  <a:pt x="806145" y="774517"/>
                  <a:pt x="789370" y="779594"/>
                  <a:pt x="775140" y="794028"/>
                </a:cubicBezTo>
                <a:cubicBezTo>
                  <a:pt x="763692" y="805641"/>
                  <a:pt x="758026" y="819637"/>
                  <a:pt x="758143" y="836016"/>
                </a:cubicBezTo>
                <a:close/>
                <a:moveTo>
                  <a:pt x="724933" y="3017819"/>
                </a:moveTo>
                <a:cubicBezTo>
                  <a:pt x="725162" y="3005536"/>
                  <a:pt x="729831" y="2995007"/>
                  <a:pt x="738941" y="2986231"/>
                </a:cubicBezTo>
                <a:cubicBezTo>
                  <a:pt x="747941" y="2977561"/>
                  <a:pt x="758692" y="2973234"/>
                  <a:pt x="771194" y="2973252"/>
                </a:cubicBezTo>
                <a:cubicBezTo>
                  <a:pt x="783477" y="2973482"/>
                  <a:pt x="794007" y="2978151"/>
                  <a:pt x="802783" y="2987261"/>
                </a:cubicBezTo>
                <a:cubicBezTo>
                  <a:pt x="811558" y="2996370"/>
                  <a:pt x="815832" y="3007067"/>
                  <a:pt x="815602" y="3019350"/>
                </a:cubicBezTo>
                <a:cubicBezTo>
                  <a:pt x="815154" y="3031844"/>
                  <a:pt x="810429" y="3042426"/>
                  <a:pt x="801429" y="3051096"/>
                </a:cubicBezTo>
                <a:cubicBezTo>
                  <a:pt x="792320" y="3059872"/>
                  <a:pt x="781623" y="3064145"/>
                  <a:pt x="769340" y="3063916"/>
                </a:cubicBezTo>
                <a:cubicBezTo>
                  <a:pt x="756948" y="3063793"/>
                  <a:pt x="746364" y="3059176"/>
                  <a:pt x="737588" y="3050066"/>
                </a:cubicBezTo>
                <a:cubicBezTo>
                  <a:pt x="728812" y="3040956"/>
                  <a:pt x="724594" y="3030207"/>
                  <a:pt x="724933" y="3017819"/>
                </a:cubicBezTo>
                <a:close/>
                <a:moveTo>
                  <a:pt x="709905" y="3017377"/>
                </a:moveTo>
                <a:cubicBezTo>
                  <a:pt x="709494" y="3033644"/>
                  <a:pt x="714945" y="3047650"/>
                  <a:pt x="726258" y="3059393"/>
                </a:cubicBezTo>
                <a:cubicBezTo>
                  <a:pt x="740321" y="3073991"/>
                  <a:pt x="757036" y="3079261"/>
                  <a:pt x="776405" y="3075203"/>
                </a:cubicBezTo>
                <a:lnTo>
                  <a:pt x="760271" y="3090746"/>
                </a:lnTo>
                <a:lnTo>
                  <a:pt x="770739" y="3101612"/>
                </a:lnTo>
                <a:lnTo>
                  <a:pt x="885982" y="2990592"/>
                </a:lnTo>
                <a:lnTo>
                  <a:pt x="875514" y="2979726"/>
                </a:lnTo>
                <a:lnTo>
                  <a:pt x="826454" y="3026989"/>
                </a:lnTo>
                <a:cubicBezTo>
                  <a:pt x="831231" y="3007785"/>
                  <a:pt x="826589" y="2990885"/>
                  <a:pt x="812526" y="2976287"/>
                </a:cubicBezTo>
                <a:cubicBezTo>
                  <a:pt x="801213" y="2964543"/>
                  <a:pt x="787420" y="2958573"/>
                  <a:pt x="771149" y="2958377"/>
                </a:cubicBezTo>
                <a:cubicBezTo>
                  <a:pt x="754772" y="2958072"/>
                  <a:pt x="740547" y="2963734"/>
                  <a:pt x="728473" y="2975365"/>
                </a:cubicBezTo>
                <a:cubicBezTo>
                  <a:pt x="716400" y="2986996"/>
                  <a:pt x="710211" y="3000999"/>
                  <a:pt x="709905" y="3017377"/>
                </a:cubicBezTo>
                <a:close/>
                <a:moveTo>
                  <a:pt x="658147" y="930351"/>
                </a:moveTo>
                <a:lnTo>
                  <a:pt x="746217" y="1003208"/>
                </a:lnTo>
                <a:lnTo>
                  <a:pt x="755834" y="991583"/>
                </a:lnTo>
                <a:lnTo>
                  <a:pt x="679037" y="928051"/>
                </a:lnTo>
                <a:lnTo>
                  <a:pt x="721003" y="877323"/>
                </a:lnTo>
                <a:lnTo>
                  <a:pt x="797800" y="940855"/>
                </a:lnTo>
                <a:lnTo>
                  <a:pt x="807417" y="929230"/>
                </a:lnTo>
                <a:lnTo>
                  <a:pt x="719347" y="856372"/>
                </a:lnTo>
                <a:close/>
                <a:moveTo>
                  <a:pt x="605968" y="2917498"/>
                </a:moveTo>
                <a:lnTo>
                  <a:pt x="616087" y="2929894"/>
                </a:lnTo>
                <a:lnTo>
                  <a:pt x="713706" y="2898014"/>
                </a:lnTo>
                <a:lnTo>
                  <a:pt x="666681" y="2991877"/>
                </a:lnTo>
                <a:lnTo>
                  <a:pt x="676800" y="3004273"/>
                </a:lnTo>
                <a:lnTo>
                  <a:pt x="733497" y="2891893"/>
                </a:lnTo>
                <a:lnTo>
                  <a:pt x="740866" y="2889714"/>
                </a:lnTo>
                <a:cubicBezTo>
                  <a:pt x="758972" y="2884180"/>
                  <a:pt x="771713" y="2887256"/>
                  <a:pt x="779088" y="2898942"/>
                </a:cubicBezTo>
                <a:lnTo>
                  <a:pt x="790067" y="2889979"/>
                </a:lnTo>
                <a:cubicBezTo>
                  <a:pt x="784394" y="2881823"/>
                  <a:pt x="776529" y="2876587"/>
                  <a:pt x="766474" y="2874270"/>
                </a:cubicBezTo>
                <a:cubicBezTo>
                  <a:pt x="756418" y="2871953"/>
                  <a:pt x="745459" y="2872686"/>
                  <a:pt x="733595" y="2876468"/>
                </a:cubicBezTo>
                <a:close/>
                <a:moveTo>
                  <a:pt x="605569" y="1046087"/>
                </a:moveTo>
                <a:cubicBezTo>
                  <a:pt x="603258" y="1033911"/>
                  <a:pt x="605708" y="1022627"/>
                  <a:pt x="612919" y="1012234"/>
                </a:cubicBezTo>
                <a:cubicBezTo>
                  <a:pt x="620130" y="1001841"/>
                  <a:pt x="629842" y="995596"/>
                  <a:pt x="642056" y="993497"/>
                </a:cubicBezTo>
                <a:cubicBezTo>
                  <a:pt x="654146" y="991312"/>
                  <a:pt x="665386" y="993825"/>
                  <a:pt x="675779" y="1001035"/>
                </a:cubicBezTo>
                <a:cubicBezTo>
                  <a:pt x="686047" y="1008159"/>
                  <a:pt x="692398" y="1017852"/>
                  <a:pt x="694834" y="1030115"/>
                </a:cubicBezTo>
                <a:cubicBezTo>
                  <a:pt x="697019" y="1042204"/>
                  <a:pt x="694507" y="1053445"/>
                  <a:pt x="687296" y="1063838"/>
                </a:cubicBezTo>
                <a:cubicBezTo>
                  <a:pt x="680085" y="1074231"/>
                  <a:pt x="670435" y="1080520"/>
                  <a:pt x="658346" y="1082705"/>
                </a:cubicBezTo>
                <a:cubicBezTo>
                  <a:pt x="646007" y="1084716"/>
                  <a:pt x="634703" y="1082160"/>
                  <a:pt x="624436" y="1075036"/>
                </a:cubicBezTo>
                <a:cubicBezTo>
                  <a:pt x="614043" y="1067826"/>
                  <a:pt x="607754" y="1058176"/>
                  <a:pt x="605569" y="1046087"/>
                </a:cubicBezTo>
                <a:close/>
                <a:moveTo>
                  <a:pt x="590804" y="1048920"/>
                </a:moveTo>
                <a:cubicBezTo>
                  <a:pt x="593593" y="1064952"/>
                  <a:pt x="601936" y="1077789"/>
                  <a:pt x="615835" y="1087433"/>
                </a:cubicBezTo>
                <a:cubicBezTo>
                  <a:pt x="629734" y="1097076"/>
                  <a:pt x="644743" y="1100440"/>
                  <a:pt x="660861" y="1097527"/>
                </a:cubicBezTo>
                <a:cubicBezTo>
                  <a:pt x="676855" y="1094526"/>
                  <a:pt x="689673" y="1086077"/>
                  <a:pt x="699316" y="1072178"/>
                </a:cubicBezTo>
                <a:cubicBezTo>
                  <a:pt x="708786" y="1058530"/>
                  <a:pt x="712170" y="1043627"/>
                  <a:pt x="709468" y="1027470"/>
                </a:cubicBezTo>
                <a:cubicBezTo>
                  <a:pt x="706516" y="1011139"/>
                  <a:pt x="698153" y="998195"/>
                  <a:pt x="684380" y="988639"/>
                </a:cubicBezTo>
                <a:cubicBezTo>
                  <a:pt x="670481" y="978996"/>
                  <a:pt x="655492" y="975737"/>
                  <a:pt x="639411" y="978863"/>
                </a:cubicBezTo>
                <a:cubicBezTo>
                  <a:pt x="623292" y="981777"/>
                  <a:pt x="610455" y="990120"/>
                  <a:pt x="600899" y="1003894"/>
                </a:cubicBezTo>
                <a:cubicBezTo>
                  <a:pt x="591255" y="1017793"/>
                  <a:pt x="587891" y="1032801"/>
                  <a:pt x="590804" y="1048920"/>
                </a:cubicBezTo>
                <a:close/>
                <a:moveTo>
                  <a:pt x="540888" y="2827137"/>
                </a:moveTo>
                <a:lnTo>
                  <a:pt x="552719" y="2843969"/>
                </a:lnTo>
                <a:lnTo>
                  <a:pt x="625338" y="2859427"/>
                </a:lnTo>
                <a:lnTo>
                  <a:pt x="584006" y="2888480"/>
                </a:lnTo>
                <a:lnTo>
                  <a:pt x="592683" y="2900823"/>
                </a:lnTo>
                <a:lnTo>
                  <a:pt x="686193" y="2835093"/>
                </a:lnTo>
                <a:lnTo>
                  <a:pt x="677516" y="2822750"/>
                </a:lnTo>
                <a:lnTo>
                  <a:pt x="632444" y="2854432"/>
                </a:lnTo>
                <a:lnTo>
                  <a:pt x="644651" y="2775995"/>
                </a:lnTo>
                <a:lnTo>
                  <a:pt x="633083" y="2759537"/>
                </a:lnTo>
                <a:lnTo>
                  <a:pt x="619689" y="2843838"/>
                </a:lnTo>
                <a:close/>
                <a:moveTo>
                  <a:pt x="524674" y="1136137"/>
                </a:moveTo>
                <a:cubicBezTo>
                  <a:pt x="524719" y="1144115"/>
                  <a:pt x="527293" y="1151810"/>
                  <a:pt x="532397" y="1159223"/>
                </a:cubicBezTo>
                <a:lnTo>
                  <a:pt x="545069" y="1152082"/>
                </a:lnTo>
                <a:cubicBezTo>
                  <a:pt x="537680" y="1142091"/>
                  <a:pt x="537571" y="1130983"/>
                  <a:pt x="544745" y="1118759"/>
                </a:cubicBezTo>
                <a:cubicBezTo>
                  <a:pt x="548447" y="1112450"/>
                  <a:pt x="552980" y="1108263"/>
                  <a:pt x="558344" y="1106198"/>
                </a:cubicBezTo>
                <a:cubicBezTo>
                  <a:pt x="563709" y="1104133"/>
                  <a:pt x="568757" y="1104489"/>
                  <a:pt x="573488" y="1107266"/>
                </a:cubicBezTo>
                <a:cubicBezTo>
                  <a:pt x="578483" y="1110197"/>
                  <a:pt x="581449" y="1114102"/>
                  <a:pt x="582385" y="1118980"/>
                </a:cubicBezTo>
                <a:cubicBezTo>
                  <a:pt x="583321" y="1123859"/>
                  <a:pt x="582131" y="1129124"/>
                  <a:pt x="578814" y="1134776"/>
                </a:cubicBezTo>
                <a:lnTo>
                  <a:pt x="572682" y="1145226"/>
                </a:lnTo>
                <a:lnTo>
                  <a:pt x="585301" y="1152630"/>
                </a:lnTo>
                <a:lnTo>
                  <a:pt x="593746" y="1138238"/>
                </a:lnTo>
                <a:cubicBezTo>
                  <a:pt x="597140" y="1132454"/>
                  <a:pt x="601253" y="1128683"/>
                  <a:pt x="606084" y="1126924"/>
                </a:cubicBezTo>
                <a:cubicBezTo>
                  <a:pt x="610916" y="1125165"/>
                  <a:pt x="615697" y="1125674"/>
                  <a:pt x="620429" y="1128450"/>
                </a:cubicBezTo>
                <a:cubicBezTo>
                  <a:pt x="625687" y="1131536"/>
                  <a:pt x="628692" y="1136126"/>
                  <a:pt x="629444" y="1142222"/>
                </a:cubicBezTo>
                <a:cubicBezTo>
                  <a:pt x="630196" y="1148318"/>
                  <a:pt x="628373" y="1155112"/>
                  <a:pt x="623977" y="1162604"/>
                </a:cubicBezTo>
                <a:cubicBezTo>
                  <a:pt x="615492" y="1177062"/>
                  <a:pt x="604167" y="1182962"/>
                  <a:pt x="590001" y="1180303"/>
                </a:cubicBezTo>
                <a:lnTo>
                  <a:pt x="590028" y="1195162"/>
                </a:lnTo>
                <a:cubicBezTo>
                  <a:pt x="609349" y="1198372"/>
                  <a:pt x="624871" y="1189987"/>
                  <a:pt x="636595" y="1170008"/>
                </a:cubicBezTo>
                <a:cubicBezTo>
                  <a:pt x="643614" y="1158047"/>
                  <a:pt x="646110" y="1147320"/>
                  <a:pt x="644084" y="1137825"/>
                </a:cubicBezTo>
                <a:cubicBezTo>
                  <a:pt x="642211" y="1128068"/>
                  <a:pt x="637134" y="1120760"/>
                  <a:pt x="628854" y="1115901"/>
                </a:cubicBezTo>
                <a:cubicBezTo>
                  <a:pt x="617418" y="1109190"/>
                  <a:pt x="606177" y="1110280"/>
                  <a:pt x="595129" y="1119170"/>
                </a:cubicBezTo>
                <a:cubicBezTo>
                  <a:pt x="595388" y="1108189"/>
                  <a:pt x="590457" y="1099730"/>
                  <a:pt x="580336" y="1093791"/>
                </a:cubicBezTo>
                <a:cubicBezTo>
                  <a:pt x="572449" y="1089163"/>
                  <a:pt x="563999" y="1088356"/>
                  <a:pt x="554985" y="1091372"/>
                </a:cubicBezTo>
                <a:cubicBezTo>
                  <a:pt x="545916" y="1094178"/>
                  <a:pt x="538297" y="1100839"/>
                  <a:pt x="532126" y="1111355"/>
                </a:cubicBezTo>
                <a:cubicBezTo>
                  <a:pt x="527113" y="1119898"/>
                  <a:pt x="524629" y="1128159"/>
                  <a:pt x="524674" y="1136137"/>
                </a:cubicBezTo>
                <a:close/>
                <a:moveTo>
                  <a:pt x="485811" y="1252684"/>
                </a:moveTo>
                <a:cubicBezTo>
                  <a:pt x="483049" y="1242411"/>
                  <a:pt x="484289" y="1231941"/>
                  <a:pt x="489532" y="1221272"/>
                </a:cubicBezTo>
                <a:cubicBezTo>
                  <a:pt x="494036" y="1212109"/>
                  <a:pt x="501045" y="1205449"/>
                  <a:pt x="510558" y="1201295"/>
                </a:cubicBezTo>
                <a:cubicBezTo>
                  <a:pt x="519800" y="1197346"/>
                  <a:pt x="530262" y="1197309"/>
                  <a:pt x="541944" y="1201182"/>
                </a:cubicBezTo>
                <a:lnTo>
                  <a:pt x="504334" y="1277707"/>
                </a:lnTo>
                <a:cubicBezTo>
                  <a:pt x="494748" y="1271298"/>
                  <a:pt x="488574" y="1262957"/>
                  <a:pt x="485811" y="1252684"/>
                </a:cubicBezTo>
                <a:close/>
                <a:moveTo>
                  <a:pt x="481799" y="2732614"/>
                </a:moveTo>
                <a:lnTo>
                  <a:pt x="531614" y="2814692"/>
                </a:lnTo>
                <a:lnTo>
                  <a:pt x="544121" y="2807101"/>
                </a:lnTo>
                <a:lnTo>
                  <a:pt x="523128" y="2772511"/>
                </a:lnTo>
                <a:lnTo>
                  <a:pt x="608332" y="2720798"/>
                </a:lnTo>
                <a:lnTo>
                  <a:pt x="600504" y="2707900"/>
                </a:lnTo>
                <a:lnTo>
                  <a:pt x="515300" y="2759613"/>
                </a:lnTo>
                <a:lnTo>
                  <a:pt x="494306" y="2725023"/>
                </a:lnTo>
                <a:close/>
                <a:moveTo>
                  <a:pt x="469712" y="1238149"/>
                </a:moveTo>
                <a:cubicBezTo>
                  <a:pt x="469117" y="1245838"/>
                  <a:pt x="470158" y="1253439"/>
                  <a:pt x="472833" y="1260952"/>
                </a:cubicBezTo>
                <a:cubicBezTo>
                  <a:pt x="478047" y="1275911"/>
                  <a:pt x="488382" y="1287188"/>
                  <a:pt x="503838" y="1294784"/>
                </a:cubicBezTo>
                <a:cubicBezTo>
                  <a:pt x="519430" y="1302447"/>
                  <a:pt x="534774" y="1303705"/>
                  <a:pt x="549870" y="1298558"/>
                </a:cubicBezTo>
                <a:cubicBezTo>
                  <a:pt x="564965" y="1293411"/>
                  <a:pt x="576479" y="1282768"/>
                  <a:pt x="584411" y="1266628"/>
                </a:cubicBezTo>
                <a:cubicBezTo>
                  <a:pt x="589251" y="1256780"/>
                  <a:pt x="591517" y="1246899"/>
                  <a:pt x="591211" y="1236984"/>
                </a:cubicBezTo>
                <a:cubicBezTo>
                  <a:pt x="590904" y="1227070"/>
                  <a:pt x="588167" y="1218041"/>
                  <a:pt x="583000" y="1209897"/>
                </a:cubicBezTo>
                <a:lnTo>
                  <a:pt x="570176" y="1218368"/>
                </a:lnTo>
                <a:cubicBezTo>
                  <a:pt x="578643" y="1230510"/>
                  <a:pt x="579044" y="1244378"/>
                  <a:pt x="571381" y="1259970"/>
                </a:cubicBezTo>
                <a:cubicBezTo>
                  <a:pt x="565937" y="1271049"/>
                  <a:pt x="558322" y="1278768"/>
                  <a:pt x="548537" y="1283129"/>
                </a:cubicBezTo>
                <a:cubicBezTo>
                  <a:pt x="538752" y="1287490"/>
                  <a:pt x="528395" y="1287834"/>
                  <a:pt x="517465" y="1284160"/>
                </a:cubicBezTo>
                <a:lnTo>
                  <a:pt x="561729" y="1194094"/>
                </a:lnTo>
                <a:cubicBezTo>
                  <a:pt x="558307" y="1192073"/>
                  <a:pt x="556254" y="1190894"/>
                  <a:pt x="555570" y="1190558"/>
                </a:cubicBezTo>
                <a:cubicBezTo>
                  <a:pt x="540936" y="1183366"/>
                  <a:pt x="525965" y="1181867"/>
                  <a:pt x="510658" y="1186061"/>
                </a:cubicBezTo>
                <a:cubicBezTo>
                  <a:pt x="495349" y="1189914"/>
                  <a:pt x="483931" y="1199501"/>
                  <a:pt x="476402" y="1214819"/>
                </a:cubicBezTo>
                <a:cubicBezTo>
                  <a:pt x="472537" y="1222684"/>
                  <a:pt x="470307" y="1230460"/>
                  <a:pt x="469712" y="1238149"/>
                </a:cubicBezTo>
                <a:close/>
                <a:moveTo>
                  <a:pt x="442018" y="1385412"/>
                </a:moveTo>
                <a:lnTo>
                  <a:pt x="457875" y="1344975"/>
                </a:lnTo>
                <a:cubicBezTo>
                  <a:pt x="461157" y="1336604"/>
                  <a:pt x="466962" y="1330778"/>
                  <a:pt x="475288" y="1327495"/>
                </a:cubicBezTo>
                <a:cubicBezTo>
                  <a:pt x="483670" y="1324070"/>
                  <a:pt x="491976" y="1323971"/>
                  <a:pt x="500205" y="1327198"/>
                </a:cubicBezTo>
                <a:cubicBezTo>
                  <a:pt x="508576" y="1330481"/>
                  <a:pt x="514671" y="1336227"/>
                  <a:pt x="518491" y="1344436"/>
                </a:cubicBezTo>
                <a:cubicBezTo>
                  <a:pt x="522169" y="1352590"/>
                  <a:pt x="522394" y="1360782"/>
                  <a:pt x="519167" y="1369011"/>
                </a:cubicBezTo>
                <a:lnTo>
                  <a:pt x="503311" y="1409447"/>
                </a:lnTo>
                <a:close/>
                <a:moveTo>
                  <a:pt x="422668" y="2621566"/>
                </a:moveTo>
                <a:lnTo>
                  <a:pt x="430015" y="2635782"/>
                </a:lnTo>
                <a:lnTo>
                  <a:pt x="532109" y="2624705"/>
                </a:lnTo>
                <a:lnTo>
                  <a:pt x="466749" y="2706861"/>
                </a:lnTo>
                <a:lnTo>
                  <a:pt x="474096" y="2721077"/>
                </a:lnTo>
                <a:lnTo>
                  <a:pt x="552736" y="2622794"/>
                </a:lnTo>
                <a:lnTo>
                  <a:pt x="560396" y="2622180"/>
                </a:lnTo>
                <a:cubicBezTo>
                  <a:pt x="579255" y="2620497"/>
                  <a:pt x="591088" y="2626133"/>
                  <a:pt x="595896" y="2639087"/>
                </a:cubicBezTo>
                <a:lnTo>
                  <a:pt x="608487" y="2632580"/>
                </a:lnTo>
                <a:cubicBezTo>
                  <a:pt x="604616" y="2623430"/>
                  <a:pt x="597999" y="2616685"/>
                  <a:pt x="588637" y="2612346"/>
                </a:cubicBezTo>
                <a:cubicBezTo>
                  <a:pt x="579275" y="2608006"/>
                  <a:pt x="568400" y="2606464"/>
                  <a:pt x="556011" y="2607721"/>
                </a:cubicBezTo>
                <a:close/>
                <a:moveTo>
                  <a:pt x="400399" y="2507077"/>
                </a:moveTo>
                <a:cubicBezTo>
                  <a:pt x="405092" y="2495724"/>
                  <a:pt x="413280" y="2487623"/>
                  <a:pt x="424963" y="2482774"/>
                </a:cubicBezTo>
                <a:cubicBezTo>
                  <a:pt x="436505" y="2477983"/>
                  <a:pt x="448094" y="2477876"/>
                  <a:pt x="459728" y="2482453"/>
                </a:cubicBezTo>
                <a:cubicBezTo>
                  <a:pt x="471082" y="2487146"/>
                  <a:pt x="479183" y="2495334"/>
                  <a:pt x="484031" y="2507017"/>
                </a:cubicBezTo>
                <a:cubicBezTo>
                  <a:pt x="488880" y="2518700"/>
                  <a:pt x="488958" y="2530218"/>
                  <a:pt x="484265" y="2541571"/>
                </a:cubicBezTo>
                <a:cubicBezTo>
                  <a:pt x="479290" y="2553041"/>
                  <a:pt x="471031" y="2561172"/>
                  <a:pt x="459489" y="2565962"/>
                </a:cubicBezTo>
                <a:cubicBezTo>
                  <a:pt x="447806" y="2570811"/>
                  <a:pt x="436288" y="2570889"/>
                  <a:pt x="424935" y="2566195"/>
                </a:cubicBezTo>
                <a:cubicBezTo>
                  <a:pt x="413441" y="2561560"/>
                  <a:pt x="405270" y="2553402"/>
                  <a:pt x="400421" y="2541719"/>
                </a:cubicBezTo>
                <a:cubicBezTo>
                  <a:pt x="395572" y="2530036"/>
                  <a:pt x="395565" y="2518488"/>
                  <a:pt x="400399" y="2507077"/>
                </a:cubicBezTo>
                <a:close/>
                <a:moveTo>
                  <a:pt x="381806" y="2523704"/>
                </a:moveTo>
                <a:cubicBezTo>
                  <a:pt x="381790" y="2531218"/>
                  <a:pt x="383345" y="2538741"/>
                  <a:pt x="386470" y="2546271"/>
                </a:cubicBezTo>
                <a:cubicBezTo>
                  <a:pt x="394240" y="2564992"/>
                  <a:pt x="407882" y="2575996"/>
                  <a:pt x="427396" y="2579282"/>
                </a:cubicBezTo>
                <a:lnTo>
                  <a:pt x="406705" y="2587869"/>
                </a:lnTo>
                <a:lnTo>
                  <a:pt x="412488" y="2601804"/>
                </a:lnTo>
                <a:lnTo>
                  <a:pt x="560285" y="2540464"/>
                </a:lnTo>
                <a:lnTo>
                  <a:pt x="554501" y="2526529"/>
                </a:lnTo>
                <a:lnTo>
                  <a:pt x="491582" y="2552642"/>
                </a:lnTo>
                <a:cubicBezTo>
                  <a:pt x="503035" y="2536504"/>
                  <a:pt x="504876" y="2519074"/>
                  <a:pt x="497106" y="2500353"/>
                </a:cubicBezTo>
                <a:cubicBezTo>
                  <a:pt x="490855" y="2485292"/>
                  <a:pt x="480190" y="2474703"/>
                  <a:pt x="465111" y="2468586"/>
                </a:cubicBezTo>
                <a:cubicBezTo>
                  <a:pt x="449973" y="2462328"/>
                  <a:pt x="434663" y="2462413"/>
                  <a:pt x="419180" y="2468839"/>
                </a:cubicBezTo>
                <a:cubicBezTo>
                  <a:pt x="403696" y="2475265"/>
                  <a:pt x="392826" y="2486047"/>
                  <a:pt x="386568" y="2501184"/>
                </a:cubicBezTo>
                <a:cubicBezTo>
                  <a:pt x="383410" y="2508683"/>
                  <a:pt x="381823" y="2516189"/>
                  <a:pt x="381806" y="2523704"/>
                </a:cubicBezTo>
                <a:close/>
                <a:moveTo>
                  <a:pt x="362540" y="1371433"/>
                </a:moveTo>
                <a:lnTo>
                  <a:pt x="511515" y="1429852"/>
                </a:lnTo>
                <a:lnTo>
                  <a:pt x="533213" y="1374519"/>
                </a:lnTo>
                <a:cubicBezTo>
                  <a:pt x="538054" y="1362175"/>
                  <a:pt x="537844" y="1349979"/>
                  <a:pt x="532583" y="1337930"/>
                </a:cubicBezTo>
                <a:cubicBezTo>
                  <a:pt x="527236" y="1325684"/>
                  <a:pt x="518390" y="1317141"/>
                  <a:pt x="506047" y="1312301"/>
                </a:cubicBezTo>
                <a:cubicBezTo>
                  <a:pt x="493845" y="1307516"/>
                  <a:pt x="481621" y="1307797"/>
                  <a:pt x="469375" y="1313144"/>
                </a:cubicBezTo>
                <a:cubicBezTo>
                  <a:pt x="457129" y="1318491"/>
                  <a:pt x="448613" y="1327266"/>
                  <a:pt x="443828" y="1339467"/>
                </a:cubicBezTo>
                <a:lnTo>
                  <a:pt x="427972" y="1379903"/>
                </a:lnTo>
                <a:lnTo>
                  <a:pt x="382428" y="1362044"/>
                </a:lnTo>
                <a:lnTo>
                  <a:pt x="410803" y="1289685"/>
                </a:lnTo>
                <a:lnTo>
                  <a:pt x="396757" y="1284176"/>
                </a:lnTo>
                <a:close/>
                <a:moveTo>
                  <a:pt x="351129" y="2408816"/>
                </a:moveTo>
                <a:cubicBezTo>
                  <a:pt x="347397" y="2396730"/>
                  <a:pt x="348472" y="2385233"/>
                  <a:pt x="354355" y="2374325"/>
                </a:cubicBezTo>
                <a:cubicBezTo>
                  <a:pt x="360092" y="2363462"/>
                  <a:pt x="369003" y="2356164"/>
                  <a:pt x="381089" y="2352432"/>
                </a:cubicBezTo>
                <a:cubicBezTo>
                  <a:pt x="393030" y="2348745"/>
                  <a:pt x="404577" y="2349725"/>
                  <a:pt x="415732" y="2355372"/>
                </a:cubicBezTo>
                <a:cubicBezTo>
                  <a:pt x="426595" y="2361109"/>
                  <a:pt x="433892" y="2370021"/>
                  <a:pt x="437624" y="2382107"/>
                </a:cubicBezTo>
                <a:cubicBezTo>
                  <a:pt x="441356" y="2394193"/>
                  <a:pt x="440354" y="2405668"/>
                  <a:pt x="434617" y="2416531"/>
                </a:cubicBezTo>
                <a:cubicBezTo>
                  <a:pt x="428589" y="2427484"/>
                  <a:pt x="419604" y="2434804"/>
                  <a:pt x="407664" y="2438491"/>
                </a:cubicBezTo>
                <a:cubicBezTo>
                  <a:pt x="395578" y="2442223"/>
                  <a:pt x="384103" y="2441221"/>
                  <a:pt x="373240" y="2435484"/>
                </a:cubicBezTo>
                <a:cubicBezTo>
                  <a:pt x="362231" y="2429791"/>
                  <a:pt x="354861" y="2420902"/>
                  <a:pt x="351129" y="2408816"/>
                </a:cubicBezTo>
                <a:close/>
                <a:moveTo>
                  <a:pt x="322032" y="2354878"/>
                </a:moveTo>
                <a:lnTo>
                  <a:pt x="326484" y="2369294"/>
                </a:lnTo>
                <a:lnTo>
                  <a:pt x="347889" y="2362684"/>
                </a:lnTo>
                <a:cubicBezTo>
                  <a:pt x="334974" y="2377678"/>
                  <a:pt x="331507" y="2394858"/>
                  <a:pt x="337487" y="2414225"/>
                </a:cubicBezTo>
                <a:cubicBezTo>
                  <a:pt x="342298" y="2429806"/>
                  <a:pt x="351946" y="2441421"/>
                  <a:pt x="366430" y="2449070"/>
                </a:cubicBezTo>
                <a:cubicBezTo>
                  <a:pt x="380869" y="2456574"/>
                  <a:pt x="396098" y="2457853"/>
                  <a:pt x="412115" y="2452907"/>
                </a:cubicBezTo>
                <a:cubicBezTo>
                  <a:pt x="428133" y="2447961"/>
                  <a:pt x="439989" y="2438318"/>
                  <a:pt x="447683" y="2423980"/>
                </a:cubicBezTo>
                <a:cubicBezTo>
                  <a:pt x="455333" y="2409496"/>
                  <a:pt x="456752" y="2394463"/>
                  <a:pt x="451941" y="2378882"/>
                </a:cubicBezTo>
                <a:cubicBezTo>
                  <a:pt x="445960" y="2359516"/>
                  <a:pt x="433410" y="2347281"/>
                  <a:pt x="414290" y="2342180"/>
                </a:cubicBezTo>
                <a:lnTo>
                  <a:pt x="435695" y="2335570"/>
                </a:lnTo>
                <a:lnTo>
                  <a:pt x="431244" y="2321154"/>
                </a:lnTo>
                <a:close/>
                <a:moveTo>
                  <a:pt x="1" y="1884129"/>
                </a:moveTo>
                <a:cubicBezTo>
                  <a:pt x="1" y="843553"/>
                  <a:pt x="843554" y="0"/>
                  <a:pt x="1884130" y="0"/>
                </a:cubicBezTo>
                <a:lnTo>
                  <a:pt x="1884130" y="1884129"/>
                </a:lnTo>
                <a:close/>
                <a:moveTo>
                  <a:pt x="0" y="1978571"/>
                </a:moveTo>
                <a:lnTo>
                  <a:pt x="1884129" y="1978571"/>
                </a:lnTo>
                <a:lnTo>
                  <a:pt x="1884129" y="3862700"/>
                </a:lnTo>
                <a:cubicBezTo>
                  <a:pt x="843553" y="3862700"/>
                  <a:pt x="0" y="3019147"/>
                  <a:pt x="0" y="1978571"/>
                </a:cubicBezTo>
                <a:close/>
              </a:path>
            </a:pathLst>
          </a:custGeom>
          <a:solidFill>
            <a:srgbClr val="F25A28">
              <a:alpha val="20083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722537" rIns="722537" bIns="170688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ru-RU" sz="2400" kern="1200" dirty="0">
              <a:latin typeface="Gilroy" pitchFamily="2" charset="0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D7E7B8FD-00CB-0CBC-843A-CD958069F2EC}"/>
              </a:ext>
            </a:extLst>
          </p:cNvPr>
          <p:cNvSpPr/>
          <p:nvPr/>
        </p:nvSpPr>
        <p:spPr>
          <a:xfrm>
            <a:off x="8845402" y="3768811"/>
            <a:ext cx="5896873" cy="57294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Gilroy" pitchFamily="2" charset="0"/>
            </a:endParaRPr>
          </a:p>
        </p:txBody>
      </p:sp>
      <p:sp>
        <p:nvSpPr>
          <p:cNvPr id="61" name="ЕРИС">
            <a:extLst>
              <a:ext uri="{FF2B5EF4-FFF2-40B4-BE49-F238E27FC236}">
                <a16:creationId xmlns:a16="http://schemas.microsoft.com/office/drawing/2014/main" id="{19F7DE69-1B3E-9F50-4705-DBB89FE7D86C}"/>
              </a:ext>
            </a:extLst>
          </p:cNvPr>
          <p:cNvSpPr txBox="1"/>
          <p:nvPr/>
        </p:nvSpPr>
        <p:spPr>
          <a:xfrm>
            <a:off x="9453664" y="5564642"/>
            <a:ext cx="4821330" cy="34994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3200">
                <a:solidFill>
                  <a:srgbClr val="EC663C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lnSpc>
                <a:spcPct val="90000"/>
              </a:lnSpc>
            </a:pPr>
            <a:r>
              <a:rPr lang="ru-RU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ЕДИНАЯ ПЛАТФОРМА </a:t>
            </a:r>
            <a:r>
              <a:rPr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ЕРИ</a:t>
            </a:r>
            <a:r>
              <a:rPr lang="ru-RU"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  <a:t>С</a:t>
            </a:r>
            <a:br>
              <a:rPr lang="en-US" sz="13800" b="1" dirty="0">
                <a:solidFill>
                  <a:srgbClr val="EC663C">
                    <a:alpha val="20230"/>
                  </a:srgbClr>
                </a:solidFill>
                <a:latin typeface="Gilroy" pitchFamily="2" charset="0"/>
              </a:rPr>
            </a:br>
            <a:endParaRPr lang="ru-RU" sz="7200" dirty="0">
              <a:solidFill>
                <a:srgbClr val="EC663C">
                  <a:alpha val="20230"/>
                </a:srgbClr>
              </a:solidFill>
              <a:latin typeface="Gilroy" pitchFamily="2" charset="0"/>
            </a:endParaRPr>
          </a:p>
        </p:txBody>
      </p:sp>
      <p:sp>
        <p:nvSpPr>
          <p:cNvPr id="12" name="!!Заголовок 10">
            <a:extLst>
              <a:ext uri="{FF2B5EF4-FFF2-40B4-BE49-F238E27FC236}">
                <a16:creationId xmlns:a16="http://schemas.microsoft.com/office/drawing/2014/main" id="{511211D8-DC66-8BFD-A9F5-A5DCA1840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0" y="489600"/>
            <a:ext cx="11457000" cy="1325563"/>
          </a:xfrm>
        </p:spPr>
        <p:txBody>
          <a:bodyPr vert="horz" lIns="90000" tIns="45717" rIns="91434" bIns="45717" rtlCol="0" anchor="ctr">
            <a:normAutofit/>
          </a:bodyPr>
          <a:lstStyle/>
          <a:p>
            <a:pPr defTabSz="228600">
              <a:tabLst>
                <a:tab pos="0" algn="l"/>
              </a:tabLst>
            </a:pPr>
            <a:r>
              <a:rPr lang="ru-RU" sz="2800" dirty="0">
                <a:latin typeface="GILROY-MEDIUM" pitchFamily="2" charset="0"/>
              </a:rPr>
              <a:t>Подключим все, что можно подключить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AC483-8D0D-4710-240F-0ABE8961F70D}"/>
              </a:ext>
            </a:extLst>
          </p:cNvPr>
          <p:cNvSpPr txBox="1"/>
          <p:nvPr/>
        </p:nvSpPr>
        <p:spPr>
          <a:xfrm>
            <a:off x="313200" y="3429000"/>
            <a:ext cx="259878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Gilroy" pitchFamily="2" charset="0"/>
              </a:rPr>
              <a:t>Любые модальности</a:t>
            </a:r>
          </a:p>
          <a:p>
            <a:r>
              <a:rPr lang="ru-RU" sz="1100" dirty="0">
                <a:latin typeface="Gilroy" pitchFamily="2" charset="0"/>
              </a:rPr>
              <a:t>КТ, МРТ, ММГ, РГ, АНГ, УЗИ, ЭКГ и т.д.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7EFBE-4215-D89B-47A6-A503DD55771B}"/>
              </a:ext>
            </a:extLst>
          </p:cNvPr>
          <p:cNvSpPr txBox="1"/>
          <p:nvPr/>
        </p:nvSpPr>
        <p:spPr>
          <a:xfrm>
            <a:off x="313200" y="1817181"/>
            <a:ext cx="306598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ilroy" pitchFamily="2" charset="0"/>
              </a:rPr>
              <a:t>Оперативно </a:t>
            </a:r>
            <a:br>
              <a:rPr lang="ru-RU" b="1" dirty="0">
                <a:latin typeface="Gilroy" pitchFamily="2" charset="0"/>
              </a:rPr>
            </a:br>
            <a:r>
              <a:rPr lang="ru-RU" b="1" dirty="0">
                <a:latin typeface="Gilroy" pitchFamily="2" charset="0"/>
              </a:rPr>
              <a:t>проведем обследование</a:t>
            </a:r>
          </a:p>
          <a:p>
            <a:r>
              <a:rPr lang="ru-RU" sz="1100" dirty="0">
                <a:latin typeface="Gilroy" pitchFamily="2" charset="0"/>
              </a:rPr>
              <a:t>Очно или дистанционно, с полным отчетом, о том какое оборудование возможно подключить, а какое нет и почему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E2DBB8-F1EC-660B-45B5-B041F88363FA}"/>
              </a:ext>
            </a:extLst>
          </p:cNvPr>
          <p:cNvSpPr txBox="1"/>
          <p:nvPr/>
        </p:nvSpPr>
        <p:spPr>
          <a:xfrm>
            <a:off x="315577" y="4601711"/>
            <a:ext cx="3213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ilroy" pitchFamily="2" charset="0"/>
              </a:rPr>
              <a:t>Любые конфигурации подключения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Gilroy" pitchFamily="2" charset="0"/>
              </a:rPr>
              <a:t>В сеть </a:t>
            </a:r>
            <a:r>
              <a:rPr lang="ru-RU" sz="1100" dirty="0" err="1">
                <a:latin typeface="Gilroy" pitchFamily="2" charset="0"/>
              </a:rPr>
              <a:t>мед.организации</a:t>
            </a:r>
            <a:endParaRPr lang="ru-RU" sz="1100" dirty="0">
              <a:latin typeface="Gilroy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Gilroy" pitchFamily="2" charset="0"/>
              </a:rPr>
              <a:t>Напрямую в ЗСПД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latin typeface="Gilroy" pitchFamily="2" charset="0"/>
              </a:rPr>
              <a:t>Взаимодействие через локальный</a:t>
            </a:r>
            <a:r>
              <a:rPr lang="en-US" sz="1100" dirty="0">
                <a:latin typeface="Gilroy" pitchFamily="2" charset="0"/>
              </a:rPr>
              <a:t> PACS</a:t>
            </a:r>
            <a:r>
              <a:rPr lang="ru-RU" sz="1100" dirty="0">
                <a:latin typeface="Gilroy" pitchFamily="2" charset="0"/>
              </a:rPr>
              <a:t>-сервер (передача сведений) … и др.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EA2487-7F8F-0A47-B7C8-CA3BD4949748}"/>
              </a:ext>
            </a:extLst>
          </p:cNvPr>
          <p:cNvSpPr txBox="1"/>
          <p:nvPr/>
        </p:nvSpPr>
        <p:spPr>
          <a:xfrm>
            <a:off x="4440203" y="1824702"/>
            <a:ext cx="24102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ilroy" pitchFamily="2" charset="0"/>
              </a:rPr>
              <a:t>за 1 день</a:t>
            </a:r>
          </a:p>
          <a:p>
            <a:r>
              <a:rPr lang="ru-RU" sz="1100" dirty="0">
                <a:latin typeface="Gilroy" pitchFamily="2" charset="0"/>
              </a:rPr>
              <a:t>В среднем подключаем 1 подразделение </a:t>
            </a:r>
            <a:r>
              <a:rPr lang="ru-RU" sz="1100" dirty="0" err="1">
                <a:latin typeface="Gilroy" pitchFamily="2" charset="0"/>
              </a:rPr>
              <a:t>мед.организации</a:t>
            </a:r>
            <a:r>
              <a:rPr lang="ru-RU" sz="1100" dirty="0">
                <a:latin typeface="Gilroy" pitchFamily="2" charset="0"/>
              </a:rPr>
              <a:t> (зависит от количества оборудования и др. факторов)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D83412-3C5D-E5CB-5B34-754F888BAC10}"/>
              </a:ext>
            </a:extLst>
          </p:cNvPr>
          <p:cNvSpPr txBox="1"/>
          <p:nvPr/>
        </p:nvSpPr>
        <p:spPr>
          <a:xfrm>
            <a:off x="4353748" y="5099338"/>
            <a:ext cx="332283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latin typeface="Gilroy" pitchFamily="2" charset="0"/>
              </a:rPr>
              <a:t>Проведем детальный</a:t>
            </a:r>
            <a:br>
              <a:rPr lang="ru-RU" b="1" dirty="0">
                <a:latin typeface="Gilroy" pitchFamily="2" charset="0"/>
              </a:rPr>
            </a:br>
            <a:r>
              <a:rPr lang="ru-RU" b="1" dirty="0">
                <a:latin typeface="Gilroy" pitchFamily="2" charset="0"/>
              </a:rPr>
              <a:t>инструктаж персонала </a:t>
            </a:r>
            <a:br>
              <a:rPr lang="ru-RU" b="1" dirty="0">
                <a:latin typeface="Gilroy" pitchFamily="2" charset="0"/>
              </a:rPr>
            </a:br>
            <a:r>
              <a:rPr lang="ru-RU" sz="1100" dirty="0">
                <a:latin typeface="Gilroy" pitchFamily="2" charset="0"/>
              </a:rPr>
              <a:t>по работе с системой (ИТ и врачи)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5A7146-7F02-FF00-7205-EEC126F3F297}"/>
              </a:ext>
            </a:extLst>
          </p:cNvPr>
          <p:cNvSpPr txBox="1"/>
          <p:nvPr/>
        </p:nvSpPr>
        <p:spPr>
          <a:xfrm>
            <a:off x="4404312" y="3429000"/>
            <a:ext cx="3065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Gilroy" pitchFamily="2" charset="0"/>
              </a:rPr>
              <a:t>Выстраиваем правильные коммуникации</a:t>
            </a:r>
          </a:p>
          <a:p>
            <a:r>
              <a:rPr lang="ru-RU" sz="1100" dirty="0">
                <a:latin typeface="Gilroy" pitchFamily="2" charset="0"/>
              </a:rPr>
              <a:t>Медтехники и ИТ-служба </a:t>
            </a:r>
            <a:r>
              <a:rPr lang="ru-RU" sz="1100" dirty="0" err="1">
                <a:latin typeface="Gilroy" pitchFamily="2" charset="0"/>
              </a:rPr>
              <a:t>мед.организации</a:t>
            </a:r>
            <a:r>
              <a:rPr lang="ru-RU" sz="1100" dirty="0">
                <a:latin typeface="Gilroy" pitchFamily="2" charset="0"/>
              </a:rPr>
              <a:t>, Инженеры ЗСПД, обслуживающие организации, производители медоборудования и др.</a:t>
            </a:r>
          </a:p>
        </p:txBody>
      </p:sp>
    </p:spTree>
    <p:extLst>
      <p:ext uri="{BB962C8B-B14F-4D97-AF65-F5344CB8AC3E}">
        <p14:creationId xmlns:p14="http://schemas.microsoft.com/office/powerpoint/2010/main" val="4128764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9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39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64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3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69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91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62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78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79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1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21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1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36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1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0" grpId="0" build="p"/>
          <p:bldP spid="11" grpId="0" uiExpand="1" build="p"/>
          <p:bldP spid="14" grpId="0" build="p"/>
          <p:bldP spid="15" grpId="0" build="p"/>
          <p:bldP spid="17" grpId="0" build="p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1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9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"/>
                                            <p:tgtEl>
                                              <p:spTgt spid="11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39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64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1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3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1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69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91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14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620"/>
                                </p:stCondLst>
                                <p:childTnLst>
                                  <p:par>
                                    <p:cTn id="4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"/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78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100"/>
                                            <p:tgtEl>
                                              <p:spTgt spid="1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790"/>
                                </p:stCondLst>
                                <p:childTnLst>
                                  <p:par>
                                    <p:cTn id="5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1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621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1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7360"/>
                                </p:stCondLst>
                                <p:childTnLst>
                                  <p:par>
                                    <p:cTn id="5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0" dur="1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0" grpId="0" build="p"/>
          <p:bldP spid="11" grpId="0" uiExpand="1" build="p"/>
          <p:bldP spid="14" grpId="0" build="p"/>
          <p:bldP spid="15" grpId="0" build="p"/>
          <p:bldP spid="17" grpId="0" build="p"/>
          <p:bldP spid="18" grpId="0" build="p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4128</Words>
  <Application>Microsoft Office PowerPoint</Application>
  <PresentationFormat>Широкоэкранный</PresentationFormat>
  <Paragraphs>861</Paragraphs>
  <Slides>41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55" baseType="lpstr">
      <vt:lpstr>Helvetica</vt:lpstr>
      <vt:lpstr>GILROY-LIGHT</vt:lpstr>
      <vt:lpstr>Gilroy</vt:lpstr>
      <vt:lpstr>Montserrat</vt:lpstr>
      <vt:lpstr>Calibri</vt:lpstr>
      <vt:lpstr>GILROY-MEDIUM</vt:lpstr>
      <vt:lpstr>Calibri Light</vt:lpstr>
      <vt:lpstr>Gilroy-Regular</vt:lpstr>
      <vt:lpstr>Arial</vt:lpstr>
      <vt:lpstr>GILROY-SEMIBOLD</vt:lpstr>
      <vt:lpstr>GILROY-LIGHT</vt:lpstr>
      <vt:lpstr>Wingdings</vt:lpstr>
      <vt:lpstr>Gilroy-RegularItalic</vt:lpstr>
      <vt:lpstr>Тема Office</vt:lpstr>
      <vt:lpstr>Презентация PowerPoint</vt:lpstr>
      <vt:lpstr>Ключевые проблемы отрасли</vt:lpstr>
      <vt:lpstr>Точки роста эффективности</vt:lpstr>
      <vt:lpstr>Решение</vt:lpstr>
      <vt:lpstr>Инфраструктура</vt:lpstr>
      <vt:lpstr>Подключение оборудования</vt:lpstr>
      <vt:lpstr>Наш опыт</vt:lpstr>
      <vt:lpstr>Команда</vt:lpstr>
      <vt:lpstr>Подключим все, что можно подключить</vt:lpstr>
      <vt:lpstr>Презентация PowerPoint</vt:lpstr>
      <vt:lpstr>Презентация PowerPoint</vt:lpstr>
      <vt:lpstr>Гарантированная доставка изображений</vt:lpstr>
      <vt:lpstr>Оптимальное использование каналов связи</vt:lpstr>
      <vt:lpstr>Презентация PowerPoint</vt:lpstr>
      <vt:lpstr>Безопасность</vt:lpstr>
      <vt:lpstr>Защита передаваемых данных</vt:lpstr>
      <vt:lpstr>Ролевая модель доступа к данным мощный инструмент для защиты хранимой информации</vt:lpstr>
      <vt:lpstr>Медицина</vt:lpstr>
      <vt:lpstr>Подсистема анализа изображений</vt:lpstr>
      <vt:lpstr>Презентация PowerPoint</vt:lpstr>
      <vt:lpstr>Презентация PowerPoint</vt:lpstr>
      <vt:lpstr>Модуль анализа маммографических исследований</vt:lpstr>
      <vt:lpstr>Модуль анализа КТ легких</vt:lpstr>
      <vt:lpstr>Презентация PowerPoint</vt:lpstr>
      <vt:lpstr>Презентация PowerPoint</vt:lpstr>
      <vt:lpstr>Модуль для анализа и диагностики  патологических образований предстательной железы</vt:lpstr>
      <vt:lpstr>Модуль для анализа и диагностики  патологических образований предстательной железы</vt:lpstr>
      <vt:lpstr>Презентация PowerPoint</vt:lpstr>
      <vt:lpstr>Презентация PowerPoint</vt:lpstr>
      <vt:lpstr>Управление</vt:lpstr>
      <vt:lpstr>Цифровизация взаимодействия участников диагностического процесса Рентгенологическая Информационная Система</vt:lpstr>
      <vt:lpstr>Цифровизация взаимодействия участников диагностического процесса Рентгенологическая Информационная Система</vt:lpstr>
      <vt:lpstr>Мониторинг показателей деятельности</vt:lpstr>
      <vt:lpstr>Новый модуль Мониторинга</vt:lpstr>
      <vt:lpstr>Новый модуль Мониторинга</vt:lpstr>
      <vt:lpstr>В результате</vt:lpstr>
      <vt:lpstr>Ожидаемый эффект от внедрения ЕРИС</vt:lpstr>
      <vt:lpstr>РТК Радиология</vt:lpstr>
      <vt:lpstr>Наши медицинские партнеры  ведущие государственные и частные клиники</vt:lpstr>
      <vt:lpstr>Ключевые показатели РТК Радиология</vt:lpstr>
      <vt:lpstr>География внедрения продуктов РТК Радиология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 Киселев</dc:creator>
  <cp:lastModifiedBy>Алёна Михеева</cp:lastModifiedBy>
  <cp:revision>18</cp:revision>
  <cp:lastPrinted>2023-06-16T16:11:00Z</cp:lastPrinted>
  <dcterms:created xsi:type="dcterms:W3CDTF">2023-06-15T15:07:29Z</dcterms:created>
  <dcterms:modified xsi:type="dcterms:W3CDTF">2023-09-11T07:56:40Z</dcterms:modified>
</cp:coreProperties>
</file>