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3"/>
  </p:notesMasterIdLst>
  <p:sldIdLst>
    <p:sldId id="263" r:id="rId5"/>
    <p:sldId id="4875" r:id="rId6"/>
    <p:sldId id="4876" r:id="rId7"/>
    <p:sldId id="4950" r:id="rId8"/>
    <p:sldId id="4951" r:id="rId9"/>
    <p:sldId id="4952" r:id="rId10"/>
    <p:sldId id="4880" r:id="rId11"/>
    <p:sldId id="4953" r:id="rId12"/>
    <p:sldId id="4891" r:id="rId13"/>
    <p:sldId id="4882" r:id="rId14"/>
    <p:sldId id="4883" r:id="rId15"/>
    <p:sldId id="4884" r:id="rId16"/>
    <p:sldId id="4885" r:id="rId17"/>
    <p:sldId id="4892" r:id="rId18"/>
    <p:sldId id="4887" r:id="rId19"/>
    <p:sldId id="4888" r:id="rId20"/>
    <p:sldId id="4948" r:id="rId21"/>
    <p:sldId id="27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Black" panose="02000000000000000000" pitchFamily="2" charset="0"/>
      <p:bold r:id="rId36"/>
      <p:boldItalic r:id="rId37"/>
    </p:embeddedFont>
    <p:embeddedFont>
      <p:font typeface="Roboto Light" panose="02000000000000000000" pitchFamily="2" charset="0"/>
      <p:regular r:id="rId38"/>
      <p:italic r:id="rId39"/>
    </p:embeddedFont>
    <p:embeddedFont>
      <p:font typeface="Rostelecom Basis" panose="020B0604020202020204" charset="0"/>
      <p:regular r:id="rId40"/>
      <p:bold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1230" userDrawn="1">
          <p15:clr>
            <a:srgbClr val="A4A3A4"/>
          </p15:clr>
        </p15:guide>
        <p15:guide id="5" orient="horz" pos="3385" userDrawn="1">
          <p15:clr>
            <a:srgbClr val="A4A3A4"/>
          </p15:clr>
        </p15:guide>
        <p15:guide id="6" pos="4430" userDrawn="1">
          <p15:clr>
            <a:srgbClr val="A4A3A4"/>
          </p15:clr>
        </p15:guide>
        <p15:guide id="7" pos="461" userDrawn="1">
          <p15:clr>
            <a:srgbClr val="A4A3A4"/>
          </p15:clr>
        </p15:guide>
        <p15:guide id="8" pos="710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D04C14-176E-2E9B-FE0D-18D99A9450E0}" name="Комаров Виктор Сергеевич" initials="КВС" userId="Комаров Виктор Сергеевич" providerId="None"/>
  <p188:author id="{0B56E625-4D10-89EF-FF7F-2DA9E6DE2F9E}" name="Ключников Михаил Сергеевич" initials="КМС" userId="S::m.klyuchnikov@digitalms.ru::360f2d9a-b157-408a-b124-cf8b4a1dc683" providerId="AD"/>
  <p188:author id="{B0E2A8F4-7F16-AFB6-449E-0AC363C5CA83}" name="Левин Михаил Борисович" initials="ЛБ" userId="S::m.levin@digitalms.ru::30a41149-cf44-4bfe-8f7e-5f89ffbdbb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маров Виктор Сергеевич" initials="КВС" lastIdx="1" clrIdx="0">
    <p:extLst>
      <p:ext uri="{19B8F6BF-5375-455C-9EA6-DF929625EA0E}">
        <p15:presenceInfo xmlns:p15="http://schemas.microsoft.com/office/powerpoint/2012/main" userId="Комаров Виктор Сергеевич" providerId="None"/>
      </p:ext>
    </p:extLst>
  </p:cmAuthor>
  <p:cmAuthor id="2" name="Назаренко Маргарита Николаевна" initials="НМН" lastIdx="1" clrIdx="1">
    <p:extLst>
      <p:ext uri="{19B8F6BF-5375-455C-9EA6-DF929625EA0E}">
        <p15:presenceInfo xmlns:p15="http://schemas.microsoft.com/office/powerpoint/2012/main" userId="S::m.nazarenko@digitalms.ru::46cacc89-8131-48b2-81f4-919f3589fdf8" providerId="AD"/>
      </p:ext>
    </p:extLst>
  </p:cmAuthor>
  <p:cmAuthor id="3" name="Петросян Артём Лёвикович" initials="ПАЛ" lastIdx="1" clrIdx="2">
    <p:extLst>
      <p:ext uri="{19B8F6BF-5375-455C-9EA6-DF929625EA0E}">
        <p15:presenceInfo xmlns:p15="http://schemas.microsoft.com/office/powerpoint/2012/main" userId="S-1-5-21-153928421-2495408141-3989244006-754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6AB"/>
    <a:srgbClr val="20666D"/>
    <a:srgbClr val="6AC9D3"/>
    <a:srgbClr val="F9B026"/>
    <a:srgbClr val="2B889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28101-A001-4F96-82FB-E7C2BD09792D}" v="49" dt="2023-03-22T10:10:29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72"/>
      </p:cViewPr>
      <p:guideLst>
        <p:guide orient="horz" pos="799"/>
        <p:guide orient="horz" pos="1230"/>
        <p:guide orient="horz" pos="3385"/>
        <p:guide pos="4430"/>
        <p:guide pos="461"/>
        <p:guide pos="71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кова Ольга Дмитриевна" userId="a8a7154d-a25e-41e3-92d1-e6cc2dc85b26" providerId="ADAL" clId="{2A328101-A001-4F96-82FB-E7C2BD09792D}"/>
    <pc:docChg chg="modSld">
      <pc:chgData name="Исакова Ольга Дмитриевна" userId="a8a7154d-a25e-41e3-92d1-e6cc2dc85b26" providerId="ADAL" clId="{2A328101-A001-4F96-82FB-E7C2BD09792D}" dt="2023-03-22T10:10:40.611" v="55" actId="1076"/>
      <pc:docMkLst>
        <pc:docMk/>
      </pc:docMkLst>
      <pc:sldChg chg="addSp delSp modSp mod">
        <pc:chgData name="Исакова Ольга Дмитриевна" userId="a8a7154d-a25e-41e3-92d1-e6cc2dc85b26" providerId="ADAL" clId="{2A328101-A001-4F96-82FB-E7C2BD09792D}" dt="2023-03-22T10:10:40.611" v="55" actId="1076"/>
        <pc:sldMkLst>
          <pc:docMk/>
          <pc:sldMk cId="1975865734" sldId="263"/>
        </pc:sldMkLst>
        <pc:grpChg chg="del">
          <ac:chgData name="Исакова Ольга Дмитриевна" userId="a8a7154d-a25e-41e3-92d1-e6cc2dc85b26" providerId="ADAL" clId="{2A328101-A001-4F96-82FB-E7C2BD09792D}" dt="2023-03-22T10:10:28.863" v="47" actId="478"/>
          <ac:grpSpMkLst>
            <pc:docMk/>
            <pc:sldMk cId="1975865734" sldId="263"/>
            <ac:grpSpMk id="23" creationId="{00000000-0000-0000-0000-000000000000}"/>
          </ac:grpSpMkLst>
        </pc:grpChg>
        <pc:picChg chg="add mod">
          <ac:chgData name="Исакова Ольга Дмитриевна" userId="a8a7154d-a25e-41e3-92d1-e6cc2dc85b26" providerId="ADAL" clId="{2A328101-A001-4F96-82FB-E7C2BD09792D}" dt="2023-03-22T10:10:40.611" v="55" actId="1076"/>
          <ac:picMkLst>
            <pc:docMk/>
            <pc:sldMk cId="1975865734" sldId="263"/>
            <ac:picMk id="3" creationId="{6F62C0BC-8A22-AC09-FDF1-84F5E2AAD3AB}"/>
          </ac:picMkLst>
        </pc:picChg>
      </pc:sldChg>
      <pc:sldChg chg="modSp mod">
        <pc:chgData name="Исакова Ольга Дмитриевна" userId="a8a7154d-a25e-41e3-92d1-e6cc2dc85b26" providerId="ADAL" clId="{2A328101-A001-4F96-82FB-E7C2BD09792D}" dt="2023-03-17T11:28:18.612" v="12" actId="20577"/>
        <pc:sldMkLst>
          <pc:docMk/>
          <pc:sldMk cId="3459957150" sldId="4875"/>
        </pc:sldMkLst>
        <pc:spChg chg="mod">
          <ac:chgData name="Исакова Ольга Дмитриевна" userId="a8a7154d-a25e-41e3-92d1-e6cc2dc85b26" providerId="ADAL" clId="{2A328101-A001-4F96-82FB-E7C2BD09792D}" dt="2023-03-17T11:28:18.612" v="12" actId="20577"/>
          <ac:spMkLst>
            <pc:docMk/>
            <pc:sldMk cId="3459957150" sldId="4875"/>
            <ac:spMk id="30" creationId="{A759B6EE-0027-336B-5372-148B3C7006DA}"/>
          </ac:spMkLst>
        </pc:spChg>
      </pc:sldChg>
      <pc:sldChg chg="modSp mod">
        <pc:chgData name="Исакова Ольга Дмитриевна" userId="a8a7154d-a25e-41e3-92d1-e6cc2dc85b26" providerId="ADAL" clId="{2A328101-A001-4F96-82FB-E7C2BD09792D}" dt="2023-03-17T11:28:56.051" v="38" actId="1035"/>
        <pc:sldMkLst>
          <pc:docMk/>
          <pc:sldMk cId="1405479274" sldId="4884"/>
        </pc:sldMkLst>
        <pc:spChg chg="mod">
          <ac:chgData name="Исакова Ольга Дмитриевна" userId="a8a7154d-a25e-41e3-92d1-e6cc2dc85b26" providerId="ADAL" clId="{2A328101-A001-4F96-82FB-E7C2BD09792D}" dt="2023-03-17T11:28:37.988" v="20" actId="20577"/>
          <ac:spMkLst>
            <pc:docMk/>
            <pc:sldMk cId="1405479274" sldId="4884"/>
            <ac:spMk id="4" creationId="{260BF334-4AFE-F208-2F29-FA83EC1023B6}"/>
          </ac:spMkLst>
        </pc:spChg>
        <pc:spChg chg="mod">
          <ac:chgData name="Исакова Ольга Дмитриевна" userId="a8a7154d-a25e-41e3-92d1-e6cc2dc85b26" providerId="ADAL" clId="{2A328101-A001-4F96-82FB-E7C2BD09792D}" dt="2023-03-17T11:28:56.051" v="38" actId="1035"/>
          <ac:spMkLst>
            <pc:docMk/>
            <pc:sldMk cId="1405479274" sldId="4884"/>
            <ac:spMk id="7" creationId="{7E57AC6A-87E9-F13B-794F-12E385A87B75}"/>
          </ac:spMkLst>
        </pc:spChg>
        <pc:spChg chg="mod">
          <ac:chgData name="Исакова Ольга Дмитриевна" userId="a8a7154d-a25e-41e3-92d1-e6cc2dc85b26" providerId="ADAL" clId="{2A328101-A001-4F96-82FB-E7C2BD09792D}" dt="2023-03-17T11:28:56.051" v="38" actId="1035"/>
          <ac:spMkLst>
            <pc:docMk/>
            <pc:sldMk cId="1405479274" sldId="4884"/>
            <ac:spMk id="8" creationId="{861A6ABA-6CC6-60FA-1DA3-AA270516557A}"/>
          </ac:spMkLst>
        </pc:spChg>
      </pc:sldChg>
      <pc:sldChg chg="modSp mod">
        <pc:chgData name="Исакова Ольга Дмитриевна" userId="a8a7154d-a25e-41e3-92d1-e6cc2dc85b26" providerId="ADAL" clId="{2A328101-A001-4F96-82FB-E7C2BD09792D}" dt="2023-03-17T11:29:09.298" v="46" actId="1076"/>
        <pc:sldMkLst>
          <pc:docMk/>
          <pc:sldMk cId="3544127534" sldId="4887"/>
        </pc:sldMkLst>
        <pc:spChg chg="mod">
          <ac:chgData name="Исакова Ольга Дмитриевна" userId="a8a7154d-a25e-41e3-92d1-e6cc2dc85b26" providerId="ADAL" clId="{2A328101-A001-4F96-82FB-E7C2BD09792D}" dt="2023-03-17T11:29:09.298" v="46" actId="1076"/>
          <ac:spMkLst>
            <pc:docMk/>
            <pc:sldMk cId="3544127534" sldId="4887"/>
            <ac:spMk id="107" creationId="{482FA94F-D15F-8329-C9BF-C43153F9569E}"/>
          </ac:spMkLst>
        </pc:spChg>
      </pc:sldChg>
      <pc:sldChg chg="modSp mod">
        <pc:chgData name="Исакова Ольга Дмитриевна" userId="a8a7154d-a25e-41e3-92d1-e6cc2dc85b26" providerId="ADAL" clId="{2A328101-A001-4F96-82FB-E7C2BD09792D}" dt="2023-03-17T11:28:27.857" v="13" actId="20577"/>
        <pc:sldMkLst>
          <pc:docMk/>
          <pc:sldMk cId="2896718733" sldId="4953"/>
        </pc:sldMkLst>
        <pc:spChg chg="mod">
          <ac:chgData name="Исакова Ольга Дмитриевна" userId="a8a7154d-a25e-41e3-92d1-e6cc2dc85b26" providerId="ADAL" clId="{2A328101-A001-4F96-82FB-E7C2BD09792D}" dt="2023-03-17T11:28:27.857" v="13" actId="20577"/>
          <ac:spMkLst>
            <pc:docMk/>
            <pc:sldMk cId="2896718733" sldId="4953"/>
            <ac:spMk id="41" creationId="{C8277B00-C3AE-7A60-E815-D86B79146361}"/>
          </ac:spMkLst>
        </pc:spChg>
      </pc:sldChg>
    </pc:docChg>
  </pc:docChgLst>
  <pc:docChgLst>
    <pc:chgData name="Исакова Ольга Дмитриевна" userId="a8a7154d-a25e-41e3-92d1-e6cc2dc85b26" providerId="ADAL" clId="{DEC465D3-38A7-459D-BC39-D3437D9B4E95}"/>
    <pc:docChg chg="addSld delSld modSld">
      <pc:chgData name="Исакова Ольга Дмитриевна" userId="a8a7154d-a25e-41e3-92d1-e6cc2dc85b26" providerId="ADAL" clId="{DEC465D3-38A7-459D-BC39-D3437D9B4E95}" dt="2023-03-17T10:11:10.389" v="10" actId="47"/>
      <pc:docMkLst>
        <pc:docMk/>
      </pc:docMkLst>
      <pc:sldChg chg="add del">
        <pc:chgData name="Исакова Ольга Дмитриевна" userId="a8a7154d-a25e-41e3-92d1-e6cc2dc85b26" providerId="ADAL" clId="{DEC465D3-38A7-459D-BC39-D3437D9B4E95}" dt="2023-03-17T10:11:10.389" v="10" actId="47"/>
        <pc:sldMkLst>
          <pc:docMk/>
          <pc:sldMk cId="2264662505" sldId="4827"/>
        </pc:sldMkLst>
      </pc:sldChg>
      <pc:sldChg chg="modSp mod">
        <pc:chgData name="Исакова Ольга Дмитриевна" userId="a8a7154d-a25e-41e3-92d1-e6cc2dc85b26" providerId="ADAL" clId="{DEC465D3-38A7-459D-BC39-D3437D9B4E95}" dt="2023-03-17T10:10:35.959" v="8" actId="108"/>
        <pc:sldMkLst>
          <pc:docMk/>
          <pc:sldMk cId="3544127534" sldId="4887"/>
        </pc:sldMkLst>
        <pc:spChg chg="mod">
          <ac:chgData name="Исакова Ольга Дмитриевна" userId="a8a7154d-a25e-41e3-92d1-e6cc2dc85b26" providerId="ADAL" clId="{DEC465D3-38A7-459D-BC39-D3437D9B4E95}" dt="2023-03-17T10:10:35.959" v="8" actId="108"/>
          <ac:spMkLst>
            <pc:docMk/>
            <pc:sldMk cId="3544127534" sldId="4887"/>
            <ac:spMk id="107" creationId="{482FA94F-D15F-8329-C9BF-C43153F9569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62874324787029"/>
          <c:y val="0"/>
          <c:w val="0.61956350403184812"/>
          <c:h val="0.929345099372046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55-4ACD-B75C-B41FD8B5458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55-4ACD-B75C-B41FD8B54581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55-4ACD-B75C-B41FD8B54581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55-4ACD-B75C-B41FD8B54581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855-4ACD-B75C-B41FD8B54581}"/>
              </c:ext>
            </c:extLst>
          </c:dPt>
          <c:dPt>
            <c:idx val="5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855-4ACD-B75C-B41FD8B54581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855-4ACD-B75C-B41FD8B5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2630C-CB84-4FB4-8B58-3BDC0E4D01C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D3C88-899B-431C-ABB8-4ED9EDE1F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2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3C88-899B-431C-ABB8-4ED9EDE1F6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71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3C88-899B-431C-ABB8-4ED9EDE1F6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79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" name="Google Shape;48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61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08;p14"/>
          <p:cNvSpPr/>
          <p:nvPr userDrawn="1"/>
        </p:nvSpPr>
        <p:spPr>
          <a:xfrm>
            <a:off x="-1" y="-5024"/>
            <a:ext cx="6449961" cy="6878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35"/>
                </a:lnTo>
                <a:lnTo>
                  <a:pt x="15202" y="21565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4053"/>
              </a:gs>
              <a:gs pos="100000">
                <a:srgbClr val="2E8890"/>
              </a:gs>
            </a:gsLst>
            <a:lin ang="0" scaled="1"/>
          </a:gradFill>
          <a:ln w="50800">
            <a:noFill/>
            <a:miter lim="400000"/>
          </a:ln>
        </p:spPr>
        <p:txBody>
          <a:bodyPr tIns="45720" bIns="45720" anchor="ctr"/>
          <a:lstStyle/>
          <a:p>
            <a:pPr>
              <a:defRPr sz="1800" b="0">
                <a:solidFill>
                  <a:srgbClr val="404040"/>
                </a:solidFill>
                <a:latin typeface="Corbel"/>
                <a:ea typeface="Corbel"/>
                <a:cs typeface="Corbel"/>
                <a:sym typeface="Corbel"/>
              </a:defRPr>
            </a:pPr>
            <a:endParaRPr sz="9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1EC09F-B8D0-4049-9868-BB21B356F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591" y="907254"/>
            <a:ext cx="3864856" cy="869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06" y="261381"/>
            <a:ext cx="8917353" cy="71321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4741" y="1999715"/>
            <a:ext cx="4007978" cy="3590201"/>
          </a:xfrm>
        </p:spPr>
        <p:txBody>
          <a:bodyPr anchor="ctr">
            <a:normAutofit/>
          </a:bodyPr>
          <a:lstStyle>
            <a:lvl1pPr algn="l">
              <a:defRPr sz="4000" b="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78531-B1EB-4A17-882D-545C65E4B7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17857" y="6030190"/>
            <a:ext cx="576621" cy="5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68507-EE6E-4C7E-AE15-E43FACA85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1" y="547561"/>
            <a:ext cx="2904336" cy="5855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658264" y="1268084"/>
            <a:ext cx="6469812" cy="4313208"/>
          </a:xfrm>
        </p:spPr>
        <p:txBody>
          <a:bodyPr anchor="ctr">
            <a:normAutofit/>
          </a:bodyPr>
          <a:lstStyle>
            <a:lvl1pPr algn="l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C949D-7F1C-43C4-A7AC-01D3B464CF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857" y="6030190"/>
            <a:ext cx="576621" cy="5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70B7D-7080-4BDC-A513-9FFD0112B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0" y="6287469"/>
            <a:ext cx="1895565" cy="3821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81758" y="6331804"/>
            <a:ext cx="363598" cy="33783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00D99146-E8E9-48C8-9726-BF4BD8A83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69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70B7D-7080-4BDC-A513-9FFD0112B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5" y="441304"/>
            <a:ext cx="1895565" cy="3821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3286" y="1"/>
            <a:ext cx="10781558" cy="1264777"/>
          </a:xfrm>
        </p:spPr>
        <p:txBody>
          <a:bodyPr>
            <a:normAutofit/>
          </a:bodyPr>
          <a:lstStyle>
            <a:lvl1pPr algn="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95116" y="441304"/>
            <a:ext cx="363598" cy="33783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00D99146-E8E9-48C8-9726-BF4BD8A83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1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0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063B-930F-4000-9EEC-6D01562614CD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67DC-F15D-4F64-A63E-91853A9C1E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9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285" y="1"/>
            <a:ext cx="11519731" cy="1264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3285" y="1709159"/>
            <a:ext cx="11519731" cy="4467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961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4" r:id="rId5"/>
    <p:sldLayoutId id="214748366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" Type="http://schemas.openxmlformats.org/officeDocument/2006/relationships/chart" Target="../charts/chart1.xml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71.svg"/><Relationship Id="rId7" Type="http://schemas.openxmlformats.org/officeDocument/2006/relationships/image" Target="../media/image81.svg"/><Relationship Id="rId12" Type="http://schemas.openxmlformats.org/officeDocument/2006/relationships/image" Target="../media/image1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109.svg"/><Relationship Id="rId5" Type="http://schemas.openxmlformats.org/officeDocument/2006/relationships/image" Target="../media/image105.svg"/><Relationship Id="rId10" Type="http://schemas.openxmlformats.org/officeDocument/2006/relationships/image" Target="../media/image108.png"/><Relationship Id="rId4" Type="http://schemas.openxmlformats.org/officeDocument/2006/relationships/image" Target="../media/image104.png"/><Relationship Id="rId9" Type="http://schemas.openxmlformats.org/officeDocument/2006/relationships/image" Target="../media/image107.sv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13.png"/><Relationship Id="rId7" Type="http://schemas.openxmlformats.org/officeDocument/2006/relationships/image" Target="../media/image26.png"/><Relationship Id="rId12" Type="http://schemas.openxmlformats.org/officeDocument/2006/relationships/image" Target="../media/image6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svg"/><Relationship Id="rId11" Type="http://schemas.openxmlformats.org/officeDocument/2006/relationships/image" Target="../media/image62.png"/><Relationship Id="rId5" Type="http://schemas.openxmlformats.org/officeDocument/2006/relationships/image" Target="../media/image115.png"/><Relationship Id="rId10" Type="http://schemas.openxmlformats.org/officeDocument/2006/relationships/image" Target="../media/image118.svg"/><Relationship Id="rId4" Type="http://schemas.openxmlformats.org/officeDocument/2006/relationships/image" Target="../media/image114.svg"/><Relationship Id="rId9" Type="http://schemas.openxmlformats.org/officeDocument/2006/relationships/image" Target="../media/image1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3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135.svg"/><Relationship Id="rId4" Type="http://schemas.openxmlformats.org/officeDocument/2006/relationships/image" Target="../media/image134.png"/><Relationship Id="rId9" Type="http://schemas.openxmlformats.org/officeDocument/2006/relationships/image" Target="../media/image1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9.png"/><Relationship Id="rId7" Type="http://schemas.openxmlformats.org/officeDocument/2006/relationships/image" Target="../media/image141.svg"/><Relationship Id="rId12" Type="http://schemas.openxmlformats.org/officeDocument/2006/relationships/image" Target="../media/image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11" Type="http://schemas.openxmlformats.org/officeDocument/2006/relationships/image" Target="../media/image144.svg"/><Relationship Id="rId5" Type="http://schemas.openxmlformats.org/officeDocument/2006/relationships/hyperlink" Target="http://www.digitalms.ru/" TargetMode="External"/><Relationship Id="rId10" Type="http://schemas.openxmlformats.org/officeDocument/2006/relationships/image" Target="../media/image143.png"/><Relationship Id="rId4" Type="http://schemas.openxmlformats.org/officeDocument/2006/relationships/hyperlink" Target="mailto:info@digitalms.ru" TargetMode="External"/><Relationship Id="rId9" Type="http://schemas.openxmlformats.org/officeDocument/2006/relationships/image" Target="../media/image1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image" Target="../media/image13.svg"/><Relationship Id="rId21" Type="http://schemas.openxmlformats.org/officeDocument/2006/relationships/image" Target="../media/image31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svg"/><Relationship Id="rId7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jpe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0.png"/><Relationship Id="rId18" Type="http://schemas.openxmlformats.org/officeDocument/2006/relationships/image" Target="../media/image73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9.sv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sv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5" Type="http://schemas.openxmlformats.org/officeDocument/2006/relationships/image" Target="../media/image60.png"/><Relationship Id="rId10" Type="http://schemas.openxmlformats.org/officeDocument/2006/relationships/image" Target="../media/image27.svg"/><Relationship Id="rId4" Type="http://schemas.openxmlformats.org/officeDocument/2006/relationships/image" Target="../media/image63.svg"/><Relationship Id="rId9" Type="http://schemas.openxmlformats.org/officeDocument/2006/relationships/image" Target="../media/image26.png"/><Relationship Id="rId14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0"/>
            <a:ext cx="585946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809750"/>
            <a:ext cx="58594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60" y="641080"/>
            <a:ext cx="5430806" cy="5430806"/>
          </a:xfrm>
          <a:prstGeom prst="rect">
            <a:avLst/>
          </a:prstGeom>
        </p:spPr>
      </p:pic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368425" y="1944688"/>
            <a:ext cx="46272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rgbClr val="2E8890"/>
                </a:solidFill>
                <a:effectLst/>
                <a:latin typeface="Roboto Black" panose="02000000000000000000" pitchFamily="2" charset="0"/>
              </a:rPr>
              <a:t>О КОМПАНИИ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Freeform 43"/>
          <p:cNvSpPr>
            <a:spLocks/>
          </p:cNvSpPr>
          <p:nvPr/>
        </p:nvSpPr>
        <p:spPr bwMode="auto">
          <a:xfrm>
            <a:off x="4559300" y="1350550"/>
            <a:ext cx="1738313" cy="7938"/>
          </a:xfrm>
          <a:custGeom>
            <a:avLst/>
            <a:gdLst>
              <a:gd name="T0" fmla="*/ 3280 w 3287"/>
              <a:gd name="T1" fmla="*/ 15 h 15"/>
              <a:gd name="T2" fmla="*/ 7 w 3287"/>
              <a:gd name="T3" fmla="*/ 15 h 15"/>
              <a:gd name="T4" fmla="*/ 4 w 3287"/>
              <a:gd name="T5" fmla="*/ 15 h 15"/>
              <a:gd name="T6" fmla="*/ 1 w 3287"/>
              <a:gd name="T7" fmla="*/ 13 h 15"/>
              <a:gd name="T8" fmla="*/ 0 w 3287"/>
              <a:gd name="T9" fmla="*/ 10 h 15"/>
              <a:gd name="T10" fmla="*/ 0 w 3287"/>
              <a:gd name="T11" fmla="*/ 7 h 15"/>
              <a:gd name="T12" fmla="*/ 0 w 3287"/>
              <a:gd name="T13" fmla="*/ 7 h 15"/>
              <a:gd name="T14" fmla="*/ 0 w 3287"/>
              <a:gd name="T15" fmla="*/ 5 h 15"/>
              <a:gd name="T16" fmla="*/ 1 w 3287"/>
              <a:gd name="T17" fmla="*/ 3 h 15"/>
              <a:gd name="T18" fmla="*/ 4 w 3287"/>
              <a:gd name="T19" fmla="*/ 2 h 15"/>
              <a:gd name="T20" fmla="*/ 7 w 3287"/>
              <a:gd name="T21" fmla="*/ 0 h 15"/>
              <a:gd name="T22" fmla="*/ 3280 w 3287"/>
              <a:gd name="T23" fmla="*/ 0 h 15"/>
              <a:gd name="T24" fmla="*/ 3283 w 3287"/>
              <a:gd name="T25" fmla="*/ 2 h 15"/>
              <a:gd name="T26" fmla="*/ 3284 w 3287"/>
              <a:gd name="T27" fmla="*/ 3 h 15"/>
              <a:gd name="T28" fmla="*/ 3286 w 3287"/>
              <a:gd name="T29" fmla="*/ 5 h 15"/>
              <a:gd name="T30" fmla="*/ 3287 w 3287"/>
              <a:gd name="T31" fmla="*/ 7 h 15"/>
              <a:gd name="T32" fmla="*/ 3287 w 3287"/>
              <a:gd name="T33" fmla="*/ 7 h 15"/>
              <a:gd name="T34" fmla="*/ 3286 w 3287"/>
              <a:gd name="T35" fmla="*/ 10 h 15"/>
              <a:gd name="T36" fmla="*/ 3284 w 3287"/>
              <a:gd name="T37" fmla="*/ 13 h 15"/>
              <a:gd name="T38" fmla="*/ 3283 w 3287"/>
              <a:gd name="T39" fmla="*/ 15 h 15"/>
              <a:gd name="T40" fmla="*/ 3280 w 3287"/>
              <a:gd name="T4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87" h="15">
                <a:moveTo>
                  <a:pt x="3280" y="15"/>
                </a:moveTo>
                <a:lnTo>
                  <a:pt x="7" y="15"/>
                </a:lnTo>
                <a:lnTo>
                  <a:pt x="4" y="15"/>
                </a:lnTo>
                <a:lnTo>
                  <a:pt x="1" y="13"/>
                </a:lnTo>
                <a:lnTo>
                  <a:pt x="0" y="10"/>
                </a:lnTo>
                <a:lnTo>
                  <a:pt x="0" y="7"/>
                </a:lnTo>
                <a:lnTo>
                  <a:pt x="0" y="7"/>
                </a:lnTo>
                <a:lnTo>
                  <a:pt x="0" y="5"/>
                </a:lnTo>
                <a:lnTo>
                  <a:pt x="1" y="3"/>
                </a:lnTo>
                <a:lnTo>
                  <a:pt x="4" y="2"/>
                </a:lnTo>
                <a:lnTo>
                  <a:pt x="7" y="0"/>
                </a:lnTo>
                <a:lnTo>
                  <a:pt x="3280" y="0"/>
                </a:lnTo>
                <a:lnTo>
                  <a:pt x="3283" y="2"/>
                </a:lnTo>
                <a:lnTo>
                  <a:pt x="3284" y="3"/>
                </a:lnTo>
                <a:lnTo>
                  <a:pt x="3286" y="5"/>
                </a:lnTo>
                <a:lnTo>
                  <a:pt x="3287" y="7"/>
                </a:lnTo>
                <a:lnTo>
                  <a:pt x="3287" y="7"/>
                </a:lnTo>
                <a:lnTo>
                  <a:pt x="3286" y="10"/>
                </a:lnTo>
                <a:lnTo>
                  <a:pt x="3284" y="13"/>
                </a:lnTo>
                <a:lnTo>
                  <a:pt x="3283" y="15"/>
                </a:lnTo>
                <a:lnTo>
                  <a:pt x="3280" y="15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57" y="3452997"/>
            <a:ext cx="3064985" cy="12918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95" y="2877702"/>
            <a:ext cx="81021" cy="4084804"/>
          </a:xfrm>
          <a:prstGeom prst="rect">
            <a:avLst/>
          </a:prstGeom>
        </p:spPr>
      </p:pic>
      <p:pic>
        <p:nvPicPr>
          <p:cNvPr id="3" name="Рисунок 2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6F62C0BC-8A22-AC09-FDF1-84F5E2AAD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35" y="665698"/>
            <a:ext cx="3177629" cy="12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6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FE49FBC7-0FD1-BEFD-DC71-CA5349DB05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227860"/>
              </p:ext>
            </p:extLst>
          </p:nvPr>
        </p:nvGraphicFramePr>
        <p:xfrm>
          <a:off x="5030332" y="2127240"/>
          <a:ext cx="5931647" cy="3954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78E5CDF0-CA5F-82CF-CCF6-573BC2E63FEA}"/>
              </a:ext>
            </a:extLst>
          </p:cNvPr>
          <p:cNvSpPr/>
          <p:nvPr/>
        </p:nvSpPr>
        <p:spPr>
          <a:xfrm>
            <a:off x="4638764" y="2614768"/>
            <a:ext cx="1800000" cy="54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ea typeface="Roboto" panose="02000000000000000000" pitchFamily="2" charset="0"/>
              </a:rPr>
              <a:t>ЛИС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КОМПЛЕКСНОЕ РЕШЕНИЕ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CFC858A-C615-19CF-C5F2-B4DE5C270F5F}"/>
              </a:ext>
            </a:extLst>
          </p:cNvPr>
          <p:cNvSpPr/>
          <p:nvPr/>
        </p:nvSpPr>
        <p:spPr>
          <a:xfrm>
            <a:off x="7655367" y="3491165"/>
            <a:ext cx="936000" cy="93600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8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b="1">
                <a:latin typeface="Roboto" panose="02000000000000000000" pitchFamily="2" charset="0"/>
                <a:ea typeface="Roboto" panose="02000000000000000000" pitchFamily="2" charset="0"/>
              </a:rPr>
              <a:t>ЕЦП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F969B9-E872-9426-A9FF-28EC21711C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5603" y="5001189"/>
            <a:ext cx="547084" cy="547084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2A5D894-9D68-4081-157F-6F4382B62D0A}"/>
              </a:ext>
            </a:extLst>
          </p:cNvPr>
          <p:cNvGrpSpPr/>
          <p:nvPr/>
        </p:nvGrpSpPr>
        <p:grpSpPr>
          <a:xfrm flipH="1">
            <a:off x="7816723" y="2375160"/>
            <a:ext cx="513603" cy="493028"/>
            <a:chOff x="182563" y="3186113"/>
            <a:chExt cx="501650" cy="500062"/>
          </a:xfrm>
          <a:solidFill>
            <a:schemeClr val="accent1"/>
          </a:solidFill>
        </p:grpSpPr>
        <p:sp>
          <p:nvSpPr>
            <p:cNvPr id="12" name="Oval 57">
              <a:extLst>
                <a:ext uri="{FF2B5EF4-FFF2-40B4-BE49-F238E27FC236}">
                  <a16:creationId xmlns:a16="http://schemas.microsoft.com/office/drawing/2014/main" id="{6842D975-2527-CE1D-D393-A487B68CD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26" y="3303588"/>
              <a:ext cx="33338" cy="3333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EC3EC0B-943D-87C1-5D72-A6B922E55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3" y="3519488"/>
              <a:ext cx="15875" cy="174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4" name="Rectangle 60">
              <a:extLst>
                <a:ext uri="{FF2B5EF4-FFF2-40B4-BE49-F238E27FC236}">
                  <a16:creationId xmlns:a16="http://schemas.microsoft.com/office/drawing/2014/main" id="{758F9198-0A67-FD3E-610C-1193DE9CE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3" y="3519488"/>
              <a:ext cx="15875" cy="1746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5" name="Freeform 61">
              <a:extLst>
                <a:ext uri="{FF2B5EF4-FFF2-40B4-BE49-F238E27FC236}">
                  <a16:creationId xmlns:a16="http://schemas.microsoft.com/office/drawing/2014/main" id="{081E166E-46E0-6F4C-35EB-9F007E5776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388" y="3294063"/>
              <a:ext cx="50800" cy="50800"/>
            </a:xfrm>
            <a:custGeom>
              <a:avLst/>
              <a:gdLst>
                <a:gd name="T0" fmla="*/ 102 w 205"/>
                <a:gd name="T1" fmla="*/ 0 h 205"/>
                <a:gd name="T2" fmla="*/ 0 w 205"/>
                <a:gd name="T3" fmla="*/ 102 h 205"/>
                <a:gd name="T4" fmla="*/ 102 w 205"/>
                <a:gd name="T5" fmla="*/ 205 h 205"/>
                <a:gd name="T6" fmla="*/ 205 w 205"/>
                <a:gd name="T7" fmla="*/ 102 h 205"/>
                <a:gd name="T8" fmla="*/ 102 w 205"/>
                <a:gd name="T9" fmla="*/ 0 h 205"/>
                <a:gd name="T10" fmla="*/ 102 w 205"/>
                <a:gd name="T11" fmla="*/ 136 h 205"/>
                <a:gd name="T12" fmla="*/ 68 w 205"/>
                <a:gd name="T13" fmla="*/ 102 h 205"/>
                <a:gd name="T14" fmla="*/ 102 w 205"/>
                <a:gd name="T15" fmla="*/ 68 h 205"/>
                <a:gd name="T16" fmla="*/ 137 w 205"/>
                <a:gd name="T17" fmla="*/ 102 h 205"/>
                <a:gd name="T18" fmla="*/ 102 w 205"/>
                <a:gd name="T19" fmla="*/ 13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5">
                  <a:moveTo>
                    <a:pt x="102" y="0"/>
                  </a:move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cubicBezTo>
                    <a:pt x="159" y="205"/>
                    <a:pt x="205" y="159"/>
                    <a:pt x="205" y="102"/>
                  </a:cubicBezTo>
                  <a:cubicBezTo>
                    <a:pt x="205" y="46"/>
                    <a:pt x="159" y="0"/>
                    <a:pt x="102" y="0"/>
                  </a:cubicBezTo>
                  <a:close/>
                  <a:moveTo>
                    <a:pt x="102" y="136"/>
                  </a:moveTo>
                  <a:cubicBezTo>
                    <a:pt x="84" y="136"/>
                    <a:pt x="68" y="121"/>
                    <a:pt x="68" y="102"/>
                  </a:cubicBezTo>
                  <a:cubicBezTo>
                    <a:pt x="68" y="83"/>
                    <a:pt x="84" y="68"/>
                    <a:pt x="102" y="68"/>
                  </a:cubicBezTo>
                  <a:cubicBezTo>
                    <a:pt x="121" y="68"/>
                    <a:pt x="137" y="83"/>
                    <a:pt x="137" y="102"/>
                  </a:cubicBezTo>
                  <a:cubicBezTo>
                    <a:pt x="137" y="121"/>
                    <a:pt x="121" y="136"/>
                    <a:pt x="10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id="{9F523DFB-B837-FC0E-4C97-947D177E2B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563" y="3186113"/>
              <a:ext cx="501650" cy="500062"/>
            </a:xfrm>
            <a:custGeom>
              <a:avLst/>
              <a:gdLst>
                <a:gd name="T0" fmla="*/ 1911 w 2048"/>
                <a:gd name="T1" fmla="*/ 68 h 2048"/>
                <a:gd name="T2" fmla="*/ 1843 w 2048"/>
                <a:gd name="T3" fmla="*/ 0 h 2048"/>
                <a:gd name="T4" fmla="*/ 1911 w 2048"/>
                <a:gd name="T5" fmla="*/ 205 h 2048"/>
                <a:gd name="T6" fmla="*/ 1980 w 2048"/>
                <a:gd name="T7" fmla="*/ 137 h 2048"/>
                <a:gd name="T8" fmla="*/ 1741 w 2048"/>
                <a:gd name="T9" fmla="*/ 546 h 2048"/>
                <a:gd name="T10" fmla="*/ 1502 w 2048"/>
                <a:gd name="T11" fmla="*/ 137 h 2048"/>
                <a:gd name="T12" fmla="*/ 1570 w 2048"/>
                <a:gd name="T13" fmla="*/ 205 h 2048"/>
                <a:gd name="T14" fmla="*/ 1638 w 2048"/>
                <a:gd name="T15" fmla="*/ 0 h 2048"/>
                <a:gd name="T16" fmla="*/ 1570 w 2048"/>
                <a:gd name="T17" fmla="*/ 68 h 2048"/>
                <a:gd name="T18" fmla="*/ 1434 w 2048"/>
                <a:gd name="T19" fmla="*/ 102 h 2048"/>
                <a:gd name="T20" fmla="*/ 137 w 2048"/>
                <a:gd name="T21" fmla="*/ 137 h 2048"/>
                <a:gd name="T22" fmla="*/ 0 w 2048"/>
                <a:gd name="T23" fmla="*/ 1434 h 2048"/>
                <a:gd name="T24" fmla="*/ 627 w 2048"/>
                <a:gd name="T25" fmla="*/ 1570 h 2048"/>
                <a:gd name="T26" fmla="*/ 307 w 2048"/>
                <a:gd name="T27" fmla="*/ 1843 h 2048"/>
                <a:gd name="T28" fmla="*/ 307 w 2048"/>
                <a:gd name="T29" fmla="*/ 2048 h 2048"/>
                <a:gd name="T30" fmla="*/ 1570 w 2048"/>
                <a:gd name="T31" fmla="*/ 1946 h 2048"/>
                <a:gd name="T32" fmla="*/ 1284 w 2048"/>
                <a:gd name="T33" fmla="*/ 1843 h 2048"/>
                <a:gd name="T34" fmla="*/ 1638 w 2048"/>
                <a:gd name="T35" fmla="*/ 1570 h 2048"/>
                <a:gd name="T36" fmla="*/ 1775 w 2048"/>
                <a:gd name="T37" fmla="*/ 749 h 2048"/>
                <a:gd name="T38" fmla="*/ 2048 w 2048"/>
                <a:gd name="T39" fmla="*/ 102 h 2048"/>
                <a:gd name="T40" fmla="*/ 1502 w 2048"/>
                <a:gd name="T41" fmla="*/ 1946 h 2048"/>
                <a:gd name="T42" fmla="*/ 307 w 2048"/>
                <a:gd name="T43" fmla="*/ 1980 h 2048"/>
                <a:gd name="T44" fmla="*/ 307 w 2048"/>
                <a:gd name="T45" fmla="*/ 1911 h 2048"/>
                <a:gd name="T46" fmla="*/ 1502 w 2048"/>
                <a:gd name="T47" fmla="*/ 1946 h 2048"/>
                <a:gd name="T48" fmla="*/ 567 w 2048"/>
                <a:gd name="T49" fmla="*/ 1843 h 2048"/>
                <a:gd name="T50" fmla="*/ 1071 w 2048"/>
                <a:gd name="T51" fmla="*/ 1570 h 2048"/>
                <a:gd name="T52" fmla="*/ 1707 w 2048"/>
                <a:gd name="T53" fmla="*/ 1434 h 2048"/>
                <a:gd name="T54" fmla="*/ 137 w 2048"/>
                <a:gd name="T55" fmla="*/ 1502 h 2048"/>
                <a:gd name="T56" fmla="*/ 68 w 2048"/>
                <a:gd name="T57" fmla="*/ 1297 h 2048"/>
                <a:gd name="T58" fmla="*/ 1707 w 2048"/>
                <a:gd name="T59" fmla="*/ 1434 h 2048"/>
                <a:gd name="T60" fmla="*/ 1638 w 2048"/>
                <a:gd name="T61" fmla="*/ 1058 h 2048"/>
                <a:gd name="T62" fmla="*/ 1161 w 2048"/>
                <a:gd name="T63" fmla="*/ 990 h 2048"/>
                <a:gd name="T64" fmla="*/ 1195 w 2048"/>
                <a:gd name="T65" fmla="*/ 922 h 2048"/>
                <a:gd name="T66" fmla="*/ 1229 w 2048"/>
                <a:gd name="T67" fmla="*/ 762 h 2048"/>
                <a:gd name="T68" fmla="*/ 1024 w 2048"/>
                <a:gd name="T69" fmla="*/ 330 h 2048"/>
                <a:gd name="T70" fmla="*/ 1024 w 2048"/>
                <a:gd name="T71" fmla="*/ 762 h 2048"/>
                <a:gd name="T72" fmla="*/ 1058 w 2048"/>
                <a:gd name="T73" fmla="*/ 922 h 2048"/>
                <a:gd name="T74" fmla="*/ 1092 w 2048"/>
                <a:gd name="T75" fmla="*/ 990 h 2048"/>
                <a:gd name="T76" fmla="*/ 1638 w 2048"/>
                <a:gd name="T77" fmla="*/ 1126 h 2048"/>
                <a:gd name="T78" fmla="*/ 1707 w 2048"/>
                <a:gd name="T79" fmla="*/ 1229 h 2048"/>
                <a:gd name="T80" fmla="*/ 68 w 2048"/>
                <a:gd name="T81" fmla="*/ 273 h 2048"/>
                <a:gd name="T82" fmla="*/ 1434 w 2048"/>
                <a:gd name="T83" fmla="*/ 205 h 2048"/>
                <a:gd name="T84" fmla="*/ 1707 w 2048"/>
                <a:gd name="T85" fmla="*/ 749 h 2048"/>
                <a:gd name="T86" fmla="*/ 1126 w 2048"/>
                <a:gd name="T87" fmla="*/ 717 h 2048"/>
                <a:gd name="T88" fmla="*/ 1126 w 2048"/>
                <a:gd name="T89" fmla="*/ 375 h 2048"/>
                <a:gd name="T90" fmla="*/ 1126 w 2048"/>
                <a:gd name="T91" fmla="*/ 717 h 2048"/>
                <a:gd name="T92" fmla="*/ 1161 w 2048"/>
                <a:gd name="T93" fmla="*/ 853 h 2048"/>
                <a:gd name="T94" fmla="*/ 1092 w 2048"/>
                <a:gd name="T95" fmla="*/ 785 h 2048"/>
                <a:gd name="T96" fmla="*/ 1741 w 2048"/>
                <a:gd name="T97" fmla="*/ 683 h 2048"/>
                <a:gd name="T98" fmla="*/ 1943 w 2048"/>
                <a:gd name="T99" fmla="*/ 538 h 2048"/>
                <a:gd name="T100" fmla="*/ 1741 w 2048"/>
                <a:gd name="T101" fmla="*/ 683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8" h="2048">
                  <a:moveTo>
                    <a:pt x="2014" y="68"/>
                  </a:moveTo>
                  <a:cubicBezTo>
                    <a:pt x="1911" y="68"/>
                    <a:pt x="1911" y="68"/>
                    <a:pt x="1911" y="68"/>
                  </a:cubicBezTo>
                  <a:cubicBezTo>
                    <a:pt x="1911" y="0"/>
                    <a:pt x="1911" y="0"/>
                    <a:pt x="1911" y="0"/>
                  </a:cubicBezTo>
                  <a:cubicBezTo>
                    <a:pt x="1843" y="0"/>
                    <a:pt x="1843" y="0"/>
                    <a:pt x="1843" y="0"/>
                  </a:cubicBezTo>
                  <a:cubicBezTo>
                    <a:pt x="1843" y="205"/>
                    <a:pt x="1843" y="205"/>
                    <a:pt x="1843" y="205"/>
                  </a:cubicBezTo>
                  <a:cubicBezTo>
                    <a:pt x="1911" y="205"/>
                    <a:pt x="1911" y="205"/>
                    <a:pt x="1911" y="205"/>
                  </a:cubicBezTo>
                  <a:cubicBezTo>
                    <a:pt x="1911" y="137"/>
                    <a:pt x="1911" y="137"/>
                    <a:pt x="1911" y="137"/>
                  </a:cubicBezTo>
                  <a:cubicBezTo>
                    <a:pt x="1980" y="137"/>
                    <a:pt x="1980" y="137"/>
                    <a:pt x="1980" y="137"/>
                  </a:cubicBezTo>
                  <a:cubicBezTo>
                    <a:pt x="1980" y="307"/>
                    <a:pt x="1980" y="307"/>
                    <a:pt x="1980" y="307"/>
                  </a:cubicBezTo>
                  <a:cubicBezTo>
                    <a:pt x="1980" y="439"/>
                    <a:pt x="1873" y="546"/>
                    <a:pt x="1741" y="546"/>
                  </a:cubicBezTo>
                  <a:cubicBezTo>
                    <a:pt x="1609" y="546"/>
                    <a:pt x="1502" y="439"/>
                    <a:pt x="1502" y="307"/>
                  </a:cubicBezTo>
                  <a:cubicBezTo>
                    <a:pt x="1502" y="137"/>
                    <a:pt x="1502" y="137"/>
                    <a:pt x="1502" y="137"/>
                  </a:cubicBezTo>
                  <a:cubicBezTo>
                    <a:pt x="1570" y="137"/>
                    <a:pt x="1570" y="137"/>
                    <a:pt x="1570" y="137"/>
                  </a:cubicBezTo>
                  <a:cubicBezTo>
                    <a:pt x="1570" y="205"/>
                    <a:pt x="1570" y="205"/>
                    <a:pt x="1570" y="205"/>
                  </a:cubicBezTo>
                  <a:cubicBezTo>
                    <a:pt x="1638" y="205"/>
                    <a:pt x="1638" y="205"/>
                    <a:pt x="1638" y="205"/>
                  </a:cubicBezTo>
                  <a:cubicBezTo>
                    <a:pt x="1638" y="0"/>
                    <a:pt x="1638" y="0"/>
                    <a:pt x="1638" y="0"/>
                  </a:cubicBezTo>
                  <a:cubicBezTo>
                    <a:pt x="1570" y="0"/>
                    <a:pt x="1570" y="0"/>
                    <a:pt x="1570" y="0"/>
                  </a:cubicBezTo>
                  <a:cubicBezTo>
                    <a:pt x="1570" y="68"/>
                    <a:pt x="1570" y="68"/>
                    <a:pt x="1570" y="68"/>
                  </a:cubicBezTo>
                  <a:cubicBezTo>
                    <a:pt x="1468" y="68"/>
                    <a:pt x="1468" y="68"/>
                    <a:pt x="1468" y="68"/>
                  </a:cubicBezTo>
                  <a:cubicBezTo>
                    <a:pt x="1449" y="68"/>
                    <a:pt x="1434" y="84"/>
                    <a:pt x="1434" y="102"/>
                  </a:cubicBezTo>
                  <a:cubicBezTo>
                    <a:pt x="1434" y="137"/>
                    <a:pt x="1434" y="137"/>
                    <a:pt x="1434" y="137"/>
                  </a:cubicBezTo>
                  <a:cubicBezTo>
                    <a:pt x="137" y="137"/>
                    <a:pt x="137" y="137"/>
                    <a:pt x="137" y="137"/>
                  </a:cubicBezTo>
                  <a:cubicBezTo>
                    <a:pt x="61" y="137"/>
                    <a:pt x="0" y="198"/>
                    <a:pt x="0" y="273"/>
                  </a:cubicBezTo>
                  <a:cubicBezTo>
                    <a:pt x="0" y="1434"/>
                    <a:pt x="0" y="1434"/>
                    <a:pt x="0" y="1434"/>
                  </a:cubicBezTo>
                  <a:cubicBezTo>
                    <a:pt x="0" y="1509"/>
                    <a:pt x="61" y="1570"/>
                    <a:pt x="137" y="1570"/>
                  </a:cubicBezTo>
                  <a:cubicBezTo>
                    <a:pt x="627" y="1570"/>
                    <a:pt x="627" y="1570"/>
                    <a:pt x="627" y="1570"/>
                  </a:cubicBezTo>
                  <a:cubicBezTo>
                    <a:pt x="491" y="1843"/>
                    <a:pt x="491" y="1843"/>
                    <a:pt x="491" y="1843"/>
                  </a:cubicBezTo>
                  <a:cubicBezTo>
                    <a:pt x="307" y="1843"/>
                    <a:pt x="307" y="1843"/>
                    <a:pt x="307" y="1843"/>
                  </a:cubicBezTo>
                  <a:cubicBezTo>
                    <a:pt x="251" y="1843"/>
                    <a:pt x="205" y="1889"/>
                    <a:pt x="205" y="1946"/>
                  </a:cubicBezTo>
                  <a:cubicBezTo>
                    <a:pt x="205" y="2002"/>
                    <a:pt x="251" y="2048"/>
                    <a:pt x="307" y="2048"/>
                  </a:cubicBezTo>
                  <a:cubicBezTo>
                    <a:pt x="1468" y="2048"/>
                    <a:pt x="1468" y="2048"/>
                    <a:pt x="1468" y="2048"/>
                  </a:cubicBezTo>
                  <a:cubicBezTo>
                    <a:pt x="1524" y="2048"/>
                    <a:pt x="1570" y="2002"/>
                    <a:pt x="1570" y="1946"/>
                  </a:cubicBezTo>
                  <a:cubicBezTo>
                    <a:pt x="1570" y="1889"/>
                    <a:pt x="1524" y="1843"/>
                    <a:pt x="1468" y="1843"/>
                  </a:cubicBezTo>
                  <a:cubicBezTo>
                    <a:pt x="1284" y="1843"/>
                    <a:pt x="1284" y="1843"/>
                    <a:pt x="1284" y="1843"/>
                  </a:cubicBezTo>
                  <a:cubicBezTo>
                    <a:pt x="1147" y="1570"/>
                    <a:pt x="1147" y="1570"/>
                    <a:pt x="1147" y="1570"/>
                  </a:cubicBezTo>
                  <a:cubicBezTo>
                    <a:pt x="1638" y="1570"/>
                    <a:pt x="1638" y="1570"/>
                    <a:pt x="1638" y="1570"/>
                  </a:cubicBezTo>
                  <a:cubicBezTo>
                    <a:pt x="1714" y="1570"/>
                    <a:pt x="1775" y="1509"/>
                    <a:pt x="1775" y="1434"/>
                  </a:cubicBezTo>
                  <a:cubicBezTo>
                    <a:pt x="1775" y="749"/>
                    <a:pt x="1775" y="749"/>
                    <a:pt x="1775" y="749"/>
                  </a:cubicBezTo>
                  <a:cubicBezTo>
                    <a:pt x="1930" y="731"/>
                    <a:pt x="2048" y="600"/>
                    <a:pt x="2048" y="444"/>
                  </a:cubicBezTo>
                  <a:cubicBezTo>
                    <a:pt x="2048" y="102"/>
                    <a:pt x="2048" y="102"/>
                    <a:pt x="2048" y="102"/>
                  </a:cubicBezTo>
                  <a:cubicBezTo>
                    <a:pt x="2048" y="84"/>
                    <a:pt x="2033" y="68"/>
                    <a:pt x="2014" y="68"/>
                  </a:cubicBezTo>
                  <a:close/>
                  <a:moveTo>
                    <a:pt x="1502" y="1946"/>
                  </a:moveTo>
                  <a:cubicBezTo>
                    <a:pt x="1502" y="1964"/>
                    <a:pt x="1487" y="1980"/>
                    <a:pt x="1468" y="1980"/>
                  </a:cubicBezTo>
                  <a:cubicBezTo>
                    <a:pt x="307" y="1980"/>
                    <a:pt x="307" y="1980"/>
                    <a:pt x="307" y="1980"/>
                  </a:cubicBezTo>
                  <a:cubicBezTo>
                    <a:pt x="288" y="1980"/>
                    <a:pt x="273" y="1964"/>
                    <a:pt x="273" y="1946"/>
                  </a:cubicBezTo>
                  <a:cubicBezTo>
                    <a:pt x="273" y="1927"/>
                    <a:pt x="288" y="1911"/>
                    <a:pt x="307" y="1911"/>
                  </a:cubicBezTo>
                  <a:cubicBezTo>
                    <a:pt x="1468" y="1911"/>
                    <a:pt x="1468" y="1911"/>
                    <a:pt x="1468" y="1911"/>
                  </a:cubicBezTo>
                  <a:cubicBezTo>
                    <a:pt x="1487" y="1911"/>
                    <a:pt x="1502" y="1927"/>
                    <a:pt x="1502" y="1946"/>
                  </a:cubicBezTo>
                  <a:close/>
                  <a:moveTo>
                    <a:pt x="1208" y="1843"/>
                  </a:moveTo>
                  <a:cubicBezTo>
                    <a:pt x="567" y="1843"/>
                    <a:pt x="567" y="1843"/>
                    <a:pt x="567" y="1843"/>
                  </a:cubicBezTo>
                  <a:cubicBezTo>
                    <a:pt x="704" y="1570"/>
                    <a:pt x="704" y="1570"/>
                    <a:pt x="704" y="1570"/>
                  </a:cubicBezTo>
                  <a:cubicBezTo>
                    <a:pt x="1071" y="1570"/>
                    <a:pt x="1071" y="1570"/>
                    <a:pt x="1071" y="1570"/>
                  </a:cubicBezTo>
                  <a:lnTo>
                    <a:pt x="1208" y="1843"/>
                  </a:lnTo>
                  <a:close/>
                  <a:moveTo>
                    <a:pt x="1707" y="1434"/>
                  </a:moveTo>
                  <a:cubicBezTo>
                    <a:pt x="1707" y="1471"/>
                    <a:pt x="1676" y="1502"/>
                    <a:pt x="1638" y="1502"/>
                  </a:cubicBezTo>
                  <a:cubicBezTo>
                    <a:pt x="137" y="1502"/>
                    <a:pt x="137" y="1502"/>
                    <a:pt x="137" y="1502"/>
                  </a:cubicBezTo>
                  <a:cubicBezTo>
                    <a:pt x="99" y="1502"/>
                    <a:pt x="68" y="1471"/>
                    <a:pt x="68" y="1434"/>
                  </a:cubicBezTo>
                  <a:cubicBezTo>
                    <a:pt x="68" y="1297"/>
                    <a:pt x="68" y="1297"/>
                    <a:pt x="68" y="1297"/>
                  </a:cubicBezTo>
                  <a:cubicBezTo>
                    <a:pt x="1707" y="1297"/>
                    <a:pt x="1707" y="1297"/>
                    <a:pt x="1707" y="1297"/>
                  </a:cubicBezTo>
                  <a:lnTo>
                    <a:pt x="1707" y="1434"/>
                  </a:lnTo>
                  <a:close/>
                  <a:moveTo>
                    <a:pt x="1707" y="990"/>
                  </a:moveTo>
                  <a:cubicBezTo>
                    <a:pt x="1707" y="1028"/>
                    <a:pt x="1676" y="1058"/>
                    <a:pt x="1638" y="1058"/>
                  </a:cubicBezTo>
                  <a:cubicBezTo>
                    <a:pt x="1229" y="1058"/>
                    <a:pt x="1229" y="1058"/>
                    <a:pt x="1229" y="1058"/>
                  </a:cubicBezTo>
                  <a:cubicBezTo>
                    <a:pt x="1191" y="1058"/>
                    <a:pt x="1161" y="1028"/>
                    <a:pt x="1161" y="990"/>
                  </a:cubicBezTo>
                  <a:cubicBezTo>
                    <a:pt x="1161" y="922"/>
                    <a:pt x="1161" y="922"/>
                    <a:pt x="1161" y="922"/>
                  </a:cubicBezTo>
                  <a:cubicBezTo>
                    <a:pt x="1195" y="922"/>
                    <a:pt x="1195" y="922"/>
                    <a:pt x="1195" y="922"/>
                  </a:cubicBezTo>
                  <a:cubicBezTo>
                    <a:pt x="1214" y="922"/>
                    <a:pt x="1229" y="906"/>
                    <a:pt x="1229" y="887"/>
                  </a:cubicBezTo>
                  <a:cubicBezTo>
                    <a:pt x="1229" y="762"/>
                    <a:pt x="1229" y="762"/>
                    <a:pt x="1229" y="762"/>
                  </a:cubicBezTo>
                  <a:cubicBezTo>
                    <a:pt x="1348" y="705"/>
                    <a:pt x="1399" y="563"/>
                    <a:pt x="1342" y="443"/>
                  </a:cubicBezTo>
                  <a:cubicBezTo>
                    <a:pt x="1286" y="324"/>
                    <a:pt x="1143" y="273"/>
                    <a:pt x="1024" y="330"/>
                  </a:cubicBezTo>
                  <a:cubicBezTo>
                    <a:pt x="905" y="386"/>
                    <a:pt x="854" y="529"/>
                    <a:pt x="911" y="648"/>
                  </a:cubicBezTo>
                  <a:cubicBezTo>
                    <a:pt x="934" y="698"/>
                    <a:pt x="974" y="738"/>
                    <a:pt x="1024" y="762"/>
                  </a:cubicBezTo>
                  <a:cubicBezTo>
                    <a:pt x="1024" y="887"/>
                    <a:pt x="1024" y="887"/>
                    <a:pt x="1024" y="887"/>
                  </a:cubicBezTo>
                  <a:cubicBezTo>
                    <a:pt x="1024" y="906"/>
                    <a:pt x="1039" y="922"/>
                    <a:pt x="1058" y="922"/>
                  </a:cubicBezTo>
                  <a:cubicBezTo>
                    <a:pt x="1092" y="922"/>
                    <a:pt x="1092" y="922"/>
                    <a:pt x="1092" y="922"/>
                  </a:cubicBezTo>
                  <a:cubicBezTo>
                    <a:pt x="1092" y="990"/>
                    <a:pt x="1092" y="990"/>
                    <a:pt x="1092" y="990"/>
                  </a:cubicBezTo>
                  <a:cubicBezTo>
                    <a:pt x="1092" y="1065"/>
                    <a:pt x="1153" y="1126"/>
                    <a:pt x="1229" y="1126"/>
                  </a:cubicBezTo>
                  <a:cubicBezTo>
                    <a:pt x="1638" y="1126"/>
                    <a:pt x="1638" y="1126"/>
                    <a:pt x="1638" y="1126"/>
                  </a:cubicBezTo>
                  <a:cubicBezTo>
                    <a:pt x="1662" y="1126"/>
                    <a:pt x="1686" y="1120"/>
                    <a:pt x="1707" y="1107"/>
                  </a:cubicBezTo>
                  <a:cubicBezTo>
                    <a:pt x="1707" y="1229"/>
                    <a:pt x="1707" y="1229"/>
                    <a:pt x="1707" y="1229"/>
                  </a:cubicBezTo>
                  <a:cubicBezTo>
                    <a:pt x="68" y="1229"/>
                    <a:pt x="68" y="1229"/>
                    <a:pt x="68" y="1229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68" y="235"/>
                    <a:pt x="99" y="205"/>
                    <a:pt x="137" y="205"/>
                  </a:cubicBezTo>
                  <a:cubicBezTo>
                    <a:pt x="1434" y="205"/>
                    <a:pt x="1434" y="205"/>
                    <a:pt x="1434" y="205"/>
                  </a:cubicBezTo>
                  <a:cubicBezTo>
                    <a:pt x="1434" y="444"/>
                    <a:pt x="1434" y="444"/>
                    <a:pt x="1434" y="444"/>
                  </a:cubicBezTo>
                  <a:cubicBezTo>
                    <a:pt x="1434" y="600"/>
                    <a:pt x="1551" y="731"/>
                    <a:pt x="1707" y="749"/>
                  </a:cubicBezTo>
                  <a:lnTo>
                    <a:pt x="1707" y="990"/>
                  </a:lnTo>
                  <a:close/>
                  <a:moveTo>
                    <a:pt x="1126" y="717"/>
                  </a:moveTo>
                  <a:cubicBezTo>
                    <a:pt x="1032" y="717"/>
                    <a:pt x="956" y="640"/>
                    <a:pt x="956" y="546"/>
                  </a:cubicBezTo>
                  <a:cubicBezTo>
                    <a:pt x="956" y="452"/>
                    <a:pt x="1032" y="375"/>
                    <a:pt x="1126" y="375"/>
                  </a:cubicBezTo>
                  <a:cubicBezTo>
                    <a:pt x="1221" y="375"/>
                    <a:pt x="1297" y="452"/>
                    <a:pt x="1297" y="546"/>
                  </a:cubicBezTo>
                  <a:cubicBezTo>
                    <a:pt x="1297" y="640"/>
                    <a:pt x="1221" y="717"/>
                    <a:pt x="1126" y="717"/>
                  </a:cubicBezTo>
                  <a:close/>
                  <a:moveTo>
                    <a:pt x="1161" y="785"/>
                  </a:moveTo>
                  <a:cubicBezTo>
                    <a:pt x="1161" y="853"/>
                    <a:pt x="1161" y="853"/>
                    <a:pt x="1161" y="853"/>
                  </a:cubicBezTo>
                  <a:cubicBezTo>
                    <a:pt x="1092" y="853"/>
                    <a:pt x="1092" y="853"/>
                    <a:pt x="1092" y="853"/>
                  </a:cubicBezTo>
                  <a:cubicBezTo>
                    <a:pt x="1092" y="785"/>
                    <a:pt x="1092" y="785"/>
                    <a:pt x="1092" y="785"/>
                  </a:cubicBezTo>
                  <a:lnTo>
                    <a:pt x="1161" y="785"/>
                  </a:lnTo>
                  <a:close/>
                  <a:moveTo>
                    <a:pt x="1741" y="683"/>
                  </a:moveTo>
                  <a:cubicBezTo>
                    <a:pt x="1635" y="682"/>
                    <a:pt x="1542" y="613"/>
                    <a:pt x="1512" y="511"/>
                  </a:cubicBezTo>
                  <a:cubicBezTo>
                    <a:pt x="1624" y="638"/>
                    <a:pt x="1817" y="650"/>
                    <a:pt x="1943" y="538"/>
                  </a:cubicBezTo>
                  <a:cubicBezTo>
                    <a:pt x="1953" y="529"/>
                    <a:pt x="1962" y="521"/>
                    <a:pt x="1970" y="511"/>
                  </a:cubicBezTo>
                  <a:cubicBezTo>
                    <a:pt x="1940" y="613"/>
                    <a:pt x="1847" y="682"/>
                    <a:pt x="1741" y="6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7" name="Freeform 63">
              <a:extLst>
                <a:ext uri="{FF2B5EF4-FFF2-40B4-BE49-F238E27FC236}">
                  <a16:creationId xmlns:a16="http://schemas.microsoft.com/office/drawing/2014/main" id="{CBAA743C-02DB-674B-46AF-9F174A852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8" y="3251200"/>
              <a:ext cx="150813" cy="93662"/>
            </a:xfrm>
            <a:custGeom>
              <a:avLst/>
              <a:gdLst>
                <a:gd name="T0" fmla="*/ 165 w 614"/>
                <a:gd name="T1" fmla="*/ 229 h 381"/>
                <a:gd name="T2" fmla="*/ 192 w 614"/>
                <a:gd name="T3" fmla="*/ 188 h 381"/>
                <a:gd name="T4" fmla="*/ 240 w 614"/>
                <a:gd name="T5" fmla="*/ 356 h 381"/>
                <a:gd name="T6" fmla="*/ 273 w 614"/>
                <a:gd name="T7" fmla="*/ 381 h 381"/>
                <a:gd name="T8" fmla="*/ 274 w 614"/>
                <a:gd name="T9" fmla="*/ 381 h 381"/>
                <a:gd name="T10" fmla="*/ 306 w 614"/>
                <a:gd name="T11" fmla="*/ 354 h 381"/>
                <a:gd name="T12" fmla="*/ 356 w 614"/>
                <a:gd name="T13" fmla="*/ 130 h 381"/>
                <a:gd name="T14" fmla="*/ 414 w 614"/>
                <a:gd name="T15" fmla="*/ 227 h 381"/>
                <a:gd name="T16" fmla="*/ 443 w 614"/>
                <a:gd name="T17" fmla="*/ 244 h 381"/>
                <a:gd name="T18" fmla="*/ 614 w 614"/>
                <a:gd name="T19" fmla="*/ 244 h 381"/>
                <a:gd name="T20" fmla="*/ 614 w 614"/>
                <a:gd name="T21" fmla="*/ 176 h 381"/>
                <a:gd name="T22" fmla="*/ 463 w 614"/>
                <a:gd name="T23" fmla="*/ 176 h 381"/>
                <a:gd name="T24" fmla="*/ 370 w 614"/>
                <a:gd name="T25" fmla="*/ 22 h 381"/>
                <a:gd name="T26" fmla="*/ 323 w 614"/>
                <a:gd name="T27" fmla="*/ 10 h 381"/>
                <a:gd name="T28" fmla="*/ 308 w 614"/>
                <a:gd name="T29" fmla="*/ 32 h 381"/>
                <a:gd name="T30" fmla="*/ 269 w 614"/>
                <a:gd name="T31" fmla="*/ 208 h 381"/>
                <a:gd name="T32" fmla="*/ 237 w 614"/>
                <a:gd name="T33" fmla="*/ 98 h 381"/>
                <a:gd name="T34" fmla="*/ 195 w 614"/>
                <a:gd name="T35" fmla="*/ 75 h 381"/>
                <a:gd name="T36" fmla="*/ 176 w 614"/>
                <a:gd name="T37" fmla="*/ 89 h 381"/>
                <a:gd name="T38" fmla="*/ 118 w 614"/>
                <a:gd name="T39" fmla="*/ 176 h 381"/>
                <a:gd name="T40" fmla="*/ 0 w 614"/>
                <a:gd name="T41" fmla="*/ 176 h 381"/>
                <a:gd name="T42" fmla="*/ 0 w 614"/>
                <a:gd name="T43" fmla="*/ 244 h 381"/>
                <a:gd name="T44" fmla="*/ 136 w 614"/>
                <a:gd name="T45" fmla="*/ 244 h 381"/>
                <a:gd name="T46" fmla="*/ 165 w 614"/>
                <a:gd name="T47" fmla="*/ 22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4" h="381">
                  <a:moveTo>
                    <a:pt x="165" y="229"/>
                  </a:moveTo>
                  <a:cubicBezTo>
                    <a:pt x="192" y="188"/>
                    <a:pt x="192" y="188"/>
                    <a:pt x="192" y="188"/>
                  </a:cubicBezTo>
                  <a:cubicBezTo>
                    <a:pt x="240" y="356"/>
                    <a:pt x="240" y="356"/>
                    <a:pt x="240" y="356"/>
                  </a:cubicBezTo>
                  <a:cubicBezTo>
                    <a:pt x="244" y="370"/>
                    <a:pt x="257" y="381"/>
                    <a:pt x="273" y="381"/>
                  </a:cubicBezTo>
                  <a:cubicBezTo>
                    <a:pt x="274" y="381"/>
                    <a:pt x="274" y="381"/>
                    <a:pt x="274" y="381"/>
                  </a:cubicBezTo>
                  <a:cubicBezTo>
                    <a:pt x="289" y="380"/>
                    <a:pt x="303" y="369"/>
                    <a:pt x="306" y="354"/>
                  </a:cubicBezTo>
                  <a:cubicBezTo>
                    <a:pt x="356" y="130"/>
                    <a:pt x="356" y="130"/>
                    <a:pt x="356" y="130"/>
                  </a:cubicBezTo>
                  <a:cubicBezTo>
                    <a:pt x="414" y="227"/>
                    <a:pt x="414" y="227"/>
                    <a:pt x="414" y="227"/>
                  </a:cubicBezTo>
                  <a:cubicBezTo>
                    <a:pt x="420" y="238"/>
                    <a:pt x="431" y="244"/>
                    <a:pt x="443" y="244"/>
                  </a:cubicBezTo>
                  <a:cubicBezTo>
                    <a:pt x="614" y="244"/>
                    <a:pt x="614" y="244"/>
                    <a:pt x="614" y="244"/>
                  </a:cubicBezTo>
                  <a:cubicBezTo>
                    <a:pt x="614" y="176"/>
                    <a:pt x="614" y="176"/>
                    <a:pt x="614" y="176"/>
                  </a:cubicBezTo>
                  <a:cubicBezTo>
                    <a:pt x="463" y="176"/>
                    <a:pt x="463" y="176"/>
                    <a:pt x="463" y="176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61" y="5"/>
                    <a:pt x="340" y="0"/>
                    <a:pt x="323" y="10"/>
                  </a:cubicBezTo>
                  <a:cubicBezTo>
                    <a:pt x="315" y="15"/>
                    <a:pt x="310" y="23"/>
                    <a:pt x="308" y="32"/>
                  </a:cubicBezTo>
                  <a:cubicBezTo>
                    <a:pt x="269" y="208"/>
                    <a:pt x="269" y="208"/>
                    <a:pt x="269" y="208"/>
                  </a:cubicBezTo>
                  <a:cubicBezTo>
                    <a:pt x="237" y="98"/>
                    <a:pt x="237" y="98"/>
                    <a:pt x="237" y="98"/>
                  </a:cubicBezTo>
                  <a:cubicBezTo>
                    <a:pt x="232" y="80"/>
                    <a:pt x="213" y="70"/>
                    <a:pt x="195" y="75"/>
                  </a:cubicBezTo>
                  <a:cubicBezTo>
                    <a:pt x="187" y="77"/>
                    <a:pt x="181" y="82"/>
                    <a:pt x="176" y="89"/>
                  </a:cubicBezTo>
                  <a:cubicBezTo>
                    <a:pt x="118" y="176"/>
                    <a:pt x="118" y="176"/>
                    <a:pt x="118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8" y="244"/>
                    <a:pt x="158" y="238"/>
                    <a:pt x="165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B90142E5-4F13-518C-AA17-777007F36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238" y="3370263"/>
              <a:ext cx="1746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9" name="Rectangle 65">
              <a:extLst>
                <a:ext uri="{FF2B5EF4-FFF2-40B4-BE49-F238E27FC236}">
                  <a16:creationId xmlns:a16="http://schemas.microsoft.com/office/drawing/2014/main" id="{4D960328-2FFD-D9BC-3217-F94727D6D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576" y="3370263"/>
              <a:ext cx="10001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245A472F-D070-23A9-BBA2-625FBE80F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38" y="3403600"/>
              <a:ext cx="158750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1" name="Rectangle 67">
              <a:extLst>
                <a:ext uri="{FF2B5EF4-FFF2-40B4-BE49-F238E27FC236}">
                  <a16:creationId xmlns:a16="http://schemas.microsoft.com/office/drawing/2014/main" id="{9AD85369-7ABB-161B-6A58-EFA20F20D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38" y="3436938"/>
              <a:ext cx="125413" cy="1587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2" name="Rectangle 68">
              <a:extLst>
                <a:ext uri="{FF2B5EF4-FFF2-40B4-BE49-F238E27FC236}">
                  <a16:creationId xmlns:a16="http://schemas.microsoft.com/office/drawing/2014/main" id="{7855AA71-2314-7DD6-C6CC-569F43EDF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901" y="3186113"/>
              <a:ext cx="133350" cy="1746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3" name="Rectangle 69">
              <a:extLst>
                <a:ext uri="{FF2B5EF4-FFF2-40B4-BE49-F238E27FC236}">
                  <a16:creationId xmlns:a16="http://schemas.microsoft.com/office/drawing/2014/main" id="{C159B6BC-20CA-F5E6-BA97-314475C22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3" y="3186113"/>
              <a:ext cx="15875" cy="1746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39785" tIns="19892" rIns="39785" bIns="19892" numCol="1" anchor="t" anchorCtr="0" compatLnSpc="1">
              <a:prstTxWarp prst="textNoShape">
                <a:avLst/>
              </a:prstTxWarp>
            </a:bodyPr>
            <a:lstStyle/>
            <a:p>
              <a:pPr defTabSz="554492"/>
              <a:endParaRPr lang="ru-RU" sz="783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81C5154-23B1-7F5A-5D36-35748BCE38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8505" y="2982792"/>
            <a:ext cx="565260" cy="5652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EB18712-AD2C-C797-883E-AF40831966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1290" y="4325173"/>
            <a:ext cx="600525" cy="6005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0C243D7-28C4-D603-8ED8-BBF56EF323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50148" y="4405308"/>
            <a:ext cx="540000" cy="5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A1ABD46-DF3C-C25B-3DCF-602812A457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50148" y="3000521"/>
            <a:ext cx="599859" cy="599859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D23EC91-F966-A3BB-619C-07867C6BE98A}"/>
              </a:ext>
            </a:extLst>
          </p:cNvPr>
          <p:cNvSpPr/>
          <p:nvPr/>
        </p:nvSpPr>
        <p:spPr>
          <a:xfrm>
            <a:off x="9776484" y="2608322"/>
            <a:ext cx="1800000" cy="54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ea typeface="Roboto" panose="02000000000000000000" pitchFamily="2" charset="0"/>
              </a:rPr>
              <a:t>Онкология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01F1F9A-A693-9FAE-1BF5-3889DE5EDEA2}"/>
              </a:ext>
            </a:extLst>
          </p:cNvPr>
          <p:cNvSpPr/>
          <p:nvPr/>
        </p:nvSpPr>
        <p:spPr>
          <a:xfrm>
            <a:off x="7203381" y="1407154"/>
            <a:ext cx="1800000" cy="54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ea typeface="Roboto" panose="02000000000000000000" pitchFamily="2" charset="0"/>
              </a:rPr>
              <a:t>МИС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4A479AE-27AC-0D18-FA0B-278E5D5BB711}"/>
              </a:ext>
            </a:extLst>
          </p:cNvPr>
          <p:cNvSpPr/>
          <p:nvPr/>
        </p:nvSpPr>
        <p:spPr>
          <a:xfrm>
            <a:off x="4635817" y="4830017"/>
            <a:ext cx="1800000" cy="54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ea typeface="Roboto" panose="02000000000000000000" pitchFamily="2" charset="0"/>
              </a:rPr>
              <a:t>СМП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49C39926-B1BC-93B4-F7A1-80C14C27BE89}"/>
              </a:ext>
            </a:extLst>
          </p:cNvPr>
          <p:cNvSpPr/>
          <p:nvPr/>
        </p:nvSpPr>
        <p:spPr>
          <a:xfrm>
            <a:off x="7204780" y="6006676"/>
            <a:ext cx="1800000" cy="54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ea typeface="Roboto" panose="02000000000000000000" pitchFamily="2" charset="0"/>
              </a:rPr>
              <a:t>Радиология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31AD8203-DAC0-A209-0CFB-F5AE48EF0169}"/>
              </a:ext>
            </a:extLst>
          </p:cNvPr>
          <p:cNvSpPr/>
          <p:nvPr/>
        </p:nvSpPr>
        <p:spPr>
          <a:xfrm>
            <a:off x="9747909" y="4830017"/>
            <a:ext cx="1800000" cy="54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chemeClr val="tx1"/>
                </a:solidFill>
                <a:ea typeface="Roboto" panose="02000000000000000000" pitchFamily="2" charset="0"/>
              </a:rPr>
              <a:t>Телемедицина</a:t>
            </a:r>
          </a:p>
        </p:txBody>
      </p:sp>
      <p:sp>
        <p:nvSpPr>
          <p:cNvPr id="44" name="Rectangle 45">
            <a:extLst>
              <a:ext uri="{FF2B5EF4-FFF2-40B4-BE49-F238E27FC236}">
                <a16:creationId xmlns:a16="http://schemas.microsoft.com/office/drawing/2014/main" id="{B05712B4-B981-F174-A03F-290BB056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296" y="2220580"/>
            <a:ext cx="3513262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r>
              <a:rPr kumimoji="0" lang="ru-RU" altLang="ru-RU" sz="1400" i="0" u="none" strike="noStrike" cap="none" normalizeH="0" baseline="0">
                <a:ln>
                  <a:noFill/>
                </a:ln>
                <a:effectLst/>
                <a:latin typeface="+mn-lt"/>
              </a:rPr>
              <a:t>Исполнение показателей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и результатов федерального</a:t>
            </a:r>
            <a:r>
              <a:rPr lang="ru-RU" altLang="ru-RU" sz="1400">
                <a:latin typeface="+mn-lt"/>
              </a:rPr>
              <a:t> проекта - ЕГИСЗ, принципов импортозамещения </a:t>
            </a:r>
            <a:br>
              <a:rPr lang="ru-RU" altLang="ru-RU" sz="1400">
                <a:latin typeface="+mn-lt"/>
              </a:rPr>
            </a:br>
            <a:r>
              <a:rPr lang="ru-RU" altLang="ru-RU" sz="1400">
                <a:latin typeface="+mn-lt"/>
              </a:rPr>
              <a:t>и федеральных НПА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 </a:t>
            </a:r>
          </a:p>
          <a:p>
            <a:pPr lvl="0">
              <a:spcBef>
                <a:spcPts val="1800"/>
              </a:spcBef>
              <a:buClr>
                <a:schemeClr val="accent1"/>
              </a:buClr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Единая техническая поддержка </a:t>
            </a:r>
          </a:p>
          <a:p>
            <a:pPr lvl="0">
              <a:spcBef>
                <a:spcPts val="1800"/>
              </a:spcBef>
              <a:buClr>
                <a:schemeClr val="accent1"/>
              </a:buClr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Все продукты платформы ЕЦП интегрированы между собой </a:t>
            </a:r>
          </a:p>
          <a:p>
            <a:pPr lvl="0">
              <a:spcBef>
                <a:spcPts val="1800"/>
              </a:spcBef>
              <a:buClr>
                <a:schemeClr val="accent1"/>
              </a:buClr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Удобство для пользователей – </a:t>
            </a:r>
            <a:b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голосовой набор, мобильные </a:t>
            </a:r>
            <a:b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приложения, подключение </a:t>
            </a:r>
            <a:b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носимых устройств, АРМ и проч.</a:t>
            </a:r>
          </a:p>
          <a:p>
            <a:pPr lvl="0">
              <a:spcBef>
                <a:spcPts val="1800"/>
              </a:spcBef>
              <a:buClr>
                <a:schemeClr val="accent1"/>
              </a:buClr>
            </a:pPr>
            <a:r>
              <a:rPr kumimoji="0" lang="ru-RU" altLang="ru-RU" sz="1400" i="0" u="none" strike="noStrike" cap="none" normalizeH="0" baseline="0">
                <a:ln>
                  <a:noFill/>
                </a:ln>
                <a:effectLst/>
                <a:latin typeface="+mn-lt"/>
              </a:rPr>
              <a:t>Гибкая настройка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системы </a:t>
            </a:r>
            <a:b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под потребности региона </a:t>
            </a:r>
            <a:b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effectLst/>
                <a:latin typeface="+mn-lt"/>
              </a:rPr>
              <a:t>без необходимости доработки </a:t>
            </a:r>
          </a:p>
        </p:txBody>
      </p:sp>
      <p:sp>
        <p:nvSpPr>
          <p:cNvPr id="49" name="Rectangle 57">
            <a:extLst>
              <a:ext uri="{FF2B5EF4-FFF2-40B4-BE49-F238E27FC236}">
                <a16:creationId xmlns:a16="http://schemas.microsoft.com/office/drawing/2014/main" id="{D6090A68-AA59-43A3-CA46-7EA36BAB0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95" y="1400471"/>
            <a:ext cx="45680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effectLst/>
                <a:latin typeface="Roboto" panose="02000000000000000000" pitchFamily="2" charset="0"/>
                <a:ea typeface="Roboto" panose="02000000000000000000" pitchFamily="2" charset="0"/>
              </a:rPr>
              <a:t>ПРЕИМУЩЕСТВА ВНЕДРЕНИЯ ПРОДУКТОВ ЕДИНОЙ ЦИФРВОЙ ПЛАТФОРМЫ ЕЦП</a:t>
            </a:r>
            <a:endParaRPr kumimoji="0" lang="ru-RU" altLang="ru-RU" sz="2400" b="0" i="0" u="none" strike="noStrike" cap="none" normalizeH="0" baseline="0">
              <a:ln>
                <a:noFill/>
              </a:ln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0E0D28-D41D-FB76-D579-97095626A392}"/>
              </a:ext>
            </a:extLst>
          </p:cNvPr>
          <p:cNvSpPr txBox="1"/>
          <p:nvPr/>
        </p:nvSpPr>
        <p:spPr>
          <a:xfrm>
            <a:off x="5009318" y="7746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>
                <a:solidFill>
                  <a:schemeClr val="accent1"/>
                </a:solidFill>
                <a:ea typeface="Roboto" panose="02000000000000000000" pitchFamily="2" charset="0"/>
                <a:cs typeface="Roboto Light"/>
                <a:sym typeface="Roboto Light"/>
              </a:rPr>
              <a:t>Для выполнения требований федерального проекта</a:t>
            </a:r>
            <a:endParaRPr lang="ru-RU">
              <a:ea typeface="Roboto" panose="02000000000000000000" pitchFamily="2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BE4B36-D175-0AAB-261B-2A9167035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1660" y="2271794"/>
            <a:ext cx="324000" cy="324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3A2FACE-645E-7823-9361-600BFF940D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8795" y="5450068"/>
            <a:ext cx="468000" cy="4680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6B094B1-5358-60E0-7973-D7FEBC2073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8469" y="3791752"/>
            <a:ext cx="360000" cy="360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A87EC5-EFBF-C096-1D68-E554DDEFF2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2851" y="4470934"/>
            <a:ext cx="324000" cy="324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2287125-9346-E03E-577A-35343BB7EA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9093" y="321931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6493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>
            <a:extLst>
              <a:ext uri="{FF2B5EF4-FFF2-40B4-BE49-F238E27FC236}">
                <a16:creationId xmlns:a16="http://schemas.microsoft.com/office/drawing/2014/main" id="{628197BD-2AE3-C38A-1B3F-921D875BAEFC}"/>
              </a:ext>
            </a:extLst>
          </p:cNvPr>
          <p:cNvSpPr/>
          <p:nvPr/>
        </p:nvSpPr>
        <p:spPr>
          <a:xfrm>
            <a:off x="4666814" y="1461237"/>
            <a:ext cx="2880000" cy="28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ПОКАЗАТЕЛИ ЕЦП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7F692AEA-5B38-2F50-E5E5-49FABF5464B6}"/>
              </a:ext>
            </a:extLst>
          </p:cNvPr>
          <p:cNvSpPr/>
          <p:nvPr/>
        </p:nvSpPr>
        <p:spPr>
          <a:xfrm>
            <a:off x="4589370" y="1379449"/>
            <a:ext cx="3030070" cy="3030070"/>
          </a:xfrm>
          <a:prstGeom prst="arc">
            <a:avLst>
              <a:gd name="adj1" fmla="val 16200000"/>
              <a:gd name="adj2" fmla="val 15575389"/>
            </a:avLst>
          </a:prstGeom>
          <a:ln w="31750" cap="rnd">
            <a:solidFill>
              <a:schemeClr val="bg2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BDF7-640F-E807-673F-B6A92615C079}"/>
              </a:ext>
            </a:extLst>
          </p:cNvPr>
          <p:cNvSpPr txBox="1"/>
          <p:nvPr/>
        </p:nvSpPr>
        <p:spPr>
          <a:xfrm>
            <a:off x="5277413" y="2923738"/>
            <a:ext cx="165622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Ежедневно</a:t>
            </a:r>
            <a:r>
              <a:rPr 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ru-RU"/>
            </a:br>
            <a:r>
              <a:rPr lang="ru-RU" sz="1600"/>
              <a:t>с помощью </a:t>
            </a:r>
            <a:br>
              <a:rPr lang="ru-RU" sz="1600"/>
            </a:br>
            <a:r>
              <a:rPr lang="ru-RU" sz="1600">
                <a:ea typeface="Roboto" panose="02000000000000000000" pitchFamily="2" charset="0"/>
              </a:rPr>
              <a:t>ЕЦП </a:t>
            </a:r>
            <a:r>
              <a:rPr lang="ru-RU" sz="1600" err="1">
                <a:ea typeface="Roboto" panose="02000000000000000000" pitchFamily="2" charset="0"/>
              </a:rPr>
              <a:t>Цифромед</a:t>
            </a:r>
            <a:endParaRPr lang="ru-RU"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E3602E-2635-74C3-4B89-FD6C643D15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0347" y="1980414"/>
            <a:ext cx="836622" cy="83662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316907-3724-99C4-491A-BAAE01E7C719}"/>
              </a:ext>
            </a:extLst>
          </p:cNvPr>
          <p:cNvSpPr/>
          <p:nvPr/>
        </p:nvSpPr>
        <p:spPr>
          <a:xfrm>
            <a:off x="4299105" y="5761933"/>
            <a:ext cx="3594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 Light" panose="02000000000000000000" pitchFamily="2" charset="0"/>
                <a:cs typeface="+mn-cs"/>
              </a:rPr>
              <a:t>тяжелой медтехники подключено </a:t>
            </a:r>
            <a:b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 Light" panose="02000000000000000000" pitchFamily="2" charset="0"/>
                <a:cs typeface="+mn-cs"/>
              </a:rPr>
            </a:b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 Light" panose="02000000000000000000" pitchFamily="2" charset="0"/>
                <a:cs typeface="+mn-cs"/>
              </a:rPr>
              <a:t>к</a:t>
            </a:r>
            <a:r>
              <a:rPr kumimoji="0" lang="ru-RU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Roboto Light" panose="02000000000000000000" pitchFamily="2" charset="0"/>
                <a:cs typeface="+mn-cs"/>
              </a:rPr>
              <a:t> продукту ЕЦП. Радиология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9E5BF-589F-FCA2-AEC2-15C2FF9C575C}"/>
              </a:ext>
            </a:extLst>
          </p:cNvPr>
          <p:cNvSpPr txBox="1"/>
          <p:nvPr/>
        </p:nvSpPr>
        <p:spPr>
          <a:xfrm>
            <a:off x="6068250" y="5287255"/>
            <a:ext cx="1403041" cy="487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тыс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аппаратов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AEBD66-B19C-798F-A52A-5D7E98ADAE22}"/>
              </a:ext>
            </a:extLst>
          </p:cNvPr>
          <p:cNvSpPr txBox="1"/>
          <p:nvPr/>
        </p:nvSpPr>
        <p:spPr>
          <a:xfrm>
            <a:off x="5427298" y="5216591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>
                <a:latin typeface="Roboto" panose="02000000000000000000" pitchFamily="2" charset="0"/>
                <a:ea typeface="Roboto" panose="02000000000000000000" pitchFamily="2" charset="0"/>
              </a:rPr>
              <a:t>2+</a:t>
            </a:r>
            <a:endParaRPr lang="ru-RU" sz="360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EE935A-7381-20AB-39A2-F0D0B7F4D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2865" y="2131638"/>
            <a:ext cx="357069" cy="35706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422114-2651-2F1F-799F-42D0D213EB67}"/>
              </a:ext>
            </a:extLst>
          </p:cNvPr>
          <p:cNvSpPr/>
          <p:nvPr/>
        </p:nvSpPr>
        <p:spPr>
          <a:xfrm>
            <a:off x="1553193" y="2523456"/>
            <a:ext cx="224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записываются </a:t>
            </a:r>
            <a:b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</a:b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на прием к врачу</a:t>
            </a:r>
            <a:endParaRPr lang="ru-RU" sz="16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5036F-65EA-CC1F-F03E-ED432E2BEE7F}"/>
              </a:ext>
            </a:extLst>
          </p:cNvPr>
          <p:cNvSpPr txBox="1"/>
          <p:nvPr/>
        </p:nvSpPr>
        <p:spPr>
          <a:xfrm>
            <a:off x="2557596" y="2066553"/>
            <a:ext cx="1100436" cy="487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м</a:t>
            </a:r>
            <a:r>
              <a:rPr kumimoji="0" lang="ru-RU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лн</a:t>
            </a:r>
            <a:br>
              <a:rPr kumimoji="0" 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чел.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37B6FA-FEE8-32B7-F60D-5A1F77A89078}"/>
              </a:ext>
            </a:extLst>
          </p:cNvPr>
          <p:cNvSpPr txBox="1"/>
          <p:nvPr/>
        </p:nvSpPr>
        <p:spPr>
          <a:xfrm>
            <a:off x="1982309" y="1976838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>
                <a:latin typeface="Roboto" panose="02000000000000000000" pitchFamily="2" charset="0"/>
                <a:ea typeface="Roboto" panose="02000000000000000000" pitchFamily="2" charset="0"/>
              </a:rPr>
              <a:t>4+</a:t>
            </a:r>
            <a:endParaRPr lang="ru-RU" sz="360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04786B0-B7ED-8B45-B87B-D004FD65C5F7}"/>
              </a:ext>
            </a:extLst>
          </p:cNvPr>
          <p:cNvSpPr/>
          <p:nvPr/>
        </p:nvSpPr>
        <p:spPr>
          <a:xfrm>
            <a:off x="8265430" y="2528940"/>
            <a:ext cx="3030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врачей оказывают </a:t>
            </a:r>
            <a:b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</a:b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медицинскую помощь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3772DB-2D77-215D-B5AF-4AA069B2C5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0903" y="2081816"/>
            <a:ext cx="396000" cy="39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C4EFBE-1D2F-A422-DD2A-FF221932EFAC}"/>
              </a:ext>
            </a:extLst>
          </p:cNvPr>
          <p:cNvSpPr txBox="1"/>
          <p:nvPr/>
        </p:nvSpPr>
        <p:spPr>
          <a:xfrm>
            <a:off x="8776394" y="1972251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>
                <a:latin typeface="Roboto" panose="02000000000000000000" pitchFamily="2" charset="0"/>
                <a:ea typeface="Roboto" panose="02000000000000000000" pitchFamily="2" charset="0"/>
              </a:rPr>
              <a:t>250+</a:t>
            </a:r>
            <a:endParaRPr lang="ru-RU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CAA07-F386-B631-3FF3-76004A2FF229}"/>
              </a:ext>
            </a:extLst>
          </p:cNvPr>
          <p:cNvSpPr txBox="1"/>
          <p:nvPr/>
        </p:nvSpPr>
        <p:spPr>
          <a:xfrm>
            <a:off x="9911284" y="2047482"/>
            <a:ext cx="1100436" cy="487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тыс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врачей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BAF6CB-818A-519C-A834-E09B14B0F5AB}"/>
              </a:ext>
            </a:extLst>
          </p:cNvPr>
          <p:cNvSpPr/>
          <p:nvPr/>
        </p:nvSpPr>
        <p:spPr>
          <a:xfrm>
            <a:off x="1545420" y="4131808"/>
            <a:ext cx="3063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скорой помощи принимается диспетчерами СМП</a:t>
            </a:r>
            <a:endParaRPr lang="ru-RU" sz="16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97D0D-EFFD-EC22-FC6D-5628E8D5DFD4}"/>
              </a:ext>
            </a:extLst>
          </p:cNvPr>
          <p:cNvSpPr txBox="1"/>
          <p:nvPr/>
        </p:nvSpPr>
        <p:spPr>
          <a:xfrm>
            <a:off x="2866501" y="3627280"/>
            <a:ext cx="1100436" cy="487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тыс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вызовов</a:t>
            </a:r>
            <a:endParaRPr kumimoji="0" lang="ru-RU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F23050-674C-6251-AC8B-43E20F68C068}"/>
              </a:ext>
            </a:extLst>
          </p:cNvPr>
          <p:cNvSpPr txBox="1"/>
          <p:nvPr/>
        </p:nvSpPr>
        <p:spPr>
          <a:xfrm>
            <a:off x="1974536" y="3556615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  <a:r>
              <a:rPr lang="ru-RU" sz="3600" b="1"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lang="ru-RU" sz="360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F6B9B29-B7F7-3E6D-1D93-ED95341F06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5922" y="3725753"/>
            <a:ext cx="341081" cy="34108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8E552E5-5DF6-67E0-F347-833300292875}"/>
              </a:ext>
            </a:extLst>
          </p:cNvPr>
          <p:cNvSpPr/>
          <p:nvPr/>
        </p:nvSpPr>
        <p:spPr>
          <a:xfrm>
            <a:off x="8265431" y="4113304"/>
            <a:ext cx="3063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на выезде используют наше </a:t>
            </a:r>
            <a:b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</a:br>
            <a:r>
              <a:rPr lang="ru-RU" sz="1600">
                <a:solidFill>
                  <a:srgbClr val="000000"/>
                </a:solidFill>
                <a:ea typeface="Roboto Light" panose="02000000000000000000" pitchFamily="2" charset="0"/>
              </a:rPr>
              <a:t>мобильное приложение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E4170B-651F-B06E-ED9B-254F5D89A596}"/>
              </a:ext>
            </a:extLst>
          </p:cNvPr>
          <p:cNvSpPr txBox="1"/>
          <p:nvPr/>
        </p:nvSpPr>
        <p:spPr>
          <a:xfrm>
            <a:off x="8776394" y="3556615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>
                <a:latin typeface="Roboto" panose="02000000000000000000" pitchFamily="2" charset="0"/>
                <a:ea typeface="Roboto" panose="02000000000000000000" pitchFamily="2" charset="0"/>
              </a:rPr>
              <a:t>2+</a:t>
            </a:r>
            <a:endParaRPr lang="ru-RU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46225-5D79-D303-4781-1C19C8E2C4A4}"/>
              </a:ext>
            </a:extLst>
          </p:cNvPr>
          <p:cNvSpPr txBox="1"/>
          <p:nvPr/>
        </p:nvSpPr>
        <p:spPr>
          <a:xfrm>
            <a:off x="9412060" y="3631846"/>
            <a:ext cx="1369260" cy="487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тыс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бригад СМП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E07E5FF-B240-BAAC-78E7-3D094FF4B42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35656" y="3654632"/>
            <a:ext cx="396000" cy="396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562021D0-380B-D5AF-952F-4FC7417720B5}"/>
              </a:ext>
            </a:extLst>
          </p:cNvPr>
          <p:cNvSpPr/>
          <p:nvPr/>
        </p:nvSpPr>
        <p:spPr>
          <a:xfrm>
            <a:off x="4518290" y="2433613"/>
            <a:ext cx="228598" cy="2285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8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11967FA-3AFB-8E7E-8F59-77D605D6D3E8}"/>
              </a:ext>
            </a:extLst>
          </p:cNvPr>
          <p:cNvSpPr/>
          <p:nvPr/>
        </p:nvSpPr>
        <p:spPr>
          <a:xfrm>
            <a:off x="7471293" y="2425388"/>
            <a:ext cx="228598" cy="2285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8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A48FAD4-853C-D66A-7924-B5B8068706C7}"/>
              </a:ext>
            </a:extLst>
          </p:cNvPr>
          <p:cNvSpPr/>
          <p:nvPr/>
        </p:nvSpPr>
        <p:spPr>
          <a:xfrm>
            <a:off x="4794997" y="3695190"/>
            <a:ext cx="228598" cy="2285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8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1E1199E-DB39-94B7-8AFA-56C1D30808AC}"/>
              </a:ext>
            </a:extLst>
          </p:cNvPr>
          <p:cNvSpPr/>
          <p:nvPr/>
        </p:nvSpPr>
        <p:spPr>
          <a:xfrm>
            <a:off x="7187457" y="3695190"/>
            <a:ext cx="228598" cy="2285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8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CDA52F4-9F5A-35C9-2185-5DC50E8E7D80}"/>
              </a:ext>
            </a:extLst>
          </p:cNvPr>
          <p:cNvSpPr/>
          <p:nvPr/>
        </p:nvSpPr>
        <p:spPr>
          <a:xfrm>
            <a:off x="5985567" y="4279529"/>
            <a:ext cx="228598" cy="228598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8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891C31-C183-13A8-0C71-6B3D73BF466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65762" y="5374475"/>
            <a:ext cx="329972" cy="329972"/>
          </a:xfrm>
          <a:prstGeom prst="rect">
            <a:avLst/>
          </a:prstGeom>
        </p:spPr>
      </p:pic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D7AAA20-A85F-04B6-2572-A6CC3DAF8068}"/>
              </a:ext>
            </a:extLst>
          </p:cNvPr>
          <p:cNvCxnSpPr>
            <a:cxnSpLocks/>
          </p:cNvCxnSpPr>
          <p:nvPr/>
        </p:nvCxnSpPr>
        <p:spPr>
          <a:xfrm>
            <a:off x="4007222" y="2547912"/>
            <a:ext cx="399544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F4855E9-0F4F-625E-5B81-D58B4D3FE6D1}"/>
              </a:ext>
            </a:extLst>
          </p:cNvPr>
          <p:cNvCxnSpPr>
            <a:cxnSpLocks/>
          </p:cNvCxnSpPr>
          <p:nvPr/>
        </p:nvCxnSpPr>
        <p:spPr>
          <a:xfrm>
            <a:off x="7760691" y="2539661"/>
            <a:ext cx="399544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FAC717C-0BF5-D44E-FFAE-23BB47CCA374}"/>
              </a:ext>
            </a:extLst>
          </p:cNvPr>
          <p:cNvCxnSpPr>
            <a:cxnSpLocks/>
          </p:cNvCxnSpPr>
          <p:nvPr/>
        </p:nvCxnSpPr>
        <p:spPr>
          <a:xfrm>
            <a:off x="4301989" y="3834633"/>
            <a:ext cx="399544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627CCEC-F61B-0B23-788E-51F9000D1156}"/>
              </a:ext>
            </a:extLst>
          </p:cNvPr>
          <p:cNvCxnSpPr>
            <a:cxnSpLocks/>
          </p:cNvCxnSpPr>
          <p:nvPr/>
        </p:nvCxnSpPr>
        <p:spPr>
          <a:xfrm>
            <a:off x="7511554" y="3816290"/>
            <a:ext cx="399544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FCA4017-B1B8-7E81-1288-B4701B197A86}"/>
              </a:ext>
            </a:extLst>
          </p:cNvPr>
          <p:cNvCxnSpPr>
            <a:cxnSpLocks/>
          </p:cNvCxnSpPr>
          <p:nvPr/>
        </p:nvCxnSpPr>
        <p:spPr>
          <a:xfrm>
            <a:off x="6096000" y="4744714"/>
            <a:ext cx="0" cy="319672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7FDA51B-C54F-EBC5-56B1-A956362DC9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75" y="5183857"/>
            <a:ext cx="3064985" cy="12918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67F6207-9CF1-0851-59E9-D9C9C3DE6E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5224" y="5183857"/>
            <a:ext cx="3064985" cy="12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ЕЦП. МИС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Rectangle 102">
            <a:extLst>
              <a:ext uri="{FF2B5EF4-FFF2-40B4-BE49-F238E27FC236}">
                <a16:creationId xmlns:a16="http://schemas.microsoft.com/office/drawing/2014/main" id="{260BF334-4AFE-F208-2F29-FA83EC102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7535" y="1967591"/>
            <a:ext cx="3748575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ru-RU" sz="1600">
                <a:solidFill>
                  <a:schemeClr val="accent1"/>
                </a:solidFill>
                <a:latin typeface="+mn-lt"/>
                <a:ea typeface="Roboto"/>
              </a:rPr>
              <a:t>5 РЕГИОНОВ ИСПОЛЬЗУЮТ </a:t>
            </a:r>
            <a:br>
              <a:rPr lang="ru-RU" sz="1600">
                <a:latin typeface="+mn-lt"/>
                <a:ea typeface="Roboto" panose="02000000000000000000" pitchFamily="2" charset="0"/>
              </a:rPr>
            </a:br>
            <a:r>
              <a:rPr lang="ru-RU" sz="1600">
                <a:latin typeface="+mn-lt"/>
                <a:ea typeface="Roboto"/>
              </a:rPr>
              <a:t>Голосовой помощник 122 </a:t>
            </a:r>
            <a:endParaRPr lang="ru-RU" altLang="ru-RU" sz="1600">
              <a:solidFill>
                <a:schemeClr val="accent1"/>
              </a:solidFill>
              <a:latin typeface="+mn-lt"/>
              <a:ea typeface="Roboto"/>
            </a:endParaRPr>
          </a:p>
          <a:p>
            <a:pPr>
              <a:spcBef>
                <a:spcPts val="1800"/>
              </a:spcBef>
            </a:pPr>
            <a:r>
              <a:rPr lang="ru-RU" sz="1600">
                <a:solidFill>
                  <a:schemeClr val="accent1"/>
                </a:solidFill>
                <a:latin typeface="+mn-lt"/>
                <a:ea typeface="Roboto"/>
              </a:rPr>
              <a:t>40% ДОЛИ РЫНКА МИС </a:t>
            </a:r>
            <a:br>
              <a:rPr lang="ru-RU" sz="1600">
                <a:latin typeface="+mn-lt"/>
                <a:ea typeface="Roboto" panose="020B0604020202020204" charset="0"/>
              </a:rPr>
            </a:br>
            <a:r>
              <a:rPr lang="ru-RU" sz="1600">
                <a:latin typeface="+mn-lt"/>
                <a:ea typeface="Roboto"/>
              </a:rPr>
              <a:t>государственного сегмента в 2021</a:t>
            </a:r>
            <a:endParaRPr lang="ru-RU" altLang="ru-RU" sz="1600">
              <a:solidFill>
                <a:schemeClr val="accent1"/>
              </a:solidFill>
              <a:latin typeface="+mn-lt"/>
              <a:ea typeface="Roboto"/>
              <a:cs typeface="Roboto Light"/>
            </a:endParaRPr>
          </a:p>
          <a:p>
            <a:pPr marL="0" marR="0" lvl="0" indent="0" algn="l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>
                <a:solidFill>
                  <a:schemeClr val="accent1"/>
                </a:solidFill>
                <a:latin typeface="+mn-lt"/>
                <a:ea typeface="Roboto" panose="020B0604020202020204" charset="0"/>
              </a:rPr>
              <a:t>2</a:t>
            </a:r>
            <a:r>
              <a:rPr kumimoji="0" lang="ru-RU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  <a:t> ТЫС. МЕД. ОРГАНИЗАЦИЙ и ФМБА России </a:t>
            </a:r>
            <a:br>
              <a:rPr kumimoji="0" lang="ru-RU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6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используют продукт </a:t>
            </a:r>
          </a:p>
          <a:p>
            <a:pPr>
              <a:spcBef>
                <a:spcPts val="1800"/>
              </a:spcBef>
            </a:pPr>
            <a:r>
              <a:rPr lang="ru-RU" altLang="ru-RU" sz="1600">
                <a:solidFill>
                  <a:schemeClr val="accent1"/>
                </a:solidFill>
                <a:latin typeface="+mn-lt"/>
                <a:ea typeface="Roboto"/>
              </a:rPr>
              <a:t>24 РЕГИОНА ИСПОЛЬЗУЮТ</a:t>
            </a:r>
            <a:br>
              <a:rPr lang="ru-RU" altLang="ru-RU" sz="1600" i="0" u="none" strike="noStrike" cap="none" normalizeH="0" baseline="0">
                <a:ln>
                  <a:noFill/>
                </a:ln>
                <a:effectLst/>
                <a:latin typeface="+mn-lt"/>
                <a:ea typeface="Roboto" panose="020B0604020202020204" charset="0"/>
              </a:rPr>
            </a:br>
            <a:r>
              <a:rPr lang="ru-RU" altLang="ru-RU" sz="1600">
                <a:solidFill>
                  <a:srgbClr val="1A1A1A"/>
                </a:solidFill>
                <a:latin typeface="+mn-lt"/>
                <a:ea typeface="Roboto"/>
              </a:rPr>
              <a:t>сервисы "К врачу"</a:t>
            </a:r>
            <a:endParaRPr lang="ru-RU" altLang="ru-RU" sz="1600" i="0" u="none" strike="noStrike" cap="none" normalizeH="0" baseline="0">
              <a:ln>
                <a:noFill/>
              </a:ln>
              <a:solidFill>
                <a:srgbClr val="1A1A1A"/>
              </a:solidFill>
              <a:effectLst/>
              <a:latin typeface="+mn-lt"/>
              <a:ea typeface="Roboto" panose="020B0604020202020204" charset="0"/>
              <a:cs typeface="Roboto Light"/>
            </a:endParaRPr>
          </a:p>
          <a:p>
            <a:pPr>
              <a:spcBef>
                <a:spcPts val="1800"/>
              </a:spcBef>
            </a:pPr>
            <a:r>
              <a:rPr lang="ru-RU" altLang="ru-RU" sz="1600">
                <a:solidFill>
                  <a:schemeClr val="accent1"/>
                </a:solidFill>
                <a:latin typeface="+mn-lt"/>
                <a:ea typeface="Roboto"/>
              </a:rPr>
              <a:t>54 МЛН</a:t>
            </a:r>
            <a:r>
              <a:rPr kumimoji="0" lang="ru-RU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/>
              </a:rPr>
              <a:t> </a:t>
            </a:r>
            <a:r>
              <a:rPr lang="ru-RU" altLang="ru-RU" sz="1600">
                <a:solidFill>
                  <a:schemeClr val="accent1"/>
                </a:solidFill>
                <a:latin typeface="+mn-lt"/>
                <a:ea typeface="Roboto"/>
              </a:rPr>
              <a:t>ПАЦИЕНТОВ</a:t>
            </a:r>
            <a:br>
              <a:rPr lang="ru-RU" altLang="ru-RU" sz="1600">
                <a:latin typeface="+mn-lt"/>
                <a:ea typeface="Roboto" panose="020B0604020202020204" charset="0"/>
              </a:rPr>
            </a:br>
            <a:r>
              <a:rPr lang="ru-RU" sz="1600">
                <a:solidFill>
                  <a:srgbClr val="1A1A1A"/>
                </a:solidFill>
                <a:latin typeface="+mn-lt"/>
                <a:ea typeface="Roboto"/>
              </a:rPr>
              <a:t>в единой базе данных</a:t>
            </a:r>
            <a:endParaRPr kumimoji="0" lang="ru-RU" altLang="ru-RU" sz="16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/>
            </a:endParaRPr>
          </a:p>
        </p:txBody>
      </p:sp>
      <p:sp>
        <p:nvSpPr>
          <p:cNvPr id="5" name="Круговая 131">
            <a:extLst>
              <a:ext uri="{FF2B5EF4-FFF2-40B4-BE49-F238E27FC236}">
                <a16:creationId xmlns:a16="http://schemas.microsoft.com/office/drawing/2014/main" id="{3B02891E-48EA-9A1D-43C6-E443DD0F2547}"/>
              </a:ext>
            </a:extLst>
          </p:cNvPr>
          <p:cNvSpPr/>
          <p:nvPr/>
        </p:nvSpPr>
        <p:spPr>
          <a:xfrm>
            <a:off x="1469084" y="1342457"/>
            <a:ext cx="4765040" cy="4765040"/>
          </a:xfrm>
          <a:prstGeom prst="pie">
            <a:avLst>
              <a:gd name="adj1" fmla="val 16200001"/>
              <a:gd name="adj2" fmla="val 10808681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E8890"/>
              </a:gs>
            </a:gsLst>
            <a:lin ang="5400000" scaled="0"/>
          </a:gradFill>
        </p:spPr>
        <p:txBody>
          <a:bodyPr wrap="square" anchor="ctr">
            <a:noAutofit/>
          </a:bodyPr>
          <a:lstStyle/>
          <a:p>
            <a:pPr marL="7701">
              <a:spcBef>
                <a:spcPts val="600"/>
              </a:spcBef>
            </a:pPr>
            <a:endParaRPr lang="ru-RU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C762C-2E41-45F2-7B56-C8025E394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7" y="1661426"/>
            <a:ext cx="4254245" cy="5196841"/>
          </a:xfrm>
          <a:prstGeom prst="rect">
            <a:avLst/>
          </a:prstGeom>
        </p:spPr>
      </p:pic>
      <p:sp>
        <p:nvSpPr>
          <p:cNvPr id="7" name="Rectangle 78">
            <a:extLst>
              <a:ext uri="{FF2B5EF4-FFF2-40B4-BE49-F238E27FC236}">
                <a16:creationId xmlns:a16="http://schemas.microsoft.com/office/drawing/2014/main" id="{7E57AC6A-87E9-F13B-794F-12E385A87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998" y="2007795"/>
            <a:ext cx="12443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Внедрена система </a:t>
            </a:r>
            <a:endParaRPr kumimoji="0" lang="ru-RU" alt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8" name="Rectangle 80">
            <a:extLst>
              <a:ext uri="{FF2B5EF4-FFF2-40B4-BE49-F238E27FC236}">
                <a16:creationId xmlns:a16="http://schemas.microsoft.com/office/drawing/2014/main" id="{861A6ABA-6CC6-60FA-1DA3-AA2705165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478" y="1371967"/>
            <a:ext cx="17440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 </a:t>
            </a:r>
            <a:r>
              <a:rPr kumimoji="0" lang="ru-RU" altLang="ru-RU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32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РЕГИОНАХ </a:t>
            </a:r>
            <a:b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И </a:t>
            </a:r>
            <a:r>
              <a:rPr kumimoji="0" lang="ru-RU" altLang="ru-RU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ФМБА России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1">
            <a:extLst>
              <a:ext uri="{FF2B5EF4-FFF2-40B4-BE49-F238E27FC236}">
                <a16:creationId xmlns:a16="http://schemas.microsoft.com/office/drawing/2014/main" id="{5B29C8F0-8D78-A026-E04D-9F1B2E390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403" y="2949791"/>
            <a:ext cx="15666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Цифровое решение для медицинских  </a:t>
            </a:r>
          </a:p>
          <a:p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организаций</a:t>
            </a:r>
            <a:endParaRPr lang="ru-RU" altLang="ru-RU" sz="2400">
              <a:latin typeface="+mn-lt"/>
              <a:ea typeface="Roboto" panose="020B060402020202020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890FE19-3264-5D0C-7C54-3286E8310953}"/>
              </a:ext>
            </a:extLst>
          </p:cNvPr>
          <p:cNvGrpSpPr/>
          <p:nvPr/>
        </p:nvGrpSpPr>
        <p:grpSpPr>
          <a:xfrm>
            <a:off x="4348524" y="2030740"/>
            <a:ext cx="355599" cy="769808"/>
            <a:chOff x="4545746" y="1985920"/>
            <a:chExt cx="355599" cy="769808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799DB39F-FE5B-C059-FE1A-BC8D375D8411}"/>
                </a:ext>
              </a:extLst>
            </p:cNvPr>
            <p:cNvGrpSpPr/>
            <p:nvPr/>
          </p:nvGrpSpPr>
          <p:grpSpPr>
            <a:xfrm flipH="1">
              <a:off x="4545746" y="1985920"/>
              <a:ext cx="355599" cy="341354"/>
              <a:chOff x="182563" y="3186113"/>
              <a:chExt cx="501650" cy="500062"/>
            </a:xfrm>
            <a:solidFill>
              <a:schemeClr val="bg1"/>
            </a:solidFill>
          </p:grpSpPr>
          <p:sp>
            <p:nvSpPr>
              <p:cNvPr id="16" name="Oval 57">
                <a:extLst>
                  <a:ext uri="{FF2B5EF4-FFF2-40B4-BE49-F238E27FC236}">
                    <a16:creationId xmlns:a16="http://schemas.microsoft.com/office/drawing/2014/main" id="{4CCBA0FB-ADDD-538C-E2C0-5D48128AF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26" y="3303588"/>
                <a:ext cx="33338" cy="3333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Rectangle 59">
                <a:extLst>
                  <a:ext uri="{FF2B5EF4-FFF2-40B4-BE49-F238E27FC236}">
                    <a16:creationId xmlns:a16="http://schemas.microsoft.com/office/drawing/2014/main" id="{4773AC3E-D01E-16FD-167E-73279AD61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113" y="3519488"/>
                <a:ext cx="15875" cy="174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Rectangle 60">
                <a:extLst>
                  <a:ext uri="{FF2B5EF4-FFF2-40B4-BE49-F238E27FC236}">
                    <a16:creationId xmlns:a16="http://schemas.microsoft.com/office/drawing/2014/main" id="{9E571A0A-E1BA-F710-26C8-B5536E6E5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113" y="3519488"/>
                <a:ext cx="15875" cy="174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Freeform 61">
                <a:extLst>
                  <a:ext uri="{FF2B5EF4-FFF2-40B4-BE49-F238E27FC236}">
                    <a16:creationId xmlns:a16="http://schemas.microsoft.com/office/drawing/2014/main" id="{1F56925B-194E-3BB8-F77E-7112CD68B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3388" y="3294063"/>
                <a:ext cx="50800" cy="50800"/>
              </a:xfrm>
              <a:custGeom>
                <a:avLst/>
                <a:gdLst>
                  <a:gd name="T0" fmla="*/ 102 w 205"/>
                  <a:gd name="T1" fmla="*/ 0 h 205"/>
                  <a:gd name="T2" fmla="*/ 0 w 205"/>
                  <a:gd name="T3" fmla="*/ 102 h 205"/>
                  <a:gd name="T4" fmla="*/ 102 w 205"/>
                  <a:gd name="T5" fmla="*/ 205 h 205"/>
                  <a:gd name="T6" fmla="*/ 205 w 205"/>
                  <a:gd name="T7" fmla="*/ 102 h 205"/>
                  <a:gd name="T8" fmla="*/ 102 w 205"/>
                  <a:gd name="T9" fmla="*/ 0 h 205"/>
                  <a:gd name="T10" fmla="*/ 102 w 205"/>
                  <a:gd name="T11" fmla="*/ 136 h 205"/>
                  <a:gd name="T12" fmla="*/ 68 w 205"/>
                  <a:gd name="T13" fmla="*/ 102 h 205"/>
                  <a:gd name="T14" fmla="*/ 102 w 205"/>
                  <a:gd name="T15" fmla="*/ 68 h 205"/>
                  <a:gd name="T16" fmla="*/ 137 w 205"/>
                  <a:gd name="T17" fmla="*/ 102 h 205"/>
                  <a:gd name="T18" fmla="*/ 102 w 205"/>
                  <a:gd name="T19" fmla="*/ 136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205">
                    <a:moveTo>
                      <a:pt x="102" y="0"/>
                    </a:moveTo>
                    <a:cubicBezTo>
                      <a:pt x="46" y="0"/>
                      <a:pt x="0" y="46"/>
                      <a:pt x="0" y="102"/>
                    </a:cubicBezTo>
                    <a:cubicBezTo>
                      <a:pt x="0" y="159"/>
                      <a:pt x="46" y="205"/>
                      <a:pt x="102" y="205"/>
                    </a:cubicBezTo>
                    <a:cubicBezTo>
                      <a:pt x="159" y="205"/>
                      <a:pt x="205" y="159"/>
                      <a:pt x="205" y="102"/>
                    </a:cubicBezTo>
                    <a:cubicBezTo>
                      <a:pt x="205" y="46"/>
                      <a:pt x="159" y="0"/>
                      <a:pt x="102" y="0"/>
                    </a:cubicBezTo>
                    <a:close/>
                    <a:moveTo>
                      <a:pt x="102" y="136"/>
                    </a:moveTo>
                    <a:cubicBezTo>
                      <a:pt x="84" y="136"/>
                      <a:pt x="68" y="121"/>
                      <a:pt x="68" y="102"/>
                    </a:cubicBezTo>
                    <a:cubicBezTo>
                      <a:pt x="68" y="83"/>
                      <a:pt x="84" y="68"/>
                      <a:pt x="102" y="68"/>
                    </a:cubicBezTo>
                    <a:cubicBezTo>
                      <a:pt x="121" y="68"/>
                      <a:pt x="137" y="83"/>
                      <a:pt x="137" y="102"/>
                    </a:cubicBezTo>
                    <a:cubicBezTo>
                      <a:pt x="137" y="121"/>
                      <a:pt x="121" y="136"/>
                      <a:pt x="102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Freeform 62">
                <a:extLst>
                  <a:ext uri="{FF2B5EF4-FFF2-40B4-BE49-F238E27FC236}">
                    <a16:creationId xmlns:a16="http://schemas.microsoft.com/office/drawing/2014/main" id="{F92035CB-C9DD-7C51-150F-FFD5214C06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563" y="3186113"/>
                <a:ext cx="501650" cy="500062"/>
              </a:xfrm>
              <a:custGeom>
                <a:avLst/>
                <a:gdLst>
                  <a:gd name="T0" fmla="*/ 1911 w 2048"/>
                  <a:gd name="T1" fmla="*/ 68 h 2048"/>
                  <a:gd name="T2" fmla="*/ 1843 w 2048"/>
                  <a:gd name="T3" fmla="*/ 0 h 2048"/>
                  <a:gd name="T4" fmla="*/ 1911 w 2048"/>
                  <a:gd name="T5" fmla="*/ 205 h 2048"/>
                  <a:gd name="T6" fmla="*/ 1980 w 2048"/>
                  <a:gd name="T7" fmla="*/ 137 h 2048"/>
                  <a:gd name="T8" fmla="*/ 1741 w 2048"/>
                  <a:gd name="T9" fmla="*/ 546 h 2048"/>
                  <a:gd name="T10" fmla="*/ 1502 w 2048"/>
                  <a:gd name="T11" fmla="*/ 137 h 2048"/>
                  <a:gd name="T12" fmla="*/ 1570 w 2048"/>
                  <a:gd name="T13" fmla="*/ 205 h 2048"/>
                  <a:gd name="T14" fmla="*/ 1638 w 2048"/>
                  <a:gd name="T15" fmla="*/ 0 h 2048"/>
                  <a:gd name="T16" fmla="*/ 1570 w 2048"/>
                  <a:gd name="T17" fmla="*/ 68 h 2048"/>
                  <a:gd name="T18" fmla="*/ 1434 w 2048"/>
                  <a:gd name="T19" fmla="*/ 102 h 2048"/>
                  <a:gd name="T20" fmla="*/ 137 w 2048"/>
                  <a:gd name="T21" fmla="*/ 137 h 2048"/>
                  <a:gd name="T22" fmla="*/ 0 w 2048"/>
                  <a:gd name="T23" fmla="*/ 1434 h 2048"/>
                  <a:gd name="T24" fmla="*/ 627 w 2048"/>
                  <a:gd name="T25" fmla="*/ 1570 h 2048"/>
                  <a:gd name="T26" fmla="*/ 307 w 2048"/>
                  <a:gd name="T27" fmla="*/ 1843 h 2048"/>
                  <a:gd name="T28" fmla="*/ 307 w 2048"/>
                  <a:gd name="T29" fmla="*/ 2048 h 2048"/>
                  <a:gd name="T30" fmla="*/ 1570 w 2048"/>
                  <a:gd name="T31" fmla="*/ 1946 h 2048"/>
                  <a:gd name="T32" fmla="*/ 1284 w 2048"/>
                  <a:gd name="T33" fmla="*/ 1843 h 2048"/>
                  <a:gd name="T34" fmla="*/ 1638 w 2048"/>
                  <a:gd name="T35" fmla="*/ 1570 h 2048"/>
                  <a:gd name="T36" fmla="*/ 1775 w 2048"/>
                  <a:gd name="T37" fmla="*/ 749 h 2048"/>
                  <a:gd name="T38" fmla="*/ 2048 w 2048"/>
                  <a:gd name="T39" fmla="*/ 102 h 2048"/>
                  <a:gd name="T40" fmla="*/ 1502 w 2048"/>
                  <a:gd name="T41" fmla="*/ 1946 h 2048"/>
                  <a:gd name="T42" fmla="*/ 307 w 2048"/>
                  <a:gd name="T43" fmla="*/ 1980 h 2048"/>
                  <a:gd name="T44" fmla="*/ 307 w 2048"/>
                  <a:gd name="T45" fmla="*/ 1911 h 2048"/>
                  <a:gd name="T46" fmla="*/ 1502 w 2048"/>
                  <a:gd name="T47" fmla="*/ 1946 h 2048"/>
                  <a:gd name="T48" fmla="*/ 567 w 2048"/>
                  <a:gd name="T49" fmla="*/ 1843 h 2048"/>
                  <a:gd name="T50" fmla="*/ 1071 w 2048"/>
                  <a:gd name="T51" fmla="*/ 1570 h 2048"/>
                  <a:gd name="T52" fmla="*/ 1707 w 2048"/>
                  <a:gd name="T53" fmla="*/ 1434 h 2048"/>
                  <a:gd name="T54" fmla="*/ 137 w 2048"/>
                  <a:gd name="T55" fmla="*/ 1502 h 2048"/>
                  <a:gd name="T56" fmla="*/ 68 w 2048"/>
                  <a:gd name="T57" fmla="*/ 1297 h 2048"/>
                  <a:gd name="T58" fmla="*/ 1707 w 2048"/>
                  <a:gd name="T59" fmla="*/ 1434 h 2048"/>
                  <a:gd name="T60" fmla="*/ 1638 w 2048"/>
                  <a:gd name="T61" fmla="*/ 1058 h 2048"/>
                  <a:gd name="T62" fmla="*/ 1161 w 2048"/>
                  <a:gd name="T63" fmla="*/ 990 h 2048"/>
                  <a:gd name="T64" fmla="*/ 1195 w 2048"/>
                  <a:gd name="T65" fmla="*/ 922 h 2048"/>
                  <a:gd name="T66" fmla="*/ 1229 w 2048"/>
                  <a:gd name="T67" fmla="*/ 762 h 2048"/>
                  <a:gd name="T68" fmla="*/ 1024 w 2048"/>
                  <a:gd name="T69" fmla="*/ 330 h 2048"/>
                  <a:gd name="T70" fmla="*/ 1024 w 2048"/>
                  <a:gd name="T71" fmla="*/ 762 h 2048"/>
                  <a:gd name="T72" fmla="*/ 1058 w 2048"/>
                  <a:gd name="T73" fmla="*/ 922 h 2048"/>
                  <a:gd name="T74" fmla="*/ 1092 w 2048"/>
                  <a:gd name="T75" fmla="*/ 990 h 2048"/>
                  <a:gd name="T76" fmla="*/ 1638 w 2048"/>
                  <a:gd name="T77" fmla="*/ 1126 h 2048"/>
                  <a:gd name="T78" fmla="*/ 1707 w 2048"/>
                  <a:gd name="T79" fmla="*/ 1229 h 2048"/>
                  <a:gd name="T80" fmla="*/ 68 w 2048"/>
                  <a:gd name="T81" fmla="*/ 273 h 2048"/>
                  <a:gd name="T82" fmla="*/ 1434 w 2048"/>
                  <a:gd name="T83" fmla="*/ 205 h 2048"/>
                  <a:gd name="T84" fmla="*/ 1707 w 2048"/>
                  <a:gd name="T85" fmla="*/ 749 h 2048"/>
                  <a:gd name="T86" fmla="*/ 1126 w 2048"/>
                  <a:gd name="T87" fmla="*/ 717 h 2048"/>
                  <a:gd name="T88" fmla="*/ 1126 w 2048"/>
                  <a:gd name="T89" fmla="*/ 375 h 2048"/>
                  <a:gd name="T90" fmla="*/ 1126 w 2048"/>
                  <a:gd name="T91" fmla="*/ 717 h 2048"/>
                  <a:gd name="T92" fmla="*/ 1161 w 2048"/>
                  <a:gd name="T93" fmla="*/ 853 h 2048"/>
                  <a:gd name="T94" fmla="*/ 1092 w 2048"/>
                  <a:gd name="T95" fmla="*/ 785 h 2048"/>
                  <a:gd name="T96" fmla="*/ 1741 w 2048"/>
                  <a:gd name="T97" fmla="*/ 683 h 2048"/>
                  <a:gd name="T98" fmla="*/ 1943 w 2048"/>
                  <a:gd name="T99" fmla="*/ 538 h 2048"/>
                  <a:gd name="T100" fmla="*/ 1741 w 2048"/>
                  <a:gd name="T101" fmla="*/ 683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48" h="2048">
                    <a:moveTo>
                      <a:pt x="2014" y="68"/>
                    </a:moveTo>
                    <a:cubicBezTo>
                      <a:pt x="1911" y="68"/>
                      <a:pt x="1911" y="68"/>
                      <a:pt x="1911" y="68"/>
                    </a:cubicBezTo>
                    <a:cubicBezTo>
                      <a:pt x="1911" y="0"/>
                      <a:pt x="1911" y="0"/>
                      <a:pt x="1911" y="0"/>
                    </a:cubicBezTo>
                    <a:cubicBezTo>
                      <a:pt x="1843" y="0"/>
                      <a:pt x="1843" y="0"/>
                      <a:pt x="1843" y="0"/>
                    </a:cubicBezTo>
                    <a:cubicBezTo>
                      <a:pt x="1843" y="205"/>
                      <a:pt x="1843" y="205"/>
                      <a:pt x="1843" y="205"/>
                    </a:cubicBezTo>
                    <a:cubicBezTo>
                      <a:pt x="1911" y="205"/>
                      <a:pt x="1911" y="205"/>
                      <a:pt x="1911" y="205"/>
                    </a:cubicBezTo>
                    <a:cubicBezTo>
                      <a:pt x="1911" y="137"/>
                      <a:pt x="1911" y="137"/>
                      <a:pt x="1911" y="137"/>
                    </a:cubicBezTo>
                    <a:cubicBezTo>
                      <a:pt x="1980" y="137"/>
                      <a:pt x="1980" y="137"/>
                      <a:pt x="1980" y="137"/>
                    </a:cubicBezTo>
                    <a:cubicBezTo>
                      <a:pt x="1980" y="307"/>
                      <a:pt x="1980" y="307"/>
                      <a:pt x="1980" y="307"/>
                    </a:cubicBezTo>
                    <a:cubicBezTo>
                      <a:pt x="1980" y="439"/>
                      <a:pt x="1873" y="546"/>
                      <a:pt x="1741" y="546"/>
                    </a:cubicBezTo>
                    <a:cubicBezTo>
                      <a:pt x="1609" y="546"/>
                      <a:pt x="1502" y="439"/>
                      <a:pt x="1502" y="307"/>
                    </a:cubicBezTo>
                    <a:cubicBezTo>
                      <a:pt x="1502" y="137"/>
                      <a:pt x="1502" y="137"/>
                      <a:pt x="1502" y="137"/>
                    </a:cubicBezTo>
                    <a:cubicBezTo>
                      <a:pt x="1570" y="137"/>
                      <a:pt x="1570" y="137"/>
                      <a:pt x="1570" y="137"/>
                    </a:cubicBezTo>
                    <a:cubicBezTo>
                      <a:pt x="1570" y="205"/>
                      <a:pt x="1570" y="205"/>
                      <a:pt x="1570" y="205"/>
                    </a:cubicBezTo>
                    <a:cubicBezTo>
                      <a:pt x="1638" y="205"/>
                      <a:pt x="1638" y="205"/>
                      <a:pt x="1638" y="205"/>
                    </a:cubicBezTo>
                    <a:cubicBezTo>
                      <a:pt x="1638" y="0"/>
                      <a:pt x="1638" y="0"/>
                      <a:pt x="1638" y="0"/>
                    </a:cubicBezTo>
                    <a:cubicBezTo>
                      <a:pt x="1570" y="0"/>
                      <a:pt x="1570" y="0"/>
                      <a:pt x="1570" y="0"/>
                    </a:cubicBezTo>
                    <a:cubicBezTo>
                      <a:pt x="1570" y="68"/>
                      <a:pt x="1570" y="68"/>
                      <a:pt x="1570" y="68"/>
                    </a:cubicBezTo>
                    <a:cubicBezTo>
                      <a:pt x="1468" y="68"/>
                      <a:pt x="1468" y="68"/>
                      <a:pt x="1468" y="68"/>
                    </a:cubicBezTo>
                    <a:cubicBezTo>
                      <a:pt x="1449" y="68"/>
                      <a:pt x="1434" y="84"/>
                      <a:pt x="1434" y="102"/>
                    </a:cubicBezTo>
                    <a:cubicBezTo>
                      <a:pt x="1434" y="137"/>
                      <a:pt x="1434" y="137"/>
                      <a:pt x="1434" y="137"/>
                    </a:cubicBezTo>
                    <a:cubicBezTo>
                      <a:pt x="137" y="137"/>
                      <a:pt x="137" y="137"/>
                      <a:pt x="137" y="137"/>
                    </a:cubicBezTo>
                    <a:cubicBezTo>
                      <a:pt x="61" y="137"/>
                      <a:pt x="0" y="198"/>
                      <a:pt x="0" y="273"/>
                    </a:cubicBezTo>
                    <a:cubicBezTo>
                      <a:pt x="0" y="1434"/>
                      <a:pt x="0" y="1434"/>
                      <a:pt x="0" y="1434"/>
                    </a:cubicBezTo>
                    <a:cubicBezTo>
                      <a:pt x="0" y="1509"/>
                      <a:pt x="61" y="1570"/>
                      <a:pt x="137" y="1570"/>
                    </a:cubicBezTo>
                    <a:cubicBezTo>
                      <a:pt x="627" y="1570"/>
                      <a:pt x="627" y="1570"/>
                      <a:pt x="627" y="1570"/>
                    </a:cubicBezTo>
                    <a:cubicBezTo>
                      <a:pt x="491" y="1843"/>
                      <a:pt x="491" y="1843"/>
                      <a:pt x="491" y="1843"/>
                    </a:cubicBezTo>
                    <a:cubicBezTo>
                      <a:pt x="307" y="1843"/>
                      <a:pt x="307" y="1843"/>
                      <a:pt x="307" y="1843"/>
                    </a:cubicBezTo>
                    <a:cubicBezTo>
                      <a:pt x="251" y="1843"/>
                      <a:pt x="205" y="1889"/>
                      <a:pt x="205" y="1946"/>
                    </a:cubicBezTo>
                    <a:cubicBezTo>
                      <a:pt x="205" y="2002"/>
                      <a:pt x="251" y="2048"/>
                      <a:pt x="307" y="2048"/>
                    </a:cubicBezTo>
                    <a:cubicBezTo>
                      <a:pt x="1468" y="2048"/>
                      <a:pt x="1468" y="2048"/>
                      <a:pt x="1468" y="2048"/>
                    </a:cubicBezTo>
                    <a:cubicBezTo>
                      <a:pt x="1524" y="2048"/>
                      <a:pt x="1570" y="2002"/>
                      <a:pt x="1570" y="1946"/>
                    </a:cubicBezTo>
                    <a:cubicBezTo>
                      <a:pt x="1570" y="1889"/>
                      <a:pt x="1524" y="1843"/>
                      <a:pt x="1468" y="1843"/>
                    </a:cubicBezTo>
                    <a:cubicBezTo>
                      <a:pt x="1284" y="1843"/>
                      <a:pt x="1284" y="1843"/>
                      <a:pt x="1284" y="1843"/>
                    </a:cubicBezTo>
                    <a:cubicBezTo>
                      <a:pt x="1147" y="1570"/>
                      <a:pt x="1147" y="1570"/>
                      <a:pt x="1147" y="1570"/>
                    </a:cubicBezTo>
                    <a:cubicBezTo>
                      <a:pt x="1638" y="1570"/>
                      <a:pt x="1638" y="1570"/>
                      <a:pt x="1638" y="1570"/>
                    </a:cubicBezTo>
                    <a:cubicBezTo>
                      <a:pt x="1714" y="1570"/>
                      <a:pt x="1775" y="1509"/>
                      <a:pt x="1775" y="1434"/>
                    </a:cubicBezTo>
                    <a:cubicBezTo>
                      <a:pt x="1775" y="749"/>
                      <a:pt x="1775" y="749"/>
                      <a:pt x="1775" y="749"/>
                    </a:cubicBezTo>
                    <a:cubicBezTo>
                      <a:pt x="1930" y="731"/>
                      <a:pt x="2048" y="600"/>
                      <a:pt x="2048" y="444"/>
                    </a:cubicBezTo>
                    <a:cubicBezTo>
                      <a:pt x="2048" y="102"/>
                      <a:pt x="2048" y="102"/>
                      <a:pt x="2048" y="102"/>
                    </a:cubicBezTo>
                    <a:cubicBezTo>
                      <a:pt x="2048" y="84"/>
                      <a:pt x="2033" y="68"/>
                      <a:pt x="2014" y="68"/>
                    </a:cubicBezTo>
                    <a:close/>
                    <a:moveTo>
                      <a:pt x="1502" y="1946"/>
                    </a:moveTo>
                    <a:cubicBezTo>
                      <a:pt x="1502" y="1964"/>
                      <a:pt x="1487" y="1980"/>
                      <a:pt x="1468" y="1980"/>
                    </a:cubicBezTo>
                    <a:cubicBezTo>
                      <a:pt x="307" y="1980"/>
                      <a:pt x="307" y="1980"/>
                      <a:pt x="307" y="1980"/>
                    </a:cubicBezTo>
                    <a:cubicBezTo>
                      <a:pt x="288" y="1980"/>
                      <a:pt x="273" y="1964"/>
                      <a:pt x="273" y="1946"/>
                    </a:cubicBezTo>
                    <a:cubicBezTo>
                      <a:pt x="273" y="1927"/>
                      <a:pt x="288" y="1911"/>
                      <a:pt x="307" y="1911"/>
                    </a:cubicBezTo>
                    <a:cubicBezTo>
                      <a:pt x="1468" y="1911"/>
                      <a:pt x="1468" y="1911"/>
                      <a:pt x="1468" y="1911"/>
                    </a:cubicBezTo>
                    <a:cubicBezTo>
                      <a:pt x="1487" y="1911"/>
                      <a:pt x="1502" y="1927"/>
                      <a:pt x="1502" y="1946"/>
                    </a:cubicBezTo>
                    <a:close/>
                    <a:moveTo>
                      <a:pt x="1208" y="1843"/>
                    </a:moveTo>
                    <a:cubicBezTo>
                      <a:pt x="567" y="1843"/>
                      <a:pt x="567" y="1843"/>
                      <a:pt x="567" y="1843"/>
                    </a:cubicBezTo>
                    <a:cubicBezTo>
                      <a:pt x="704" y="1570"/>
                      <a:pt x="704" y="1570"/>
                      <a:pt x="704" y="1570"/>
                    </a:cubicBezTo>
                    <a:cubicBezTo>
                      <a:pt x="1071" y="1570"/>
                      <a:pt x="1071" y="1570"/>
                      <a:pt x="1071" y="1570"/>
                    </a:cubicBezTo>
                    <a:lnTo>
                      <a:pt x="1208" y="1843"/>
                    </a:lnTo>
                    <a:close/>
                    <a:moveTo>
                      <a:pt x="1707" y="1434"/>
                    </a:moveTo>
                    <a:cubicBezTo>
                      <a:pt x="1707" y="1471"/>
                      <a:pt x="1676" y="1502"/>
                      <a:pt x="1638" y="1502"/>
                    </a:cubicBezTo>
                    <a:cubicBezTo>
                      <a:pt x="137" y="1502"/>
                      <a:pt x="137" y="1502"/>
                      <a:pt x="137" y="1502"/>
                    </a:cubicBezTo>
                    <a:cubicBezTo>
                      <a:pt x="99" y="1502"/>
                      <a:pt x="68" y="1471"/>
                      <a:pt x="68" y="1434"/>
                    </a:cubicBezTo>
                    <a:cubicBezTo>
                      <a:pt x="68" y="1297"/>
                      <a:pt x="68" y="1297"/>
                      <a:pt x="68" y="1297"/>
                    </a:cubicBezTo>
                    <a:cubicBezTo>
                      <a:pt x="1707" y="1297"/>
                      <a:pt x="1707" y="1297"/>
                      <a:pt x="1707" y="1297"/>
                    </a:cubicBezTo>
                    <a:lnTo>
                      <a:pt x="1707" y="1434"/>
                    </a:lnTo>
                    <a:close/>
                    <a:moveTo>
                      <a:pt x="1707" y="990"/>
                    </a:moveTo>
                    <a:cubicBezTo>
                      <a:pt x="1707" y="1028"/>
                      <a:pt x="1676" y="1058"/>
                      <a:pt x="1638" y="1058"/>
                    </a:cubicBezTo>
                    <a:cubicBezTo>
                      <a:pt x="1229" y="1058"/>
                      <a:pt x="1229" y="1058"/>
                      <a:pt x="1229" y="1058"/>
                    </a:cubicBezTo>
                    <a:cubicBezTo>
                      <a:pt x="1191" y="1058"/>
                      <a:pt x="1161" y="1028"/>
                      <a:pt x="1161" y="990"/>
                    </a:cubicBezTo>
                    <a:cubicBezTo>
                      <a:pt x="1161" y="922"/>
                      <a:pt x="1161" y="922"/>
                      <a:pt x="1161" y="922"/>
                    </a:cubicBezTo>
                    <a:cubicBezTo>
                      <a:pt x="1195" y="922"/>
                      <a:pt x="1195" y="922"/>
                      <a:pt x="1195" y="922"/>
                    </a:cubicBezTo>
                    <a:cubicBezTo>
                      <a:pt x="1214" y="922"/>
                      <a:pt x="1229" y="906"/>
                      <a:pt x="1229" y="887"/>
                    </a:cubicBezTo>
                    <a:cubicBezTo>
                      <a:pt x="1229" y="762"/>
                      <a:pt x="1229" y="762"/>
                      <a:pt x="1229" y="762"/>
                    </a:cubicBezTo>
                    <a:cubicBezTo>
                      <a:pt x="1348" y="705"/>
                      <a:pt x="1399" y="563"/>
                      <a:pt x="1342" y="443"/>
                    </a:cubicBezTo>
                    <a:cubicBezTo>
                      <a:pt x="1286" y="324"/>
                      <a:pt x="1143" y="273"/>
                      <a:pt x="1024" y="330"/>
                    </a:cubicBezTo>
                    <a:cubicBezTo>
                      <a:pt x="905" y="386"/>
                      <a:pt x="854" y="529"/>
                      <a:pt x="911" y="648"/>
                    </a:cubicBezTo>
                    <a:cubicBezTo>
                      <a:pt x="934" y="698"/>
                      <a:pt x="974" y="738"/>
                      <a:pt x="1024" y="762"/>
                    </a:cubicBezTo>
                    <a:cubicBezTo>
                      <a:pt x="1024" y="887"/>
                      <a:pt x="1024" y="887"/>
                      <a:pt x="1024" y="887"/>
                    </a:cubicBezTo>
                    <a:cubicBezTo>
                      <a:pt x="1024" y="906"/>
                      <a:pt x="1039" y="922"/>
                      <a:pt x="1058" y="922"/>
                    </a:cubicBezTo>
                    <a:cubicBezTo>
                      <a:pt x="1092" y="922"/>
                      <a:pt x="1092" y="922"/>
                      <a:pt x="1092" y="922"/>
                    </a:cubicBezTo>
                    <a:cubicBezTo>
                      <a:pt x="1092" y="990"/>
                      <a:pt x="1092" y="990"/>
                      <a:pt x="1092" y="990"/>
                    </a:cubicBezTo>
                    <a:cubicBezTo>
                      <a:pt x="1092" y="1065"/>
                      <a:pt x="1153" y="1126"/>
                      <a:pt x="1229" y="1126"/>
                    </a:cubicBezTo>
                    <a:cubicBezTo>
                      <a:pt x="1638" y="1126"/>
                      <a:pt x="1638" y="1126"/>
                      <a:pt x="1638" y="1126"/>
                    </a:cubicBezTo>
                    <a:cubicBezTo>
                      <a:pt x="1662" y="1126"/>
                      <a:pt x="1686" y="1120"/>
                      <a:pt x="1707" y="1107"/>
                    </a:cubicBezTo>
                    <a:cubicBezTo>
                      <a:pt x="1707" y="1229"/>
                      <a:pt x="1707" y="1229"/>
                      <a:pt x="1707" y="1229"/>
                    </a:cubicBezTo>
                    <a:cubicBezTo>
                      <a:pt x="68" y="1229"/>
                      <a:pt x="68" y="1229"/>
                      <a:pt x="68" y="1229"/>
                    </a:cubicBezTo>
                    <a:cubicBezTo>
                      <a:pt x="68" y="273"/>
                      <a:pt x="68" y="273"/>
                      <a:pt x="68" y="273"/>
                    </a:cubicBezTo>
                    <a:cubicBezTo>
                      <a:pt x="68" y="235"/>
                      <a:pt x="99" y="205"/>
                      <a:pt x="137" y="205"/>
                    </a:cubicBezTo>
                    <a:cubicBezTo>
                      <a:pt x="1434" y="205"/>
                      <a:pt x="1434" y="205"/>
                      <a:pt x="1434" y="205"/>
                    </a:cubicBezTo>
                    <a:cubicBezTo>
                      <a:pt x="1434" y="444"/>
                      <a:pt x="1434" y="444"/>
                      <a:pt x="1434" y="444"/>
                    </a:cubicBezTo>
                    <a:cubicBezTo>
                      <a:pt x="1434" y="600"/>
                      <a:pt x="1551" y="731"/>
                      <a:pt x="1707" y="749"/>
                    </a:cubicBezTo>
                    <a:lnTo>
                      <a:pt x="1707" y="990"/>
                    </a:lnTo>
                    <a:close/>
                    <a:moveTo>
                      <a:pt x="1126" y="717"/>
                    </a:moveTo>
                    <a:cubicBezTo>
                      <a:pt x="1032" y="717"/>
                      <a:pt x="956" y="640"/>
                      <a:pt x="956" y="546"/>
                    </a:cubicBezTo>
                    <a:cubicBezTo>
                      <a:pt x="956" y="452"/>
                      <a:pt x="1032" y="375"/>
                      <a:pt x="1126" y="375"/>
                    </a:cubicBezTo>
                    <a:cubicBezTo>
                      <a:pt x="1221" y="375"/>
                      <a:pt x="1297" y="452"/>
                      <a:pt x="1297" y="546"/>
                    </a:cubicBezTo>
                    <a:cubicBezTo>
                      <a:pt x="1297" y="640"/>
                      <a:pt x="1221" y="717"/>
                      <a:pt x="1126" y="717"/>
                    </a:cubicBezTo>
                    <a:close/>
                    <a:moveTo>
                      <a:pt x="1161" y="785"/>
                    </a:moveTo>
                    <a:cubicBezTo>
                      <a:pt x="1161" y="853"/>
                      <a:pt x="1161" y="853"/>
                      <a:pt x="1161" y="853"/>
                    </a:cubicBezTo>
                    <a:cubicBezTo>
                      <a:pt x="1092" y="853"/>
                      <a:pt x="1092" y="853"/>
                      <a:pt x="1092" y="853"/>
                    </a:cubicBezTo>
                    <a:cubicBezTo>
                      <a:pt x="1092" y="785"/>
                      <a:pt x="1092" y="785"/>
                      <a:pt x="1092" y="785"/>
                    </a:cubicBezTo>
                    <a:lnTo>
                      <a:pt x="1161" y="785"/>
                    </a:lnTo>
                    <a:close/>
                    <a:moveTo>
                      <a:pt x="1741" y="683"/>
                    </a:moveTo>
                    <a:cubicBezTo>
                      <a:pt x="1635" y="682"/>
                      <a:pt x="1542" y="613"/>
                      <a:pt x="1512" y="511"/>
                    </a:cubicBezTo>
                    <a:cubicBezTo>
                      <a:pt x="1624" y="638"/>
                      <a:pt x="1817" y="650"/>
                      <a:pt x="1943" y="538"/>
                    </a:cubicBezTo>
                    <a:cubicBezTo>
                      <a:pt x="1953" y="529"/>
                      <a:pt x="1962" y="521"/>
                      <a:pt x="1970" y="511"/>
                    </a:cubicBezTo>
                    <a:cubicBezTo>
                      <a:pt x="1940" y="613"/>
                      <a:pt x="1847" y="682"/>
                      <a:pt x="1741" y="6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Freeform 63">
                <a:extLst>
                  <a:ext uri="{FF2B5EF4-FFF2-40B4-BE49-F238E27FC236}">
                    <a16:creationId xmlns:a16="http://schemas.microsoft.com/office/drawing/2014/main" id="{846EA3AC-63EA-39C5-9DDC-957A6B70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838" y="3251200"/>
                <a:ext cx="150813" cy="93662"/>
              </a:xfrm>
              <a:custGeom>
                <a:avLst/>
                <a:gdLst>
                  <a:gd name="T0" fmla="*/ 165 w 614"/>
                  <a:gd name="T1" fmla="*/ 229 h 381"/>
                  <a:gd name="T2" fmla="*/ 192 w 614"/>
                  <a:gd name="T3" fmla="*/ 188 h 381"/>
                  <a:gd name="T4" fmla="*/ 240 w 614"/>
                  <a:gd name="T5" fmla="*/ 356 h 381"/>
                  <a:gd name="T6" fmla="*/ 273 w 614"/>
                  <a:gd name="T7" fmla="*/ 381 h 381"/>
                  <a:gd name="T8" fmla="*/ 274 w 614"/>
                  <a:gd name="T9" fmla="*/ 381 h 381"/>
                  <a:gd name="T10" fmla="*/ 306 w 614"/>
                  <a:gd name="T11" fmla="*/ 354 h 381"/>
                  <a:gd name="T12" fmla="*/ 356 w 614"/>
                  <a:gd name="T13" fmla="*/ 130 h 381"/>
                  <a:gd name="T14" fmla="*/ 414 w 614"/>
                  <a:gd name="T15" fmla="*/ 227 h 381"/>
                  <a:gd name="T16" fmla="*/ 443 w 614"/>
                  <a:gd name="T17" fmla="*/ 244 h 381"/>
                  <a:gd name="T18" fmla="*/ 614 w 614"/>
                  <a:gd name="T19" fmla="*/ 244 h 381"/>
                  <a:gd name="T20" fmla="*/ 614 w 614"/>
                  <a:gd name="T21" fmla="*/ 176 h 381"/>
                  <a:gd name="T22" fmla="*/ 463 w 614"/>
                  <a:gd name="T23" fmla="*/ 176 h 381"/>
                  <a:gd name="T24" fmla="*/ 370 w 614"/>
                  <a:gd name="T25" fmla="*/ 22 h 381"/>
                  <a:gd name="T26" fmla="*/ 323 w 614"/>
                  <a:gd name="T27" fmla="*/ 10 h 381"/>
                  <a:gd name="T28" fmla="*/ 308 w 614"/>
                  <a:gd name="T29" fmla="*/ 32 h 381"/>
                  <a:gd name="T30" fmla="*/ 269 w 614"/>
                  <a:gd name="T31" fmla="*/ 208 h 381"/>
                  <a:gd name="T32" fmla="*/ 237 w 614"/>
                  <a:gd name="T33" fmla="*/ 98 h 381"/>
                  <a:gd name="T34" fmla="*/ 195 w 614"/>
                  <a:gd name="T35" fmla="*/ 75 h 381"/>
                  <a:gd name="T36" fmla="*/ 176 w 614"/>
                  <a:gd name="T37" fmla="*/ 89 h 381"/>
                  <a:gd name="T38" fmla="*/ 118 w 614"/>
                  <a:gd name="T39" fmla="*/ 176 h 381"/>
                  <a:gd name="T40" fmla="*/ 0 w 614"/>
                  <a:gd name="T41" fmla="*/ 176 h 381"/>
                  <a:gd name="T42" fmla="*/ 0 w 614"/>
                  <a:gd name="T43" fmla="*/ 244 h 381"/>
                  <a:gd name="T44" fmla="*/ 136 w 614"/>
                  <a:gd name="T45" fmla="*/ 244 h 381"/>
                  <a:gd name="T46" fmla="*/ 165 w 614"/>
                  <a:gd name="T47" fmla="*/ 229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4" h="381">
                    <a:moveTo>
                      <a:pt x="165" y="229"/>
                    </a:moveTo>
                    <a:cubicBezTo>
                      <a:pt x="192" y="188"/>
                      <a:pt x="192" y="188"/>
                      <a:pt x="192" y="188"/>
                    </a:cubicBezTo>
                    <a:cubicBezTo>
                      <a:pt x="240" y="356"/>
                      <a:pt x="240" y="356"/>
                      <a:pt x="240" y="356"/>
                    </a:cubicBezTo>
                    <a:cubicBezTo>
                      <a:pt x="244" y="370"/>
                      <a:pt x="257" y="381"/>
                      <a:pt x="273" y="381"/>
                    </a:cubicBezTo>
                    <a:cubicBezTo>
                      <a:pt x="274" y="381"/>
                      <a:pt x="274" y="381"/>
                      <a:pt x="274" y="381"/>
                    </a:cubicBezTo>
                    <a:cubicBezTo>
                      <a:pt x="289" y="380"/>
                      <a:pt x="303" y="369"/>
                      <a:pt x="306" y="354"/>
                    </a:cubicBezTo>
                    <a:cubicBezTo>
                      <a:pt x="356" y="130"/>
                      <a:pt x="356" y="130"/>
                      <a:pt x="356" y="130"/>
                    </a:cubicBezTo>
                    <a:cubicBezTo>
                      <a:pt x="414" y="227"/>
                      <a:pt x="414" y="227"/>
                      <a:pt x="414" y="227"/>
                    </a:cubicBezTo>
                    <a:cubicBezTo>
                      <a:pt x="420" y="238"/>
                      <a:pt x="431" y="244"/>
                      <a:pt x="443" y="244"/>
                    </a:cubicBezTo>
                    <a:cubicBezTo>
                      <a:pt x="614" y="244"/>
                      <a:pt x="614" y="244"/>
                      <a:pt x="614" y="244"/>
                    </a:cubicBezTo>
                    <a:cubicBezTo>
                      <a:pt x="614" y="176"/>
                      <a:pt x="614" y="176"/>
                      <a:pt x="614" y="176"/>
                    </a:cubicBezTo>
                    <a:cubicBezTo>
                      <a:pt x="463" y="176"/>
                      <a:pt x="463" y="176"/>
                      <a:pt x="463" y="176"/>
                    </a:cubicBezTo>
                    <a:cubicBezTo>
                      <a:pt x="370" y="22"/>
                      <a:pt x="370" y="22"/>
                      <a:pt x="370" y="22"/>
                    </a:cubicBezTo>
                    <a:cubicBezTo>
                      <a:pt x="361" y="5"/>
                      <a:pt x="340" y="0"/>
                      <a:pt x="323" y="10"/>
                    </a:cubicBezTo>
                    <a:cubicBezTo>
                      <a:pt x="315" y="15"/>
                      <a:pt x="310" y="23"/>
                      <a:pt x="308" y="32"/>
                    </a:cubicBezTo>
                    <a:cubicBezTo>
                      <a:pt x="269" y="208"/>
                      <a:pt x="269" y="208"/>
                      <a:pt x="269" y="208"/>
                    </a:cubicBezTo>
                    <a:cubicBezTo>
                      <a:pt x="237" y="98"/>
                      <a:pt x="237" y="98"/>
                      <a:pt x="237" y="98"/>
                    </a:cubicBezTo>
                    <a:cubicBezTo>
                      <a:pt x="232" y="80"/>
                      <a:pt x="213" y="70"/>
                      <a:pt x="195" y="75"/>
                    </a:cubicBezTo>
                    <a:cubicBezTo>
                      <a:pt x="187" y="77"/>
                      <a:pt x="181" y="82"/>
                      <a:pt x="176" y="89"/>
                    </a:cubicBezTo>
                    <a:cubicBezTo>
                      <a:pt x="118" y="176"/>
                      <a:pt x="118" y="176"/>
                      <a:pt x="118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136" y="244"/>
                      <a:pt x="136" y="244"/>
                      <a:pt x="136" y="244"/>
                    </a:cubicBezTo>
                    <a:cubicBezTo>
                      <a:pt x="148" y="244"/>
                      <a:pt x="158" y="238"/>
                      <a:pt x="165" y="2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2" name="Rectangle 64">
                <a:extLst>
                  <a:ext uri="{FF2B5EF4-FFF2-40B4-BE49-F238E27FC236}">
                    <a16:creationId xmlns:a16="http://schemas.microsoft.com/office/drawing/2014/main" id="{2415E8A7-687E-1E0B-8E99-878948B7B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8" y="3370263"/>
                <a:ext cx="17463" cy="158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" name="Rectangle 65">
                <a:extLst>
                  <a:ext uri="{FF2B5EF4-FFF2-40B4-BE49-F238E27FC236}">
                    <a16:creationId xmlns:a16="http://schemas.microsoft.com/office/drawing/2014/main" id="{8E71EF77-1B42-3E59-9D58-E1977AB6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76" y="3370263"/>
                <a:ext cx="100013" cy="158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Rectangle 66">
                <a:extLst>
                  <a:ext uri="{FF2B5EF4-FFF2-40B4-BE49-F238E27FC236}">
                    <a16:creationId xmlns:a16="http://schemas.microsoft.com/office/drawing/2014/main" id="{1E8658CF-3089-498F-3A30-340C03907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838" y="3403600"/>
                <a:ext cx="158750" cy="158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5" name="Rectangle 67">
                <a:extLst>
                  <a:ext uri="{FF2B5EF4-FFF2-40B4-BE49-F238E27FC236}">
                    <a16:creationId xmlns:a16="http://schemas.microsoft.com/office/drawing/2014/main" id="{CB07B35F-2733-08AB-D83A-AA8214F37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838" y="3436938"/>
                <a:ext cx="125413" cy="158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Rectangle 68">
                <a:extLst>
                  <a:ext uri="{FF2B5EF4-FFF2-40B4-BE49-F238E27FC236}">
                    <a16:creationId xmlns:a16="http://schemas.microsoft.com/office/drawing/2014/main" id="{C12596D1-31C6-7B37-2B23-A083A2376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901" y="3186113"/>
                <a:ext cx="133350" cy="174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7" name="Rectangle 69">
                <a:extLst>
                  <a:ext uri="{FF2B5EF4-FFF2-40B4-BE49-F238E27FC236}">
                    <a16:creationId xmlns:a16="http://schemas.microsoft.com/office/drawing/2014/main" id="{95530776-DCFC-4322-E46A-3AF3729B6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713" y="3186113"/>
                <a:ext cx="15875" cy="174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39785" tIns="19892" rIns="39785" bIns="19892" numCol="1" anchor="t" anchorCtr="0" compatLnSpc="1">
                <a:prstTxWarp prst="textNoShape">
                  <a:avLst/>
                </a:prstTxWarp>
              </a:bodyPr>
              <a:lstStyle/>
              <a:p>
                <a:pPr defTabSz="554492"/>
                <a:endParaRPr lang="ru-RU" sz="783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CB5FC943-33E7-BE1C-F670-A5154A51B7CD}"/>
                </a:ext>
              </a:extLst>
            </p:cNvPr>
            <p:cNvCxnSpPr>
              <a:cxnSpLocks/>
            </p:cNvCxnSpPr>
            <p:nvPr/>
          </p:nvCxnSpPr>
          <p:spPr>
            <a:xfrm>
              <a:off x="4725635" y="2448092"/>
              <a:ext cx="0" cy="30763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C717828-9BBC-3E7C-D028-E630FFF52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2474" y="1998883"/>
            <a:ext cx="432000" cy="432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549BEA-3EB2-217C-AFE9-95B7808BD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4886" y="2728493"/>
            <a:ext cx="432000" cy="432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9D51642-D5B5-798E-D217-3FA63ACC4B11}"/>
              </a:ext>
            </a:extLst>
          </p:cNvPr>
          <p:cNvGrpSpPr/>
          <p:nvPr/>
        </p:nvGrpSpPr>
        <p:grpSpPr>
          <a:xfrm>
            <a:off x="7148513" y="4957763"/>
            <a:ext cx="4791075" cy="1117600"/>
            <a:chOff x="7148513" y="4967288"/>
            <a:chExt cx="4791075" cy="11176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1A9C770F-8E5B-FB4A-5DA0-2FC1ED6D3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6018213"/>
              <a:ext cx="66675" cy="66675"/>
            </a:xfrm>
            <a:custGeom>
              <a:avLst/>
              <a:gdLst>
                <a:gd name="T0" fmla="*/ 0 w 126"/>
                <a:gd name="T1" fmla="*/ 63 h 128"/>
                <a:gd name="T2" fmla="*/ 1 w 126"/>
                <a:gd name="T3" fmla="*/ 52 h 128"/>
                <a:gd name="T4" fmla="*/ 4 w 126"/>
                <a:gd name="T5" fmla="*/ 39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9 h 128"/>
                <a:gd name="T30" fmla="*/ 125 w 126"/>
                <a:gd name="T31" fmla="*/ 52 h 128"/>
                <a:gd name="T32" fmla="*/ 126 w 126"/>
                <a:gd name="T33" fmla="*/ 63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F8B4B885-E0B0-3D47-DF6D-86E3EA5A8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CF08694D-39A5-FCCC-5298-40437BDFB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08D080EC-14AF-F2B8-CBD5-074E1541E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4CB5D7-54D3-5484-E3F7-72EF0CC0C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0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E8F1DAAE-297B-CC44-C895-F58DD4F23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1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1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67CEB681-FE61-C601-B8BE-4F309C5DF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BEA2427-93EF-C8BF-704D-437E96FE4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BAC606F-8CE5-A7E0-60BA-43047F649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9F7AFA1-DE96-E4B8-076F-5A2BB7347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754688"/>
              <a:ext cx="66675" cy="68263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5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5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7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6 h 127"/>
                <a:gd name="T48" fmla="*/ 63 w 126"/>
                <a:gd name="T49" fmla="*/ 127 h 127"/>
                <a:gd name="T50" fmla="*/ 50 w 126"/>
                <a:gd name="T51" fmla="*/ 126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7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5AA20C1-7A55-0BD0-3968-A6CD1297B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0F218DB5-6A43-F95F-A7E9-441DD1338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D19F1361-2E82-6159-7F45-E74362D5A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6 h 127"/>
                <a:gd name="T48" fmla="*/ 64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DA6E6317-6EB9-1799-7694-1C9116D51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C59237D-0BAF-1929-D985-0DA2673DA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1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1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C13A5774-33F2-7618-1C35-7505D3C3B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7 w 128"/>
                <a:gd name="T11" fmla="*/ 10 h 127"/>
                <a:gd name="T12" fmla="*/ 39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9 w 128"/>
                <a:gd name="T53" fmla="*/ 123 h 127"/>
                <a:gd name="T54" fmla="*/ 27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DD4ED39B-BC9B-76CD-EDDD-BF40C2EBB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1B028B26-5CE6-8669-DFCF-97D9DA710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8 w 128"/>
                <a:gd name="T47" fmla="*/ 126 h 127"/>
                <a:gd name="T48" fmla="*/ 65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0C75CB14-7519-128A-4C8D-A9D3E0300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492750"/>
              <a:ext cx="66675" cy="68263"/>
            </a:xfrm>
            <a:custGeom>
              <a:avLst/>
              <a:gdLst>
                <a:gd name="T0" fmla="*/ 0 w 126"/>
                <a:gd name="T1" fmla="*/ 64 h 128"/>
                <a:gd name="T2" fmla="*/ 1 w 126"/>
                <a:gd name="T3" fmla="*/ 51 h 128"/>
                <a:gd name="T4" fmla="*/ 4 w 126"/>
                <a:gd name="T5" fmla="*/ 38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8 h 128"/>
                <a:gd name="T30" fmla="*/ 125 w 126"/>
                <a:gd name="T31" fmla="*/ 51 h 128"/>
                <a:gd name="T32" fmla="*/ 126 w 126"/>
                <a:gd name="T33" fmla="*/ 64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55A7D3FB-420F-E9CC-8378-7B4CDD60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9DC54C3-2C78-CCB0-9F73-DAD7A39AC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492750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951D9F3C-E775-E139-BA2B-E6F0D9389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DA6B814B-063D-F25B-EB4A-E3FE1C9D7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0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0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9A4265C1-B097-9750-EF60-400B66346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1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1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3F800A0-0C8C-1FF5-1A6B-AC1A1D4CC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9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7 w 128"/>
                <a:gd name="T31" fmla="*/ 51 h 128"/>
                <a:gd name="T32" fmla="*/ 128 w 128"/>
                <a:gd name="T33" fmla="*/ 64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0466D2DA-C3EC-30EB-8B18-A9E0F50A9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492750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6 w 128"/>
                <a:gd name="T5" fmla="*/ 38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7 w 128"/>
                <a:gd name="T31" fmla="*/ 51 h 128"/>
                <a:gd name="T32" fmla="*/ 128 w 128"/>
                <a:gd name="T33" fmla="*/ 64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801B9926-E091-42CF-B11C-E9FC7DA26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6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C936E88-84DE-3C0C-F9D9-E325F37BC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230813"/>
              <a:ext cx="66675" cy="66675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4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4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6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5 h 127"/>
                <a:gd name="T48" fmla="*/ 63 w 126"/>
                <a:gd name="T49" fmla="*/ 127 h 127"/>
                <a:gd name="T50" fmla="*/ 50 w 126"/>
                <a:gd name="T51" fmla="*/ 125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6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42FF3B67-ADAE-66E4-3F2E-252629C9B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28C5E82-D213-8E87-C574-0FB042264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230813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8B3E5058-5D1B-39A5-B429-62DABB5FB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5 h 127"/>
                <a:gd name="T48" fmla="*/ 64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5"/>
                  </a:lnTo>
                  <a:lnTo>
                    <a:pt x="64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6757CF3-F3BE-C735-731A-6D8A77139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6C63369-B3B1-2AF7-8A91-4B7E0C3D6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1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1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9DFCCC-32C9-DBC5-9CC6-41EC6788B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7 w 128"/>
                <a:gd name="T11" fmla="*/ 10 h 127"/>
                <a:gd name="T12" fmla="*/ 39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9 w 128"/>
                <a:gd name="T53" fmla="*/ 123 h 127"/>
                <a:gd name="T54" fmla="*/ 27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E7D1C556-0A02-BB32-D9CA-72F18FB4E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230813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4 h 127"/>
                <a:gd name="T14" fmla="*/ 52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2 w 128"/>
                <a:gd name="T51" fmla="*/ 125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2" y="125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94D1577-6E71-9DCF-00DD-F4D16DA15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9 w 128"/>
                <a:gd name="T11" fmla="*/ 10 h 127"/>
                <a:gd name="T12" fmla="*/ 39 w 128"/>
                <a:gd name="T13" fmla="*/ 4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8 w 128"/>
                <a:gd name="T47" fmla="*/ 125 h 127"/>
                <a:gd name="T48" fmla="*/ 65 w 128"/>
                <a:gd name="T49" fmla="*/ 127 h 127"/>
                <a:gd name="T50" fmla="*/ 52 w 128"/>
                <a:gd name="T51" fmla="*/ 125 h 127"/>
                <a:gd name="T52" fmla="*/ 39 w 128"/>
                <a:gd name="T53" fmla="*/ 123 h 127"/>
                <a:gd name="T54" fmla="*/ 29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5"/>
                  </a:lnTo>
                  <a:lnTo>
                    <a:pt x="65" y="127"/>
                  </a:lnTo>
                  <a:lnTo>
                    <a:pt x="52" y="125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47619371-B53D-05F4-03D3-F068102B2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4967288"/>
              <a:ext cx="66675" cy="68263"/>
            </a:xfrm>
            <a:custGeom>
              <a:avLst/>
              <a:gdLst>
                <a:gd name="T0" fmla="*/ 0 w 126"/>
                <a:gd name="T1" fmla="*/ 65 h 129"/>
                <a:gd name="T2" fmla="*/ 1 w 126"/>
                <a:gd name="T3" fmla="*/ 52 h 129"/>
                <a:gd name="T4" fmla="*/ 4 w 126"/>
                <a:gd name="T5" fmla="*/ 39 h 129"/>
                <a:gd name="T6" fmla="*/ 10 w 126"/>
                <a:gd name="T7" fmla="*/ 29 h 129"/>
                <a:gd name="T8" fmla="*/ 18 w 126"/>
                <a:gd name="T9" fmla="*/ 19 h 129"/>
                <a:gd name="T10" fmla="*/ 27 w 126"/>
                <a:gd name="T11" fmla="*/ 12 h 129"/>
                <a:gd name="T12" fmla="*/ 39 w 126"/>
                <a:gd name="T13" fmla="*/ 6 h 129"/>
                <a:gd name="T14" fmla="*/ 50 w 126"/>
                <a:gd name="T15" fmla="*/ 2 h 129"/>
                <a:gd name="T16" fmla="*/ 63 w 126"/>
                <a:gd name="T17" fmla="*/ 0 h 129"/>
                <a:gd name="T18" fmla="*/ 76 w 126"/>
                <a:gd name="T19" fmla="*/ 2 h 129"/>
                <a:gd name="T20" fmla="*/ 87 w 126"/>
                <a:gd name="T21" fmla="*/ 6 h 129"/>
                <a:gd name="T22" fmla="*/ 99 w 126"/>
                <a:gd name="T23" fmla="*/ 12 h 129"/>
                <a:gd name="T24" fmla="*/ 108 w 126"/>
                <a:gd name="T25" fmla="*/ 19 h 129"/>
                <a:gd name="T26" fmla="*/ 116 w 126"/>
                <a:gd name="T27" fmla="*/ 29 h 129"/>
                <a:gd name="T28" fmla="*/ 122 w 126"/>
                <a:gd name="T29" fmla="*/ 39 h 129"/>
                <a:gd name="T30" fmla="*/ 125 w 126"/>
                <a:gd name="T31" fmla="*/ 52 h 129"/>
                <a:gd name="T32" fmla="*/ 126 w 126"/>
                <a:gd name="T33" fmla="*/ 65 h 129"/>
                <a:gd name="T34" fmla="*/ 125 w 126"/>
                <a:gd name="T35" fmla="*/ 77 h 129"/>
                <a:gd name="T36" fmla="*/ 122 w 126"/>
                <a:gd name="T37" fmla="*/ 90 h 129"/>
                <a:gd name="T38" fmla="*/ 116 w 126"/>
                <a:gd name="T39" fmla="*/ 100 h 129"/>
                <a:gd name="T40" fmla="*/ 108 w 126"/>
                <a:gd name="T41" fmla="*/ 110 h 129"/>
                <a:gd name="T42" fmla="*/ 99 w 126"/>
                <a:gd name="T43" fmla="*/ 117 h 129"/>
                <a:gd name="T44" fmla="*/ 87 w 126"/>
                <a:gd name="T45" fmla="*/ 123 h 129"/>
                <a:gd name="T46" fmla="*/ 76 w 126"/>
                <a:gd name="T47" fmla="*/ 127 h 129"/>
                <a:gd name="T48" fmla="*/ 63 w 126"/>
                <a:gd name="T49" fmla="*/ 129 h 129"/>
                <a:gd name="T50" fmla="*/ 50 w 126"/>
                <a:gd name="T51" fmla="*/ 127 h 129"/>
                <a:gd name="T52" fmla="*/ 39 w 126"/>
                <a:gd name="T53" fmla="*/ 123 h 129"/>
                <a:gd name="T54" fmla="*/ 27 w 126"/>
                <a:gd name="T55" fmla="*/ 117 h 129"/>
                <a:gd name="T56" fmla="*/ 18 w 126"/>
                <a:gd name="T57" fmla="*/ 110 h 129"/>
                <a:gd name="T58" fmla="*/ 10 w 126"/>
                <a:gd name="T59" fmla="*/ 100 h 129"/>
                <a:gd name="T60" fmla="*/ 4 w 126"/>
                <a:gd name="T61" fmla="*/ 90 h 129"/>
                <a:gd name="T62" fmla="*/ 1 w 126"/>
                <a:gd name="T63" fmla="*/ 77 h 129"/>
                <a:gd name="T64" fmla="*/ 0 w 126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39448D9-0756-2A5D-05DB-D8E970748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7 w 128"/>
                <a:gd name="T11" fmla="*/ 12 h 129"/>
                <a:gd name="T12" fmla="*/ 38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7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7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8 w 128"/>
                <a:gd name="T53" fmla="*/ 123 h 129"/>
                <a:gd name="T54" fmla="*/ 27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5E9AA146-882B-B12A-1459-C74AF81FF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4967288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9915176D-A560-9A0E-A841-9280148C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4 w 128"/>
                <a:gd name="T17" fmla="*/ 0 h 129"/>
                <a:gd name="T18" fmla="*/ 77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7 w 128"/>
                <a:gd name="T47" fmla="*/ 127 h 129"/>
                <a:gd name="T48" fmla="*/ 64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7"/>
                  </a:lnTo>
                  <a:lnTo>
                    <a:pt x="64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F0F80C6-AC89-01A1-196A-844B2F5FD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0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0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ED0702BC-84D0-7402-68F4-8EF43D99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1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1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DA6D8C1-2386-69B1-6068-28D83B82C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9 w 128"/>
                <a:gd name="T9" fmla="*/ 19 h 129"/>
                <a:gd name="T10" fmla="*/ 27 w 128"/>
                <a:gd name="T11" fmla="*/ 12 h 129"/>
                <a:gd name="T12" fmla="*/ 39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7 w 128"/>
                <a:gd name="T31" fmla="*/ 52 h 129"/>
                <a:gd name="T32" fmla="*/ 128 w 128"/>
                <a:gd name="T33" fmla="*/ 65 h 129"/>
                <a:gd name="T34" fmla="*/ 127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9 w 128"/>
                <a:gd name="T53" fmla="*/ 123 h 129"/>
                <a:gd name="T54" fmla="*/ 27 w 128"/>
                <a:gd name="T55" fmla="*/ 117 h 129"/>
                <a:gd name="T56" fmla="*/ 19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5"/>
                  </a:lnTo>
                  <a:lnTo>
                    <a:pt x="127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3D0194DB-6065-62FB-73A4-286AC0969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4967288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6 w 128"/>
                <a:gd name="T5" fmla="*/ 39 h 129"/>
                <a:gd name="T6" fmla="*/ 11 w 128"/>
                <a:gd name="T7" fmla="*/ 29 h 129"/>
                <a:gd name="T8" fmla="*/ 19 w 128"/>
                <a:gd name="T9" fmla="*/ 19 h 129"/>
                <a:gd name="T10" fmla="*/ 29 w 128"/>
                <a:gd name="T11" fmla="*/ 12 h 129"/>
                <a:gd name="T12" fmla="*/ 39 w 128"/>
                <a:gd name="T13" fmla="*/ 6 h 129"/>
                <a:gd name="T14" fmla="*/ 52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7 w 128"/>
                <a:gd name="T31" fmla="*/ 52 h 129"/>
                <a:gd name="T32" fmla="*/ 128 w 128"/>
                <a:gd name="T33" fmla="*/ 65 h 129"/>
                <a:gd name="T34" fmla="*/ 127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2 w 128"/>
                <a:gd name="T51" fmla="*/ 127 h 129"/>
                <a:gd name="T52" fmla="*/ 39 w 128"/>
                <a:gd name="T53" fmla="*/ 123 h 129"/>
                <a:gd name="T54" fmla="*/ 29 w 128"/>
                <a:gd name="T55" fmla="*/ 117 h 129"/>
                <a:gd name="T56" fmla="*/ 19 w 128"/>
                <a:gd name="T57" fmla="*/ 110 h 129"/>
                <a:gd name="T58" fmla="*/ 11 w 128"/>
                <a:gd name="T59" fmla="*/ 100 h 129"/>
                <a:gd name="T60" fmla="*/ 6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5"/>
                  </a:lnTo>
                  <a:lnTo>
                    <a:pt x="127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2" y="127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10"/>
                  </a:lnTo>
                  <a:lnTo>
                    <a:pt x="11" y="100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E54F42A0-103B-41EC-FF0A-200BE07AC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6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9 w 128"/>
                <a:gd name="T11" fmla="*/ 12 h 129"/>
                <a:gd name="T12" fmla="*/ 39 w 128"/>
                <a:gd name="T13" fmla="*/ 6 h 129"/>
                <a:gd name="T14" fmla="*/ 52 w 128"/>
                <a:gd name="T15" fmla="*/ 2 h 129"/>
                <a:gd name="T16" fmla="*/ 65 w 128"/>
                <a:gd name="T17" fmla="*/ 0 h 129"/>
                <a:gd name="T18" fmla="*/ 78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8 w 128"/>
                <a:gd name="T47" fmla="*/ 127 h 129"/>
                <a:gd name="T48" fmla="*/ 65 w 128"/>
                <a:gd name="T49" fmla="*/ 129 h 129"/>
                <a:gd name="T50" fmla="*/ 52 w 128"/>
                <a:gd name="T51" fmla="*/ 127 h 129"/>
                <a:gd name="T52" fmla="*/ 39 w 128"/>
                <a:gd name="T53" fmla="*/ 123 h 129"/>
                <a:gd name="T54" fmla="*/ 29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6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7"/>
                  </a:lnTo>
                  <a:lnTo>
                    <a:pt x="65" y="129"/>
                  </a:lnTo>
                  <a:lnTo>
                    <a:pt x="52" y="127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16">
              <a:extLst>
                <a:ext uri="{FF2B5EF4-FFF2-40B4-BE49-F238E27FC236}">
                  <a16:creationId xmlns:a16="http://schemas.microsoft.com/office/drawing/2014/main" id="{4ACA82D5-2809-A42B-954D-65B7FA35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513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2 w 128"/>
                <a:gd name="T3" fmla="*/ 52 h 128"/>
                <a:gd name="T4" fmla="*/ 6 w 128"/>
                <a:gd name="T5" fmla="*/ 39 h 128"/>
                <a:gd name="T6" fmla="*/ 12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40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101 w 128"/>
                <a:gd name="T23" fmla="*/ 11 h 128"/>
                <a:gd name="T24" fmla="*/ 110 w 128"/>
                <a:gd name="T25" fmla="*/ 18 h 128"/>
                <a:gd name="T26" fmla="*/ 118 w 128"/>
                <a:gd name="T27" fmla="*/ 28 h 128"/>
                <a:gd name="T28" fmla="*/ 124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4 w 128"/>
                <a:gd name="T37" fmla="*/ 89 h 128"/>
                <a:gd name="T38" fmla="*/ 118 w 128"/>
                <a:gd name="T39" fmla="*/ 99 h 128"/>
                <a:gd name="T40" fmla="*/ 110 w 128"/>
                <a:gd name="T41" fmla="*/ 109 h 128"/>
                <a:gd name="T42" fmla="*/ 101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40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2 w 128"/>
                <a:gd name="T59" fmla="*/ 99 h 128"/>
                <a:gd name="T60" fmla="*/ 6 w 128"/>
                <a:gd name="T61" fmla="*/ 89 h 128"/>
                <a:gd name="T62" fmla="*/ 2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2" y="52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40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101" y="11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4" y="89"/>
                  </a:lnTo>
                  <a:lnTo>
                    <a:pt x="118" y="99"/>
                  </a:lnTo>
                  <a:lnTo>
                    <a:pt x="110" y="109"/>
                  </a:lnTo>
                  <a:lnTo>
                    <a:pt x="101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2" y="99"/>
                  </a:lnTo>
                  <a:lnTo>
                    <a:pt x="6" y="89"/>
                  </a:lnTo>
                  <a:lnTo>
                    <a:pt x="2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17">
              <a:extLst>
                <a:ext uri="{FF2B5EF4-FFF2-40B4-BE49-F238E27FC236}">
                  <a16:creationId xmlns:a16="http://schemas.microsoft.com/office/drawing/2014/main" id="{A55D9271-28B4-4B86-5809-5C8EA5D75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2 w 127"/>
                <a:gd name="T3" fmla="*/ 52 h 128"/>
                <a:gd name="T4" fmla="*/ 5 w 127"/>
                <a:gd name="T5" fmla="*/ 39 h 128"/>
                <a:gd name="T6" fmla="*/ 11 w 127"/>
                <a:gd name="T7" fmla="*/ 28 h 128"/>
                <a:gd name="T8" fmla="*/ 19 w 127"/>
                <a:gd name="T9" fmla="*/ 18 h 128"/>
                <a:gd name="T10" fmla="*/ 28 w 127"/>
                <a:gd name="T11" fmla="*/ 11 h 128"/>
                <a:gd name="T12" fmla="*/ 39 w 127"/>
                <a:gd name="T13" fmla="*/ 5 h 128"/>
                <a:gd name="T14" fmla="*/ 51 w 127"/>
                <a:gd name="T15" fmla="*/ 1 h 128"/>
                <a:gd name="T16" fmla="*/ 64 w 127"/>
                <a:gd name="T17" fmla="*/ 0 h 128"/>
                <a:gd name="T18" fmla="*/ 77 w 127"/>
                <a:gd name="T19" fmla="*/ 1 h 128"/>
                <a:gd name="T20" fmla="*/ 88 w 127"/>
                <a:gd name="T21" fmla="*/ 5 h 128"/>
                <a:gd name="T22" fmla="*/ 100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3 w 127"/>
                <a:gd name="T29" fmla="*/ 39 h 128"/>
                <a:gd name="T30" fmla="*/ 126 w 127"/>
                <a:gd name="T31" fmla="*/ 52 h 128"/>
                <a:gd name="T32" fmla="*/ 127 w 127"/>
                <a:gd name="T33" fmla="*/ 63 h 128"/>
                <a:gd name="T34" fmla="*/ 126 w 127"/>
                <a:gd name="T35" fmla="*/ 76 h 128"/>
                <a:gd name="T36" fmla="*/ 123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100 w 127"/>
                <a:gd name="T43" fmla="*/ 116 h 128"/>
                <a:gd name="T44" fmla="*/ 88 w 127"/>
                <a:gd name="T45" fmla="*/ 122 h 128"/>
                <a:gd name="T46" fmla="*/ 77 w 127"/>
                <a:gd name="T47" fmla="*/ 126 h 128"/>
                <a:gd name="T48" fmla="*/ 64 w 127"/>
                <a:gd name="T49" fmla="*/ 128 h 128"/>
                <a:gd name="T50" fmla="*/ 51 w 127"/>
                <a:gd name="T51" fmla="*/ 126 h 128"/>
                <a:gd name="T52" fmla="*/ 39 w 127"/>
                <a:gd name="T53" fmla="*/ 122 h 128"/>
                <a:gd name="T54" fmla="*/ 28 w 127"/>
                <a:gd name="T55" fmla="*/ 116 h 128"/>
                <a:gd name="T56" fmla="*/ 19 w 127"/>
                <a:gd name="T57" fmla="*/ 109 h 128"/>
                <a:gd name="T58" fmla="*/ 11 w 127"/>
                <a:gd name="T59" fmla="*/ 99 h 128"/>
                <a:gd name="T60" fmla="*/ 5 w 127"/>
                <a:gd name="T61" fmla="*/ 89 h 128"/>
                <a:gd name="T62" fmla="*/ 2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2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6" y="52"/>
                  </a:lnTo>
                  <a:lnTo>
                    <a:pt x="127" y="63"/>
                  </a:lnTo>
                  <a:lnTo>
                    <a:pt x="126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2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18">
              <a:extLst>
                <a:ext uri="{FF2B5EF4-FFF2-40B4-BE49-F238E27FC236}">
                  <a16:creationId xmlns:a16="http://schemas.microsoft.com/office/drawing/2014/main" id="{12139220-2E71-6D00-A4EC-D8337C360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6018213"/>
              <a:ext cx="68263" cy="66675"/>
            </a:xfrm>
            <a:custGeom>
              <a:avLst/>
              <a:gdLst>
                <a:gd name="T0" fmla="*/ 0 w 129"/>
                <a:gd name="T1" fmla="*/ 63 h 128"/>
                <a:gd name="T2" fmla="*/ 2 w 129"/>
                <a:gd name="T3" fmla="*/ 52 h 128"/>
                <a:gd name="T4" fmla="*/ 5 w 129"/>
                <a:gd name="T5" fmla="*/ 39 h 128"/>
                <a:gd name="T6" fmla="*/ 11 w 129"/>
                <a:gd name="T7" fmla="*/ 28 h 128"/>
                <a:gd name="T8" fmla="*/ 19 w 129"/>
                <a:gd name="T9" fmla="*/ 18 h 128"/>
                <a:gd name="T10" fmla="*/ 28 w 129"/>
                <a:gd name="T11" fmla="*/ 11 h 128"/>
                <a:gd name="T12" fmla="*/ 39 w 129"/>
                <a:gd name="T13" fmla="*/ 5 h 128"/>
                <a:gd name="T14" fmla="*/ 51 w 129"/>
                <a:gd name="T15" fmla="*/ 1 h 128"/>
                <a:gd name="T16" fmla="*/ 64 w 129"/>
                <a:gd name="T17" fmla="*/ 0 h 128"/>
                <a:gd name="T18" fmla="*/ 77 w 129"/>
                <a:gd name="T19" fmla="*/ 1 h 128"/>
                <a:gd name="T20" fmla="*/ 88 w 129"/>
                <a:gd name="T21" fmla="*/ 5 h 128"/>
                <a:gd name="T22" fmla="*/ 100 w 129"/>
                <a:gd name="T23" fmla="*/ 11 h 128"/>
                <a:gd name="T24" fmla="*/ 110 w 129"/>
                <a:gd name="T25" fmla="*/ 18 h 128"/>
                <a:gd name="T26" fmla="*/ 117 w 129"/>
                <a:gd name="T27" fmla="*/ 28 h 128"/>
                <a:gd name="T28" fmla="*/ 123 w 129"/>
                <a:gd name="T29" fmla="*/ 39 h 128"/>
                <a:gd name="T30" fmla="*/ 127 w 129"/>
                <a:gd name="T31" fmla="*/ 52 h 128"/>
                <a:gd name="T32" fmla="*/ 129 w 129"/>
                <a:gd name="T33" fmla="*/ 63 h 128"/>
                <a:gd name="T34" fmla="*/ 127 w 129"/>
                <a:gd name="T35" fmla="*/ 76 h 128"/>
                <a:gd name="T36" fmla="*/ 123 w 129"/>
                <a:gd name="T37" fmla="*/ 89 h 128"/>
                <a:gd name="T38" fmla="*/ 117 w 129"/>
                <a:gd name="T39" fmla="*/ 99 h 128"/>
                <a:gd name="T40" fmla="*/ 110 w 129"/>
                <a:gd name="T41" fmla="*/ 109 h 128"/>
                <a:gd name="T42" fmla="*/ 100 w 129"/>
                <a:gd name="T43" fmla="*/ 116 h 128"/>
                <a:gd name="T44" fmla="*/ 88 w 129"/>
                <a:gd name="T45" fmla="*/ 122 h 128"/>
                <a:gd name="T46" fmla="*/ 77 w 129"/>
                <a:gd name="T47" fmla="*/ 126 h 128"/>
                <a:gd name="T48" fmla="*/ 64 w 129"/>
                <a:gd name="T49" fmla="*/ 128 h 128"/>
                <a:gd name="T50" fmla="*/ 51 w 129"/>
                <a:gd name="T51" fmla="*/ 126 h 128"/>
                <a:gd name="T52" fmla="*/ 39 w 129"/>
                <a:gd name="T53" fmla="*/ 122 h 128"/>
                <a:gd name="T54" fmla="*/ 28 w 129"/>
                <a:gd name="T55" fmla="*/ 116 h 128"/>
                <a:gd name="T56" fmla="*/ 19 w 129"/>
                <a:gd name="T57" fmla="*/ 109 h 128"/>
                <a:gd name="T58" fmla="*/ 11 w 129"/>
                <a:gd name="T59" fmla="*/ 99 h 128"/>
                <a:gd name="T60" fmla="*/ 5 w 129"/>
                <a:gd name="T61" fmla="*/ 89 h 128"/>
                <a:gd name="T62" fmla="*/ 2 w 129"/>
                <a:gd name="T63" fmla="*/ 76 h 128"/>
                <a:gd name="T64" fmla="*/ 0 w 129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0" y="63"/>
                  </a:moveTo>
                  <a:lnTo>
                    <a:pt x="2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10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2"/>
                  </a:lnTo>
                  <a:lnTo>
                    <a:pt x="129" y="63"/>
                  </a:lnTo>
                  <a:lnTo>
                    <a:pt x="127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10" y="109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2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119">
              <a:extLst>
                <a:ext uri="{FF2B5EF4-FFF2-40B4-BE49-F238E27FC236}">
                  <a16:creationId xmlns:a16="http://schemas.microsoft.com/office/drawing/2014/main" id="{49EE65FD-CFE6-6EC4-7B46-FCDE24CAA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38" y="6018213"/>
              <a:ext cx="68263" cy="66675"/>
            </a:xfrm>
            <a:custGeom>
              <a:avLst/>
              <a:gdLst>
                <a:gd name="T0" fmla="*/ 0 w 129"/>
                <a:gd name="T1" fmla="*/ 63 h 128"/>
                <a:gd name="T2" fmla="*/ 2 w 129"/>
                <a:gd name="T3" fmla="*/ 52 h 128"/>
                <a:gd name="T4" fmla="*/ 6 w 129"/>
                <a:gd name="T5" fmla="*/ 39 h 128"/>
                <a:gd name="T6" fmla="*/ 12 w 129"/>
                <a:gd name="T7" fmla="*/ 28 h 128"/>
                <a:gd name="T8" fmla="*/ 19 w 129"/>
                <a:gd name="T9" fmla="*/ 18 h 128"/>
                <a:gd name="T10" fmla="*/ 29 w 129"/>
                <a:gd name="T11" fmla="*/ 11 h 128"/>
                <a:gd name="T12" fmla="*/ 39 w 129"/>
                <a:gd name="T13" fmla="*/ 5 h 128"/>
                <a:gd name="T14" fmla="*/ 51 w 129"/>
                <a:gd name="T15" fmla="*/ 1 h 128"/>
                <a:gd name="T16" fmla="*/ 64 w 129"/>
                <a:gd name="T17" fmla="*/ 0 h 128"/>
                <a:gd name="T18" fmla="*/ 77 w 129"/>
                <a:gd name="T19" fmla="*/ 1 h 128"/>
                <a:gd name="T20" fmla="*/ 90 w 129"/>
                <a:gd name="T21" fmla="*/ 5 h 128"/>
                <a:gd name="T22" fmla="*/ 100 w 129"/>
                <a:gd name="T23" fmla="*/ 11 h 128"/>
                <a:gd name="T24" fmla="*/ 110 w 129"/>
                <a:gd name="T25" fmla="*/ 18 h 128"/>
                <a:gd name="T26" fmla="*/ 117 w 129"/>
                <a:gd name="T27" fmla="*/ 28 h 128"/>
                <a:gd name="T28" fmla="*/ 123 w 129"/>
                <a:gd name="T29" fmla="*/ 39 h 128"/>
                <a:gd name="T30" fmla="*/ 127 w 129"/>
                <a:gd name="T31" fmla="*/ 52 h 128"/>
                <a:gd name="T32" fmla="*/ 129 w 129"/>
                <a:gd name="T33" fmla="*/ 63 h 128"/>
                <a:gd name="T34" fmla="*/ 127 w 129"/>
                <a:gd name="T35" fmla="*/ 76 h 128"/>
                <a:gd name="T36" fmla="*/ 123 w 129"/>
                <a:gd name="T37" fmla="*/ 89 h 128"/>
                <a:gd name="T38" fmla="*/ 117 w 129"/>
                <a:gd name="T39" fmla="*/ 99 h 128"/>
                <a:gd name="T40" fmla="*/ 110 w 129"/>
                <a:gd name="T41" fmla="*/ 109 h 128"/>
                <a:gd name="T42" fmla="*/ 100 w 129"/>
                <a:gd name="T43" fmla="*/ 116 h 128"/>
                <a:gd name="T44" fmla="*/ 90 w 129"/>
                <a:gd name="T45" fmla="*/ 122 h 128"/>
                <a:gd name="T46" fmla="*/ 77 w 129"/>
                <a:gd name="T47" fmla="*/ 126 h 128"/>
                <a:gd name="T48" fmla="*/ 64 w 129"/>
                <a:gd name="T49" fmla="*/ 128 h 128"/>
                <a:gd name="T50" fmla="*/ 51 w 129"/>
                <a:gd name="T51" fmla="*/ 126 h 128"/>
                <a:gd name="T52" fmla="*/ 39 w 129"/>
                <a:gd name="T53" fmla="*/ 122 h 128"/>
                <a:gd name="T54" fmla="*/ 29 w 129"/>
                <a:gd name="T55" fmla="*/ 116 h 128"/>
                <a:gd name="T56" fmla="*/ 19 w 129"/>
                <a:gd name="T57" fmla="*/ 109 h 128"/>
                <a:gd name="T58" fmla="*/ 12 w 129"/>
                <a:gd name="T59" fmla="*/ 99 h 128"/>
                <a:gd name="T60" fmla="*/ 6 w 129"/>
                <a:gd name="T61" fmla="*/ 89 h 128"/>
                <a:gd name="T62" fmla="*/ 2 w 129"/>
                <a:gd name="T63" fmla="*/ 76 h 128"/>
                <a:gd name="T64" fmla="*/ 0 w 129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0" y="63"/>
                  </a:moveTo>
                  <a:lnTo>
                    <a:pt x="2" y="52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10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2"/>
                  </a:lnTo>
                  <a:lnTo>
                    <a:pt x="129" y="63"/>
                  </a:lnTo>
                  <a:lnTo>
                    <a:pt x="127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10" y="109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2" y="99"/>
                  </a:lnTo>
                  <a:lnTo>
                    <a:pt x="6" y="89"/>
                  </a:lnTo>
                  <a:lnTo>
                    <a:pt x="2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120">
              <a:extLst>
                <a:ext uri="{FF2B5EF4-FFF2-40B4-BE49-F238E27FC236}">
                  <a16:creationId xmlns:a16="http://schemas.microsoft.com/office/drawing/2014/main" id="{6624BF9D-5403-FD9F-55FB-ACC92ED37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6018213"/>
              <a:ext cx="68263" cy="66675"/>
            </a:xfrm>
            <a:custGeom>
              <a:avLst/>
              <a:gdLst>
                <a:gd name="T0" fmla="*/ 0 w 129"/>
                <a:gd name="T1" fmla="*/ 63 h 128"/>
                <a:gd name="T2" fmla="*/ 2 w 129"/>
                <a:gd name="T3" fmla="*/ 52 h 128"/>
                <a:gd name="T4" fmla="*/ 6 w 129"/>
                <a:gd name="T5" fmla="*/ 39 h 128"/>
                <a:gd name="T6" fmla="*/ 12 w 129"/>
                <a:gd name="T7" fmla="*/ 28 h 128"/>
                <a:gd name="T8" fmla="*/ 19 w 129"/>
                <a:gd name="T9" fmla="*/ 18 h 128"/>
                <a:gd name="T10" fmla="*/ 29 w 129"/>
                <a:gd name="T11" fmla="*/ 11 h 128"/>
                <a:gd name="T12" fmla="*/ 39 w 129"/>
                <a:gd name="T13" fmla="*/ 5 h 128"/>
                <a:gd name="T14" fmla="*/ 52 w 129"/>
                <a:gd name="T15" fmla="*/ 1 h 128"/>
                <a:gd name="T16" fmla="*/ 65 w 129"/>
                <a:gd name="T17" fmla="*/ 0 h 128"/>
                <a:gd name="T18" fmla="*/ 78 w 129"/>
                <a:gd name="T19" fmla="*/ 1 h 128"/>
                <a:gd name="T20" fmla="*/ 90 w 129"/>
                <a:gd name="T21" fmla="*/ 5 h 128"/>
                <a:gd name="T22" fmla="*/ 100 w 129"/>
                <a:gd name="T23" fmla="*/ 11 h 128"/>
                <a:gd name="T24" fmla="*/ 110 w 129"/>
                <a:gd name="T25" fmla="*/ 18 h 128"/>
                <a:gd name="T26" fmla="*/ 117 w 129"/>
                <a:gd name="T27" fmla="*/ 28 h 128"/>
                <a:gd name="T28" fmla="*/ 123 w 129"/>
                <a:gd name="T29" fmla="*/ 39 h 128"/>
                <a:gd name="T30" fmla="*/ 127 w 129"/>
                <a:gd name="T31" fmla="*/ 52 h 128"/>
                <a:gd name="T32" fmla="*/ 129 w 129"/>
                <a:gd name="T33" fmla="*/ 63 h 128"/>
                <a:gd name="T34" fmla="*/ 127 w 129"/>
                <a:gd name="T35" fmla="*/ 76 h 128"/>
                <a:gd name="T36" fmla="*/ 123 w 129"/>
                <a:gd name="T37" fmla="*/ 89 h 128"/>
                <a:gd name="T38" fmla="*/ 117 w 129"/>
                <a:gd name="T39" fmla="*/ 99 h 128"/>
                <a:gd name="T40" fmla="*/ 110 w 129"/>
                <a:gd name="T41" fmla="*/ 109 h 128"/>
                <a:gd name="T42" fmla="*/ 100 w 129"/>
                <a:gd name="T43" fmla="*/ 116 h 128"/>
                <a:gd name="T44" fmla="*/ 90 w 129"/>
                <a:gd name="T45" fmla="*/ 122 h 128"/>
                <a:gd name="T46" fmla="*/ 78 w 129"/>
                <a:gd name="T47" fmla="*/ 126 h 128"/>
                <a:gd name="T48" fmla="*/ 65 w 129"/>
                <a:gd name="T49" fmla="*/ 128 h 128"/>
                <a:gd name="T50" fmla="*/ 52 w 129"/>
                <a:gd name="T51" fmla="*/ 126 h 128"/>
                <a:gd name="T52" fmla="*/ 39 w 129"/>
                <a:gd name="T53" fmla="*/ 122 h 128"/>
                <a:gd name="T54" fmla="*/ 29 w 129"/>
                <a:gd name="T55" fmla="*/ 116 h 128"/>
                <a:gd name="T56" fmla="*/ 19 w 129"/>
                <a:gd name="T57" fmla="*/ 109 h 128"/>
                <a:gd name="T58" fmla="*/ 12 w 129"/>
                <a:gd name="T59" fmla="*/ 99 h 128"/>
                <a:gd name="T60" fmla="*/ 6 w 129"/>
                <a:gd name="T61" fmla="*/ 89 h 128"/>
                <a:gd name="T62" fmla="*/ 2 w 129"/>
                <a:gd name="T63" fmla="*/ 76 h 128"/>
                <a:gd name="T64" fmla="*/ 0 w 129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0" y="63"/>
                  </a:moveTo>
                  <a:lnTo>
                    <a:pt x="2" y="52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10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2"/>
                  </a:lnTo>
                  <a:lnTo>
                    <a:pt x="129" y="63"/>
                  </a:lnTo>
                  <a:lnTo>
                    <a:pt x="127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10" y="109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2" y="99"/>
                  </a:lnTo>
                  <a:lnTo>
                    <a:pt x="6" y="89"/>
                  </a:lnTo>
                  <a:lnTo>
                    <a:pt x="2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121">
              <a:extLst>
                <a:ext uri="{FF2B5EF4-FFF2-40B4-BE49-F238E27FC236}">
                  <a16:creationId xmlns:a16="http://schemas.microsoft.com/office/drawing/2014/main" id="{C02E2DA5-9BDA-7A8D-76E3-8BE07B8E2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5" y="6018213"/>
              <a:ext cx="66675" cy="66675"/>
            </a:xfrm>
            <a:custGeom>
              <a:avLst/>
              <a:gdLst>
                <a:gd name="T0" fmla="*/ 0 w 126"/>
                <a:gd name="T1" fmla="*/ 63 h 128"/>
                <a:gd name="T2" fmla="*/ 0 w 126"/>
                <a:gd name="T3" fmla="*/ 52 h 128"/>
                <a:gd name="T4" fmla="*/ 4 w 126"/>
                <a:gd name="T5" fmla="*/ 39 h 128"/>
                <a:gd name="T6" fmla="*/ 10 w 126"/>
                <a:gd name="T7" fmla="*/ 28 h 128"/>
                <a:gd name="T8" fmla="*/ 17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8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9 h 128"/>
                <a:gd name="T30" fmla="*/ 125 w 126"/>
                <a:gd name="T31" fmla="*/ 52 h 128"/>
                <a:gd name="T32" fmla="*/ 126 w 126"/>
                <a:gd name="T33" fmla="*/ 63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8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7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0 w 126"/>
                <a:gd name="T63" fmla="*/ 76 h 128"/>
                <a:gd name="T64" fmla="*/ 0 w 126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7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7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22">
              <a:extLst>
                <a:ext uri="{FF2B5EF4-FFF2-40B4-BE49-F238E27FC236}">
                  <a16:creationId xmlns:a16="http://schemas.microsoft.com/office/drawing/2014/main" id="{6BDD9179-5F91-E82C-DFB4-9E18DF8C9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75" y="6018213"/>
              <a:ext cx="66675" cy="66675"/>
            </a:xfrm>
            <a:custGeom>
              <a:avLst/>
              <a:gdLst>
                <a:gd name="T0" fmla="*/ 0 w 126"/>
                <a:gd name="T1" fmla="*/ 63 h 128"/>
                <a:gd name="T2" fmla="*/ 1 w 126"/>
                <a:gd name="T3" fmla="*/ 52 h 128"/>
                <a:gd name="T4" fmla="*/ 4 w 126"/>
                <a:gd name="T5" fmla="*/ 39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8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9 h 128"/>
                <a:gd name="T30" fmla="*/ 125 w 126"/>
                <a:gd name="T31" fmla="*/ 52 h 128"/>
                <a:gd name="T32" fmla="*/ 126 w 126"/>
                <a:gd name="T33" fmla="*/ 63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8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123">
              <a:extLst>
                <a:ext uri="{FF2B5EF4-FFF2-40B4-BE49-F238E27FC236}">
                  <a16:creationId xmlns:a16="http://schemas.microsoft.com/office/drawing/2014/main" id="{AE6C092E-E14F-C308-B7AA-49B650BD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9513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0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8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8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0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24">
              <a:extLst>
                <a:ext uri="{FF2B5EF4-FFF2-40B4-BE49-F238E27FC236}">
                  <a16:creationId xmlns:a16="http://schemas.microsoft.com/office/drawing/2014/main" id="{A1968BFC-9FFC-EE70-CFEE-F8289DE14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463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25">
              <a:extLst>
                <a:ext uri="{FF2B5EF4-FFF2-40B4-BE49-F238E27FC236}">
                  <a16:creationId xmlns:a16="http://schemas.microsoft.com/office/drawing/2014/main" id="{C2D9AAD2-F3A5-9DC4-86FF-63EEBB81E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9413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26">
              <a:extLst>
                <a:ext uri="{FF2B5EF4-FFF2-40B4-BE49-F238E27FC236}">
                  <a16:creationId xmlns:a16="http://schemas.microsoft.com/office/drawing/2014/main" id="{E8AC7DCE-FA90-05A5-BC07-F17EB3A1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125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2 w 128"/>
                <a:gd name="T3" fmla="*/ 52 h 128"/>
                <a:gd name="T4" fmla="*/ 6 w 128"/>
                <a:gd name="T5" fmla="*/ 39 h 128"/>
                <a:gd name="T6" fmla="*/ 12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100 w 128"/>
                <a:gd name="T23" fmla="*/ 11 h 128"/>
                <a:gd name="T24" fmla="*/ 110 w 128"/>
                <a:gd name="T25" fmla="*/ 18 h 128"/>
                <a:gd name="T26" fmla="*/ 117 w 128"/>
                <a:gd name="T27" fmla="*/ 28 h 128"/>
                <a:gd name="T28" fmla="*/ 123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3 w 128"/>
                <a:gd name="T37" fmla="*/ 89 h 128"/>
                <a:gd name="T38" fmla="*/ 117 w 128"/>
                <a:gd name="T39" fmla="*/ 99 h 128"/>
                <a:gd name="T40" fmla="*/ 110 w 128"/>
                <a:gd name="T41" fmla="*/ 109 h 128"/>
                <a:gd name="T42" fmla="*/ 100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2 w 128"/>
                <a:gd name="T59" fmla="*/ 99 h 128"/>
                <a:gd name="T60" fmla="*/ 6 w 128"/>
                <a:gd name="T61" fmla="*/ 89 h 128"/>
                <a:gd name="T62" fmla="*/ 2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2" y="52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100" y="11"/>
                  </a:lnTo>
                  <a:lnTo>
                    <a:pt x="110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10" y="109"/>
                  </a:lnTo>
                  <a:lnTo>
                    <a:pt x="100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2" y="99"/>
                  </a:lnTo>
                  <a:lnTo>
                    <a:pt x="6" y="89"/>
                  </a:lnTo>
                  <a:lnTo>
                    <a:pt x="2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27">
              <a:extLst>
                <a:ext uri="{FF2B5EF4-FFF2-40B4-BE49-F238E27FC236}">
                  <a16:creationId xmlns:a16="http://schemas.microsoft.com/office/drawing/2014/main" id="{DBA052AF-2811-F30A-EE9F-112FE7807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425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28">
              <a:extLst>
                <a:ext uri="{FF2B5EF4-FFF2-40B4-BE49-F238E27FC236}">
                  <a16:creationId xmlns:a16="http://schemas.microsoft.com/office/drawing/2014/main" id="{F67023FC-C9BC-D32F-43C4-30DE89A91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513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2 w 128"/>
                <a:gd name="T3" fmla="*/ 51 h 127"/>
                <a:gd name="T4" fmla="*/ 6 w 128"/>
                <a:gd name="T5" fmla="*/ 39 h 127"/>
                <a:gd name="T6" fmla="*/ 12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40 w 128"/>
                <a:gd name="T13" fmla="*/ 5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5 h 127"/>
                <a:gd name="T22" fmla="*/ 101 w 128"/>
                <a:gd name="T23" fmla="*/ 10 h 127"/>
                <a:gd name="T24" fmla="*/ 110 w 128"/>
                <a:gd name="T25" fmla="*/ 19 h 127"/>
                <a:gd name="T26" fmla="*/ 118 w 128"/>
                <a:gd name="T27" fmla="*/ 28 h 127"/>
                <a:gd name="T28" fmla="*/ 124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4 w 128"/>
                <a:gd name="T37" fmla="*/ 88 h 127"/>
                <a:gd name="T38" fmla="*/ 118 w 128"/>
                <a:gd name="T39" fmla="*/ 100 h 127"/>
                <a:gd name="T40" fmla="*/ 110 w 128"/>
                <a:gd name="T41" fmla="*/ 108 h 127"/>
                <a:gd name="T42" fmla="*/ 101 w 128"/>
                <a:gd name="T43" fmla="*/ 117 h 127"/>
                <a:gd name="T44" fmla="*/ 89 w 128"/>
                <a:gd name="T45" fmla="*/ 123 h 127"/>
                <a:gd name="T46" fmla="*/ 78 w 128"/>
                <a:gd name="T47" fmla="*/ 126 h 127"/>
                <a:gd name="T48" fmla="*/ 65 w 128"/>
                <a:gd name="T49" fmla="*/ 127 h 127"/>
                <a:gd name="T50" fmla="*/ 52 w 128"/>
                <a:gd name="T51" fmla="*/ 126 h 127"/>
                <a:gd name="T52" fmla="*/ 40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2 w 128"/>
                <a:gd name="T59" fmla="*/ 100 h 127"/>
                <a:gd name="T60" fmla="*/ 6 w 128"/>
                <a:gd name="T61" fmla="*/ 88 h 127"/>
                <a:gd name="T62" fmla="*/ 2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40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5"/>
                  </a:lnTo>
                  <a:lnTo>
                    <a:pt x="101" y="10"/>
                  </a:lnTo>
                  <a:lnTo>
                    <a:pt x="110" y="19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1" y="117"/>
                  </a:lnTo>
                  <a:lnTo>
                    <a:pt x="89" y="123"/>
                  </a:lnTo>
                  <a:lnTo>
                    <a:pt x="78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40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29">
              <a:extLst>
                <a:ext uri="{FF2B5EF4-FFF2-40B4-BE49-F238E27FC236}">
                  <a16:creationId xmlns:a16="http://schemas.microsoft.com/office/drawing/2014/main" id="{4040CED3-F166-FA4D-C9FD-A7DAF52AB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2 w 127"/>
                <a:gd name="T3" fmla="*/ 51 h 127"/>
                <a:gd name="T4" fmla="*/ 5 w 127"/>
                <a:gd name="T5" fmla="*/ 39 h 127"/>
                <a:gd name="T6" fmla="*/ 11 w 127"/>
                <a:gd name="T7" fmla="*/ 28 h 127"/>
                <a:gd name="T8" fmla="*/ 19 w 127"/>
                <a:gd name="T9" fmla="*/ 19 h 127"/>
                <a:gd name="T10" fmla="*/ 28 w 127"/>
                <a:gd name="T11" fmla="*/ 10 h 127"/>
                <a:gd name="T12" fmla="*/ 39 w 127"/>
                <a:gd name="T13" fmla="*/ 5 h 127"/>
                <a:gd name="T14" fmla="*/ 51 w 127"/>
                <a:gd name="T15" fmla="*/ 2 h 127"/>
                <a:gd name="T16" fmla="*/ 64 w 127"/>
                <a:gd name="T17" fmla="*/ 0 h 127"/>
                <a:gd name="T18" fmla="*/ 77 w 127"/>
                <a:gd name="T19" fmla="*/ 2 h 127"/>
                <a:gd name="T20" fmla="*/ 88 w 127"/>
                <a:gd name="T21" fmla="*/ 5 h 127"/>
                <a:gd name="T22" fmla="*/ 100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3 w 127"/>
                <a:gd name="T29" fmla="*/ 39 h 127"/>
                <a:gd name="T30" fmla="*/ 126 w 127"/>
                <a:gd name="T31" fmla="*/ 51 h 127"/>
                <a:gd name="T32" fmla="*/ 127 w 127"/>
                <a:gd name="T33" fmla="*/ 64 h 127"/>
                <a:gd name="T34" fmla="*/ 126 w 127"/>
                <a:gd name="T35" fmla="*/ 77 h 127"/>
                <a:gd name="T36" fmla="*/ 123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100 w 127"/>
                <a:gd name="T43" fmla="*/ 117 h 127"/>
                <a:gd name="T44" fmla="*/ 88 w 127"/>
                <a:gd name="T45" fmla="*/ 123 h 127"/>
                <a:gd name="T46" fmla="*/ 77 w 127"/>
                <a:gd name="T47" fmla="*/ 126 h 127"/>
                <a:gd name="T48" fmla="*/ 64 w 127"/>
                <a:gd name="T49" fmla="*/ 127 h 127"/>
                <a:gd name="T50" fmla="*/ 51 w 127"/>
                <a:gd name="T51" fmla="*/ 126 h 127"/>
                <a:gd name="T52" fmla="*/ 39 w 127"/>
                <a:gd name="T53" fmla="*/ 123 h 127"/>
                <a:gd name="T54" fmla="*/ 28 w 127"/>
                <a:gd name="T55" fmla="*/ 117 h 127"/>
                <a:gd name="T56" fmla="*/ 19 w 127"/>
                <a:gd name="T57" fmla="*/ 108 h 127"/>
                <a:gd name="T58" fmla="*/ 11 w 127"/>
                <a:gd name="T59" fmla="*/ 100 h 127"/>
                <a:gd name="T60" fmla="*/ 5 w 127"/>
                <a:gd name="T61" fmla="*/ 88 h 127"/>
                <a:gd name="T62" fmla="*/ 2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2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8" y="10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8" y="5"/>
                  </a:lnTo>
                  <a:lnTo>
                    <a:pt x="100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6" y="51"/>
                  </a:lnTo>
                  <a:lnTo>
                    <a:pt x="127" y="64"/>
                  </a:lnTo>
                  <a:lnTo>
                    <a:pt x="126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2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30">
              <a:extLst>
                <a:ext uri="{FF2B5EF4-FFF2-40B4-BE49-F238E27FC236}">
                  <a16:creationId xmlns:a16="http://schemas.microsoft.com/office/drawing/2014/main" id="{5EABACC8-4C25-A738-37C5-9F7D441A9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5754688"/>
              <a:ext cx="68263" cy="68263"/>
            </a:xfrm>
            <a:custGeom>
              <a:avLst/>
              <a:gdLst>
                <a:gd name="T0" fmla="*/ 0 w 129"/>
                <a:gd name="T1" fmla="*/ 64 h 127"/>
                <a:gd name="T2" fmla="*/ 2 w 129"/>
                <a:gd name="T3" fmla="*/ 51 h 127"/>
                <a:gd name="T4" fmla="*/ 5 w 129"/>
                <a:gd name="T5" fmla="*/ 39 h 127"/>
                <a:gd name="T6" fmla="*/ 11 w 129"/>
                <a:gd name="T7" fmla="*/ 28 h 127"/>
                <a:gd name="T8" fmla="*/ 19 w 129"/>
                <a:gd name="T9" fmla="*/ 19 h 127"/>
                <a:gd name="T10" fmla="*/ 28 w 129"/>
                <a:gd name="T11" fmla="*/ 10 h 127"/>
                <a:gd name="T12" fmla="*/ 39 w 129"/>
                <a:gd name="T13" fmla="*/ 5 h 127"/>
                <a:gd name="T14" fmla="*/ 51 w 129"/>
                <a:gd name="T15" fmla="*/ 2 h 127"/>
                <a:gd name="T16" fmla="*/ 64 w 129"/>
                <a:gd name="T17" fmla="*/ 0 h 127"/>
                <a:gd name="T18" fmla="*/ 77 w 129"/>
                <a:gd name="T19" fmla="*/ 2 h 127"/>
                <a:gd name="T20" fmla="*/ 88 w 129"/>
                <a:gd name="T21" fmla="*/ 5 h 127"/>
                <a:gd name="T22" fmla="*/ 100 w 129"/>
                <a:gd name="T23" fmla="*/ 10 h 127"/>
                <a:gd name="T24" fmla="*/ 110 w 129"/>
                <a:gd name="T25" fmla="*/ 19 h 127"/>
                <a:gd name="T26" fmla="*/ 117 w 129"/>
                <a:gd name="T27" fmla="*/ 28 h 127"/>
                <a:gd name="T28" fmla="*/ 123 w 129"/>
                <a:gd name="T29" fmla="*/ 39 h 127"/>
                <a:gd name="T30" fmla="*/ 127 w 129"/>
                <a:gd name="T31" fmla="*/ 51 h 127"/>
                <a:gd name="T32" fmla="*/ 129 w 129"/>
                <a:gd name="T33" fmla="*/ 64 h 127"/>
                <a:gd name="T34" fmla="*/ 127 w 129"/>
                <a:gd name="T35" fmla="*/ 77 h 127"/>
                <a:gd name="T36" fmla="*/ 123 w 129"/>
                <a:gd name="T37" fmla="*/ 88 h 127"/>
                <a:gd name="T38" fmla="*/ 117 w 129"/>
                <a:gd name="T39" fmla="*/ 100 h 127"/>
                <a:gd name="T40" fmla="*/ 110 w 129"/>
                <a:gd name="T41" fmla="*/ 108 h 127"/>
                <a:gd name="T42" fmla="*/ 100 w 129"/>
                <a:gd name="T43" fmla="*/ 117 h 127"/>
                <a:gd name="T44" fmla="*/ 88 w 129"/>
                <a:gd name="T45" fmla="*/ 123 h 127"/>
                <a:gd name="T46" fmla="*/ 77 w 129"/>
                <a:gd name="T47" fmla="*/ 126 h 127"/>
                <a:gd name="T48" fmla="*/ 64 w 129"/>
                <a:gd name="T49" fmla="*/ 127 h 127"/>
                <a:gd name="T50" fmla="*/ 51 w 129"/>
                <a:gd name="T51" fmla="*/ 126 h 127"/>
                <a:gd name="T52" fmla="*/ 39 w 129"/>
                <a:gd name="T53" fmla="*/ 123 h 127"/>
                <a:gd name="T54" fmla="*/ 28 w 129"/>
                <a:gd name="T55" fmla="*/ 117 h 127"/>
                <a:gd name="T56" fmla="*/ 19 w 129"/>
                <a:gd name="T57" fmla="*/ 108 h 127"/>
                <a:gd name="T58" fmla="*/ 11 w 129"/>
                <a:gd name="T59" fmla="*/ 100 h 127"/>
                <a:gd name="T60" fmla="*/ 5 w 129"/>
                <a:gd name="T61" fmla="*/ 88 h 127"/>
                <a:gd name="T62" fmla="*/ 2 w 129"/>
                <a:gd name="T63" fmla="*/ 77 h 127"/>
                <a:gd name="T64" fmla="*/ 0 w 129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7">
                  <a:moveTo>
                    <a:pt x="0" y="64"/>
                  </a:moveTo>
                  <a:lnTo>
                    <a:pt x="2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8" y="10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8" y="5"/>
                  </a:lnTo>
                  <a:lnTo>
                    <a:pt x="100" y="10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1"/>
                  </a:lnTo>
                  <a:lnTo>
                    <a:pt x="129" y="64"/>
                  </a:lnTo>
                  <a:lnTo>
                    <a:pt x="127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10" y="108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2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31">
              <a:extLst>
                <a:ext uri="{FF2B5EF4-FFF2-40B4-BE49-F238E27FC236}">
                  <a16:creationId xmlns:a16="http://schemas.microsoft.com/office/drawing/2014/main" id="{4D389CC4-8AA0-599F-E28D-A07D4A61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538" y="5754688"/>
              <a:ext cx="68263" cy="68263"/>
            </a:xfrm>
            <a:custGeom>
              <a:avLst/>
              <a:gdLst>
                <a:gd name="T0" fmla="*/ 0 w 129"/>
                <a:gd name="T1" fmla="*/ 64 h 127"/>
                <a:gd name="T2" fmla="*/ 2 w 129"/>
                <a:gd name="T3" fmla="*/ 51 h 127"/>
                <a:gd name="T4" fmla="*/ 6 w 129"/>
                <a:gd name="T5" fmla="*/ 39 h 127"/>
                <a:gd name="T6" fmla="*/ 12 w 129"/>
                <a:gd name="T7" fmla="*/ 28 h 127"/>
                <a:gd name="T8" fmla="*/ 19 w 129"/>
                <a:gd name="T9" fmla="*/ 19 h 127"/>
                <a:gd name="T10" fmla="*/ 29 w 129"/>
                <a:gd name="T11" fmla="*/ 10 h 127"/>
                <a:gd name="T12" fmla="*/ 39 w 129"/>
                <a:gd name="T13" fmla="*/ 5 h 127"/>
                <a:gd name="T14" fmla="*/ 51 w 129"/>
                <a:gd name="T15" fmla="*/ 2 h 127"/>
                <a:gd name="T16" fmla="*/ 64 w 129"/>
                <a:gd name="T17" fmla="*/ 0 h 127"/>
                <a:gd name="T18" fmla="*/ 77 w 129"/>
                <a:gd name="T19" fmla="*/ 2 h 127"/>
                <a:gd name="T20" fmla="*/ 90 w 129"/>
                <a:gd name="T21" fmla="*/ 5 h 127"/>
                <a:gd name="T22" fmla="*/ 100 w 129"/>
                <a:gd name="T23" fmla="*/ 10 h 127"/>
                <a:gd name="T24" fmla="*/ 110 w 129"/>
                <a:gd name="T25" fmla="*/ 19 h 127"/>
                <a:gd name="T26" fmla="*/ 117 w 129"/>
                <a:gd name="T27" fmla="*/ 28 h 127"/>
                <a:gd name="T28" fmla="*/ 123 w 129"/>
                <a:gd name="T29" fmla="*/ 39 h 127"/>
                <a:gd name="T30" fmla="*/ 127 w 129"/>
                <a:gd name="T31" fmla="*/ 51 h 127"/>
                <a:gd name="T32" fmla="*/ 129 w 129"/>
                <a:gd name="T33" fmla="*/ 64 h 127"/>
                <a:gd name="T34" fmla="*/ 127 w 129"/>
                <a:gd name="T35" fmla="*/ 77 h 127"/>
                <a:gd name="T36" fmla="*/ 123 w 129"/>
                <a:gd name="T37" fmla="*/ 88 h 127"/>
                <a:gd name="T38" fmla="*/ 117 w 129"/>
                <a:gd name="T39" fmla="*/ 100 h 127"/>
                <a:gd name="T40" fmla="*/ 110 w 129"/>
                <a:gd name="T41" fmla="*/ 108 h 127"/>
                <a:gd name="T42" fmla="*/ 100 w 129"/>
                <a:gd name="T43" fmla="*/ 117 h 127"/>
                <a:gd name="T44" fmla="*/ 90 w 129"/>
                <a:gd name="T45" fmla="*/ 123 h 127"/>
                <a:gd name="T46" fmla="*/ 77 w 129"/>
                <a:gd name="T47" fmla="*/ 126 h 127"/>
                <a:gd name="T48" fmla="*/ 64 w 129"/>
                <a:gd name="T49" fmla="*/ 127 h 127"/>
                <a:gd name="T50" fmla="*/ 51 w 129"/>
                <a:gd name="T51" fmla="*/ 126 h 127"/>
                <a:gd name="T52" fmla="*/ 39 w 129"/>
                <a:gd name="T53" fmla="*/ 123 h 127"/>
                <a:gd name="T54" fmla="*/ 29 w 129"/>
                <a:gd name="T55" fmla="*/ 117 h 127"/>
                <a:gd name="T56" fmla="*/ 19 w 129"/>
                <a:gd name="T57" fmla="*/ 108 h 127"/>
                <a:gd name="T58" fmla="*/ 12 w 129"/>
                <a:gd name="T59" fmla="*/ 100 h 127"/>
                <a:gd name="T60" fmla="*/ 6 w 129"/>
                <a:gd name="T61" fmla="*/ 88 h 127"/>
                <a:gd name="T62" fmla="*/ 2 w 129"/>
                <a:gd name="T63" fmla="*/ 77 h 127"/>
                <a:gd name="T64" fmla="*/ 0 w 129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7">
                  <a:moveTo>
                    <a:pt x="0" y="64"/>
                  </a:move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0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1"/>
                  </a:lnTo>
                  <a:lnTo>
                    <a:pt x="129" y="64"/>
                  </a:lnTo>
                  <a:lnTo>
                    <a:pt x="127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10" y="108"/>
                  </a:lnTo>
                  <a:lnTo>
                    <a:pt x="100" y="117"/>
                  </a:lnTo>
                  <a:lnTo>
                    <a:pt x="90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132">
              <a:extLst>
                <a:ext uri="{FF2B5EF4-FFF2-40B4-BE49-F238E27FC236}">
                  <a16:creationId xmlns:a16="http://schemas.microsoft.com/office/drawing/2014/main" id="{6CB48FFB-AD7A-9E03-BDCD-65DB76ED4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488" y="5754688"/>
              <a:ext cx="68263" cy="68263"/>
            </a:xfrm>
            <a:custGeom>
              <a:avLst/>
              <a:gdLst>
                <a:gd name="T0" fmla="*/ 0 w 129"/>
                <a:gd name="T1" fmla="*/ 64 h 127"/>
                <a:gd name="T2" fmla="*/ 2 w 129"/>
                <a:gd name="T3" fmla="*/ 51 h 127"/>
                <a:gd name="T4" fmla="*/ 6 w 129"/>
                <a:gd name="T5" fmla="*/ 39 h 127"/>
                <a:gd name="T6" fmla="*/ 12 w 129"/>
                <a:gd name="T7" fmla="*/ 28 h 127"/>
                <a:gd name="T8" fmla="*/ 19 w 129"/>
                <a:gd name="T9" fmla="*/ 19 h 127"/>
                <a:gd name="T10" fmla="*/ 29 w 129"/>
                <a:gd name="T11" fmla="*/ 10 h 127"/>
                <a:gd name="T12" fmla="*/ 39 w 129"/>
                <a:gd name="T13" fmla="*/ 5 h 127"/>
                <a:gd name="T14" fmla="*/ 52 w 129"/>
                <a:gd name="T15" fmla="*/ 2 h 127"/>
                <a:gd name="T16" fmla="*/ 65 w 129"/>
                <a:gd name="T17" fmla="*/ 0 h 127"/>
                <a:gd name="T18" fmla="*/ 78 w 129"/>
                <a:gd name="T19" fmla="*/ 2 h 127"/>
                <a:gd name="T20" fmla="*/ 90 w 129"/>
                <a:gd name="T21" fmla="*/ 5 h 127"/>
                <a:gd name="T22" fmla="*/ 100 w 129"/>
                <a:gd name="T23" fmla="*/ 10 h 127"/>
                <a:gd name="T24" fmla="*/ 110 w 129"/>
                <a:gd name="T25" fmla="*/ 19 h 127"/>
                <a:gd name="T26" fmla="*/ 117 w 129"/>
                <a:gd name="T27" fmla="*/ 28 h 127"/>
                <a:gd name="T28" fmla="*/ 123 w 129"/>
                <a:gd name="T29" fmla="*/ 39 h 127"/>
                <a:gd name="T30" fmla="*/ 127 w 129"/>
                <a:gd name="T31" fmla="*/ 51 h 127"/>
                <a:gd name="T32" fmla="*/ 129 w 129"/>
                <a:gd name="T33" fmla="*/ 64 h 127"/>
                <a:gd name="T34" fmla="*/ 127 w 129"/>
                <a:gd name="T35" fmla="*/ 77 h 127"/>
                <a:gd name="T36" fmla="*/ 123 w 129"/>
                <a:gd name="T37" fmla="*/ 88 h 127"/>
                <a:gd name="T38" fmla="*/ 117 w 129"/>
                <a:gd name="T39" fmla="*/ 100 h 127"/>
                <a:gd name="T40" fmla="*/ 110 w 129"/>
                <a:gd name="T41" fmla="*/ 108 h 127"/>
                <a:gd name="T42" fmla="*/ 100 w 129"/>
                <a:gd name="T43" fmla="*/ 117 h 127"/>
                <a:gd name="T44" fmla="*/ 90 w 129"/>
                <a:gd name="T45" fmla="*/ 123 h 127"/>
                <a:gd name="T46" fmla="*/ 78 w 129"/>
                <a:gd name="T47" fmla="*/ 126 h 127"/>
                <a:gd name="T48" fmla="*/ 65 w 129"/>
                <a:gd name="T49" fmla="*/ 127 h 127"/>
                <a:gd name="T50" fmla="*/ 52 w 129"/>
                <a:gd name="T51" fmla="*/ 126 h 127"/>
                <a:gd name="T52" fmla="*/ 39 w 129"/>
                <a:gd name="T53" fmla="*/ 123 h 127"/>
                <a:gd name="T54" fmla="*/ 29 w 129"/>
                <a:gd name="T55" fmla="*/ 117 h 127"/>
                <a:gd name="T56" fmla="*/ 19 w 129"/>
                <a:gd name="T57" fmla="*/ 108 h 127"/>
                <a:gd name="T58" fmla="*/ 12 w 129"/>
                <a:gd name="T59" fmla="*/ 100 h 127"/>
                <a:gd name="T60" fmla="*/ 6 w 129"/>
                <a:gd name="T61" fmla="*/ 88 h 127"/>
                <a:gd name="T62" fmla="*/ 2 w 129"/>
                <a:gd name="T63" fmla="*/ 77 h 127"/>
                <a:gd name="T64" fmla="*/ 0 w 129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7">
                  <a:moveTo>
                    <a:pt x="0" y="64"/>
                  </a:move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90" y="5"/>
                  </a:lnTo>
                  <a:lnTo>
                    <a:pt x="100" y="10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1"/>
                  </a:lnTo>
                  <a:lnTo>
                    <a:pt x="129" y="64"/>
                  </a:lnTo>
                  <a:lnTo>
                    <a:pt x="127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10" y="108"/>
                  </a:lnTo>
                  <a:lnTo>
                    <a:pt x="100" y="117"/>
                  </a:lnTo>
                  <a:lnTo>
                    <a:pt x="90" y="123"/>
                  </a:lnTo>
                  <a:lnTo>
                    <a:pt x="78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133">
              <a:extLst>
                <a:ext uri="{FF2B5EF4-FFF2-40B4-BE49-F238E27FC236}">
                  <a16:creationId xmlns:a16="http://schemas.microsoft.com/office/drawing/2014/main" id="{CAC0C8AC-7372-B044-8ACA-A1B583039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5" y="5754688"/>
              <a:ext cx="66675" cy="68263"/>
            </a:xfrm>
            <a:custGeom>
              <a:avLst/>
              <a:gdLst>
                <a:gd name="T0" fmla="*/ 0 w 126"/>
                <a:gd name="T1" fmla="*/ 64 h 127"/>
                <a:gd name="T2" fmla="*/ 0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7 w 126"/>
                <a:gd name="T9" fmla="*/ 19 h 127"/>
                <a:gd name="T10" fmla="*/ 27 w 126"/>
                <a:gd name="T11" fmla="*/ 10 h 127"/>
                <a:gd name="T12" fmla="*/ 39 w 126"/>
                <a:gd name="T13" fmla="*/ 5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8 w 126"/>
                <a:gd name="T21" fmla="*/ 5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7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8 w 126"/>
                <a:gd name="T45" fmla="*/ 123 h 127"/>
                <a:gd name="T46" fmla="*/ 76 w 126"/>
                <a:gd name="T47" fmla="*/ 126 h 127"/>
                <a:gd name="T48" fmla="*/ 63 w 126"/>
                <a:gd name="T49" fmla="*/ 127 h 127"/>
                <a:gd name="T50" fmla="*/ 50 w 126"/>
                <a:gd name="T51" fmla="*/ 126 h 127"/>
                <a:gd name="T52" fmla="*/ 39 w 126"/>
                <a:gd name="T53" fmla="*/ 123 h 127"/>
                <a:gd name="T54" fmla="*/ 27 w 126"/>
                <a:gd name="T55" fmla="*/ 117 h 127"/>
                <a:gd name="T56" fmla="*/ 17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0 w 126"/>
                <a:gd name="T63" fmla="*/ 77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7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7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134">
              <a:extLst>
                <a:ext uri="{FF2B5EF4-FFF2-40B4-BE49-F238E27FC236}">
                  <a16:creationId xmlns:a16="http://schemas.microsoft.com/office/drawing/2014/main" id="{9B58EB01-F860-86EE-37EC-ED9938C7E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75" y="5754688"/>
              <a:ext cx="66675" cy="68263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5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8 w 126"/>
                <a:gd name="T21" fmla="*/ 5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7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8 w 126"/>
                <a:gd name="T45" fmla="*/ 123 h 127"/>
                <a:gd name="T46" fmla="*/ 76 w 126"/>
                <a:gd name="T47" fmla="*/ 126 h 127"/>
                <a:gd name="T48" fmla="*/ 63 w 126"/>
                <a:gd name="T49" fmla="*/ 127 h 127"/>
                <a:gd name="T50" fmla="*/ 50 w 126"/>
                <a:gd name="T51" fmla="*/ 126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7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135">
              <a:extLst>
                <a:ext uri="{FF2B5EF4-FFF2-40B4-BE49-F238E27FC236}">
                  <a16:creationId xmlns:a16="http://schemas.microsoft.com/office/drawing/2014/main" id="{75C2864F-D107-4E1F-4645-01E99A8E8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9513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0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9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8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8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9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0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136">
              <a:extLst>
                <a:ext uri="{FF2B5EF4-FFF2-40B4-BE49-F238E27FC236}">
                  <a16:creationId xmlns:a16="http://schemas.microsoft.com/office/drawing/2014/main" id="{DB807336-8AA0-3090-098D-B8675544A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4463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9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9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137">
              <a:extLst>
                <a:ext uri="{FF2B5EF4-FFF2-40B4-BE49-F238E27FC236}">
                  <a16:creationId xmlns:a16="http://schemas.microsoft.com/office/drawing/2014/main" id="{1C1E6A50-1808-C9E5-1247-7C7D51CE9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9413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6 h 127"/>
                <a:gd name="T48" fmla="*/ 64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138">
              <a:extLst>
                <a:ext uri="{FF2B5EF4-FFF2-40B4-BE49-F238E27FC236}">
                  <a16:creationId xmlns:a16="http://schemas.microsoft.com/office/drawing/2014/main" id="{AC3D9048-1E90-CA64-831F-3264328E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125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2 w 128"/>
                <a:gd name="T3" fmla="*/ 51 h 127"/>
                <a:gd name="T4" fmla="*/ 6 w 128"/>
                <a:gd name="T5" fmla="*/ 39 h 127"/>
                <a:gd name="T6" fmla="*/ 12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5 h 127"/>
                <a:gd name="T22" fmla="*/ 100 w 128"/>
                <a:gd name="T23" fmla="*/ 10 h 127"/>
                <a:gd name="T24" fmla="*/ 110 w 128"/>
                <a:gd name="T25" fmla="*/ 19 h 127"/>
                <a:gd name="T26" fmla="*/ 117 w 128"/>
                <a:gd name="T27" fmla="*/ 28 h 127"/>
                <a:gd name="T28" fmla="*/ 123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3 w 128"/>
                <a:gd name="T37" fmla="*/ 88 h 127"/>
                <a:gd name="T38" fmla="*/ 117 w 128"/>
                <a:gd name="T39" fmla="*/ 100 h 127"/>
                <a:gd name="T40" fmla="*/ 110 w 128"/>
                <a:gd name="T41" fmla="*/ 108 h 127"/>
                <a:gd name="T42" fmla="*/ 100 w 128"/>
                <a:gd name="T43" fmla="*/ 117 h 127"/>
                <a:gd name="T44" fmla="*/ 89 w 128"/>
                <a:gd name="T45" fmla="*/ 123 h 127"/>
                <a:gd name="T46" fmla="*/ 78 w 128"/>
                <a:gd name="T47" fmla="*/ 126 h 127"/>
                <a:gd name="T48" fmla="*/ 65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2 w 128"/>
                <a:gd name="T59" fmla="*/ 100 h 127"/>
                <a:gd name="T60" fmla="*/ 6 w 128"/>
                <a:gd name="T61" fmla="*/ 88 h 127"/>
                <a:gd name="T62" fmla="*/ 2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5"/>
                  </a:lnTo>
                  <a:lnTo>
                    <a:pt x="100" y="10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10" y="108"/>
                  </a:lnTo>
                  <a:lnTo>
                    <a:pt x="100" y="117"/>
                  </a:lnTo>
                  <a:lnTo>
                    <a:pt x="89" y="123"/>
                  </a:lnTo>
                  <a:lnTo>
                    <a:pt x="78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139">
              <a:extLst>
                <a:ext uri="{FF2B5EF4-FFF2-40B4-BE49-F238E27FC236}">
                  <a16:creationId xmlns:a16="http://schemas.microsoft.com/office/drawing/2014/main" id="{915B2A5B-EAEF-811E-FDD5-75745ADEA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425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5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5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D894430-B049-002C-22C3-9208AE620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7195" y="3417245"/>
            <a:ext cx="444500" cy="4445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E71B090-68BA-5A93-1147-1D59BD27A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2561" y="4165904"/>
            <a:ext cx="432000" cy="4320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CAFEF1D7-460A-4931-272C-C91292574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25817" y="4903058"/>
            <a:ext cx="432530" cy="4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Круговая 131">
            <a:extLst>
              <a:ext uri="{FF2B5EF4-FFF2-40B4-BE49-F238E27FC236}">
                <a16:creationId xmlns:a16="http://schemas.microsoft.com/office/drawing/2014/main" id="{21486D6A-CA91-5627-1215-0247C5D8C285}"/>
              </a:ext>
            </a:extLst>
          </p:cNvPr>
          <p:cNvSpPr/>
          <p:nvPr/>
        </p:nvSpPr>
        <p:spPr>
          <a:xfrm>
            <a:off x="1469084" y="1342457"/>
            <a:ext cx="4765040" cy="4765040"/>
          </a:xfrm>
          <a:prstGeom prst="pie">
            <a:avLst>
              <a:gd name="adj1" fmla="val 16200001"/>
              <a:gd name="adj2" fmla="val 10808681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E8890"/>
              </a:gs>
            </a:gsLst>
            <a:lin ang="5400000" scaled="0"/>
          </a:gradFill>
        </p:spPr>
        <p:txBody>
          <a:bodyPr wrap="square" anchor="ctr">
            <a:noAutofit/>
          </a:bodyPr>
          <a:lstStyle/>
          <a:p>
            <a:pPr marL="7701">
              <a:spcBef>
                <a:spcPts val="600"/>
              </a:spcBef>
            </a:pPr>
            <a:endParaRPr lang="ru-RU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pic>
        <p:nvPicPr>
          <p:cNvPr id="239" name="Рисунок 238">
            <a:extLst>
              <a:ext uri="{FF2B5EF4-FFF2-40B4-BE49-F238E27FC236}">
                <a16:creationId xmlns:a16="http://schemas.microsoft.com/office/drawing/2014/main" id="{76320C5A-4867-933E-4B6A-DB9EEDA61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/>
          <a:stretch/>
        </p:blipFill>
        <p:spPr>
          <a:xfrm>
            <a:off x="-31278" y="2449899"/>
            <a:ext cx="5869796" cy="41281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ЕЦП. ЛИС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23" name="Freeform 126">
            <a:extLst>
              <a:ext uri="{FF2B5EF4-FFF2-40B4-BE49-F238E27FC236}">
                <a16:creationId xmlns:a16="http://schemas.microsoft.com/office/drawing/2014/main" id="{AAF81FEE-2428-2CE8-0DAC-707DE81D5AA9}"/>
              </a:ext>
            </a:extLst>
          </p:cNvPr>
          <p:cNvSpPr>
            <a:spLocks/>
          </p:cNvSpPr>
          <p:nvPr/>
        </p:nvSpPr>
        <p:spPr bwMode="auto">
          <a:xfrm>
            <a:off x="6818252" y="1274567"/>
            <a:ext cx="2743896" cy="392113"/>
          </a:xfrm>
          <a:custGeom>
            <a:avLst/>
            <a:gdLst>
              <a:gd name="T0" fmla="*/ 29 w 6447"/>
              <a:gd name="T1" fmla="*/ 741 h 741"/>
              <a:gd name="T2" fmla="*/ 17 w 6447"/>
              <a:gd name="T3" fmla="*/ 740 h 741"/>
              <a:gd name="T4" fmla="*/ 8 w 6447"/>
              <a:gd name="T5" fmla="*/ 733 h 741"/>
              <a:gd name="T6" fmla="*/ 1 w 6447"/>
              <a:gd name="T7" fmla="*/ 724 h 741"/>
              <a:gd name="T8" fmla="*/ 0 w 6447"/>
              <a:gd name="T9" fmla="*/ 714 h 741"/>
              <a:gd name="T10" fmla="*/ 0 w 6447"/>
              <a:gd name="T11" fmla="*/ 21 h 741"/>
              <a:gd name="T12" fmla="*/ 4 w 6447"/>
              <a:gd name="T13" fmla="*/ 11 h 741"/>
              <a:gd name="T14" fmla="*/ 13 w 6447"/>
              <a:gd name="T15" fmla="*/ 4 h 741"/>
              <a:gd name="T16" fmla="*/ 23 w 6447"/>
              <a:gd name="T17" fmla="*/ 0 h 741"/>
              <a:gd name="T18" fmla="*/ 6075 w 6447"/>
              <a:gd name="T19" fmla="*/ 0 h 741"/>
              <a:gd name="T20" fmla="*/ 6113 w 6447"/>
              <a:gd name="T21" fmla="*/ 1 h 741"/>
              <a:gd name="T22" fmla="*/ 6150 w 6447"/>
              <a:gd name="T23" fmla="*/ 7 h 741"/>
              <a:gd name="T24" fmla="*/ 6185 w 6447"/>
              <a:gd name="T25" fmla="*/ 16 h 741"/>
              <a:gd name="T26" fmla="*/ 6219 w 6447"/>
              <a:gd name="T27" fmla="*/ 29 h 741"/>
              <a:gd name="T28" fmla="*/ 6252 w 6447"/>
              <a:gd name="T29" fmla="*/ 44 h 741"/>
              <a:gd name="T30" fmla="*/ 6282 w 6447"/>
              <a:gd name="T31" fmla="*/ 63 h 741"/>
              <a:gd name="T32" fmla="*/ 6311 w 6447"/>
              <a:gd name="T33" fmla="*/ 85 h 741"/>
              <a:gd name="T34" fmla="*/ 6337 w 6447"/>
              <a:gd name="T35" fmla="*/ 108 h 741"/>
              <a:gd name="T36" fmla="*/ 6362 w 6447"/>
              <a:gd name="T37" fmla="*/ 135 h 741"/>
              <a:gd name="T38" fmla="*/ 6383 w 6447"/>
              <a:gd name="T39" fmla="*/ 164 h 741"/>
              <a:gd name="T40" fmla="*/ 6401 w 6447"/>
              <a:gd name="T41" fmla="*/ 194 h 741"/>
              <a:gd name="T42" fmla="*/ 6416 w 6447"/>
              <a:gd name="T43" fmla="*/ 226 h 741"/>
              <a:gd name="T44" fmla="*/ 6429 w 6447"/>
              <a:gd name="T45" fmla="*/ 260 h 741"/>
              <a:gd name="T46" fmla="*/ 6438 w 6447"/>
              <a:gd name="T47" fmla="*/ 296 h 741"/>
              <a:gd name="T48" fmla="*/ 6444 w 6447"/>
              <a:gd name="T49" fmla="*/ 332 h 741"/>
              <a:gd name="T50" fmla="*/ 6447 w 6447"/>
              <a:gd name="T51" fmla="*/ 371 h 741"/>
              <a:gd name="T52" fmla="*/ 6445 w 6447"/>
              <a:gd name="T53" fmla="*/ 390 h 741"/>
              <a:gd name="T54" fmla="*/ 6442 w 6447"/>
              <a:gd name="T55" fmla="*/ 428 h 741"/>
              <a:gd name="T56" fmla="*/ 6435 w 6447"/>
              <a:gd name="T57" fmla="*/ 464 h 741"/>
              <a:gd name="T58" fmla="*/ 6424 w 6447"/>
              <a:gd name="T59" fmla="*/ 498 h 741"/>
              <a:gd name="T60" fmla="*/ 6409 w 6447"/>
              <a:gd name="T61" fmla="*/ 531 h 741"/>
              <a:gd name="T62" fmla="*/ 6392 w 6447"/>
              <a:gd name="T63" fmla="*/ 563 h 741"/>
              <a:gd name="T64" fmla="*/ 6372 w 6447"/>
              <a:gd name="T65" fmla="*/ 592 h 741"/>
              <a:gd name="T66" fmla="*/ 6350 w 6447"/>
              <a:gd name="T67" fmla="*/ 620 h 741"/>
              <a:gd name="T68" fmla="*/ 6324 w 6447"/>
              <a:gd name="T69" fmla="*/ 645 h 741"/>
              <a:gd name="T70" fmla="*/ 6297 w 6447"/>
              <a:gd name="T71" fmla="*/ 668 h 741"/>
              <a:gd name="T72" fmla="*/ 6267 w 6447"/>
              <a:gd name="T73" fmla="*/ 688 h 741"/>
              <a:gd name="T74" fmla="*/ 6235 w 6447"/>
              <a:gd name="T75" fmla="*/ 705 h 741"/>
              <a:gd name="T76" fmla="*/ 6202 w 6447"/>
              <a:gd name="T77" fmla="*/ 720 h 741"/>
              <a:gd name="T78" fmla="*/ 6167 w 6447"/>
              <a:gd name="T79" fmla="*/ 730 h 741"/>
              <a:gd name="T80" fmla="*/ 6131 w 6447"/>
              <a:gd name="T81" fmla="*/ 737 h 741"/>
              <a:gd name="T82" fmla="*/ 6094 w 6447"/>
              <a:gd name="T83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47" h="741">
                <a:moveTo>
                  <a:pt x="6075" y="741"/>
                </a:moveTo>
                <a:lnTo>
                  <a:pt x="29" y="741"/>
                </a:lnTo>
                <a:lnTo>
                  <a:pt x="23" y="741"/>
                </a:lnTo>
                <a:lnTo>
                  <a:pt x="17" y="740"/>
                </a:lnTo>
                <a:lnTo>
                  <a:pt x="13" y="737"/>
                </a:lnTo>
                <a:lnTo>
                  <a:pt x="8" y="733"/>
                </a:lnTo>
                <a:lnTo>
                  <a:pt x="4" y="730"/>
                </a:lnTo>
                <a:lnTo>
                  <a:pt x="1" y="724"/>
                </a:lnTo>
                <a:lnTo>
                  <a:pt x="0" y="720"/>
                </a:lnTo>
                <a:lnTo>
                  <a:pt x="0" y="714"/>
                </a:lnTo>
                <a:lnTo>
                  <a:pt x="0" y="27"/>
                </a:lnTo>
                <a:lnTo>
                  <a:pt x="0" y="21"/>
                </a:lnTo>
                <a:lnTo>
                  <a:pt x="1" y="17"/>
                </a:lnTo>
                <a:lnTo>
                  <a:pt x="4" y="11"/>
                </a:lnTo>
                <a:lnTo>
                  <a:pt x="8" y="8"/>
                </a:lnTo>
                <a:lnTo>
                  <a:pt x="13" y="4"/>
                </a:lnTo>
                <a:lnTo>
                  <a:pt x="17" y="1"/>
                </a:lnTo>
                <a:lnTo>
                  <a:pt x="23" y="0"/>
                </a:lnTo>
                <a:lnTo>
                  <a:pt x="29" y="0"/>
                </a:lnTo>
                <a:lnTo>
                  <a:pt x="6075" y="0"/>
                </a:lnTo>
                <a:lnTo>
                  <a:pt x="6094" y="0"/>
                </a:lnTo>
                <a:lnTo>
                  <a:pt x="6113" y="1"/>
                </a:lnTo>
                <a:lnTo>
                  <a:pt x="6131" y="4"/>
                </a:lnTo>
                <a:lnTo>
                  <a:pt x="6150" y="7"/>
                </a:lnTo>
                <a:lnTo>
                  <a:pt x="6167" y="11"/>
                </a:lnTo>
                <a:lnTo>
                  <a:pt x="6185" y="16"/>
                </a:lnTo>
                <a:lnTo>
                  <a:pt x="6202" y="21"/>
                </a:lnTo>
                <a:lnTo>
                  <a:pt x="6219" y="29"/>
                </a:lnTo>
                <a:lnTo>
                  <a:pt x="6235" y="36"/>
                </a:lnTo>
                <a:lnTo>
                  <a:pt x="6252" y="44"/>
                </a:lnTo>
                <a:lnTo>
                  <a:pt x="6267" y="53"/>
                </a:lnTo>
                <a:lnTo>
                  <a:pt x="6282" y="63"/>
                </a:lnTo>
                <a:lnTo>
                  <a:pt x="6297" y="73"/>
                </a:lnTo>
                <a:lnTo>
                  <a:pt x="6311" y="85"/>
                </a:lnTo>
                <a:lnTo>
                  <a:pt x="6324" y="96"/>
                </a:lnTo>
                <a:lnTo>
                  <a:pt x="6337" y="108"/>
                </a:lnTo>
                <a:lnTo>
                  <a:pt x="6350" y="121"/>
                </a:lnTo>
                <a:lnTo>
                  <a:pt x="6362" y="135"/>
                </a:lnTo>
                <a:lnTo>
                  <a:pt x="6372" y="150"/>
                </a:lnTo>
                <a:lnTo>
                  <a:pt x="6383" y="164"/>
                </a:lnTo>
                <a:lnTo>
                  <a:pt x="6392" y="178"/>
                </a:lnTo>
                <a:lnTo>
                  <a:pt x="6401" y="194"/>
                </a:lnTo>
                <a:lnTo>
                  <a:pt x="6409" y="210"/>
                </a:lnTo>
                <a:lnTo>
                  <a:pt x="6416" y="226"/>
                </a:lnTo>
                <a:lnTo>
                  <a:pt x="6424" y="243"/>
                </a:lnTo>
                <a:lnTo>
                  <a:pt x="6429" y="260"/>
                </a:lnTo>
                <a:lnTo>
                  <a:pt x="6435" y="278"/>
                </a:lnTo>
                <a:lnTo>
                  <a:pt x="6438" y="296"/>
                </a:lnTo>
                <a:lnTo>
                  <a:pt x="6442" y="314"/>
                </a:lnTo>
                <a:lnTo>
                  <a:pt x="6444" y="332"/>
                </a:lnTo>
                <a:lnTo>
                  <a:pt x="6445" y="351"/>
                </a:lnTo>
                <a:lnTo>
                  <a:pt x="6447" y="371"/>
                </a:lnTo>
                <a:lnTo>
                  <a:pt x="6447" y="371"/>
                </a:lnTo>
                <a:lnTo>
                  <a:pt x="6445" y="390"/>
                </a:lnTo>
                <a:lnTo>
                  <a:pt x="6444" y="409"/>
                </a:lnTo>
                <a:lnTo>
                  <a:pt x="6442" y="428"/>
                </a:lnTo>
                <a:lnTo>
                  <a:pt x="6438" y="445"/>
                </a:lnTo>
                <a:lnTo>
                  <a:pt x="6435" y="464"/>
                </a:lnTo>
                <a:lnTo>
                  <a:pt x="6429" y="481"/>
                </a:lnTo>
                <a:lnTo>
                  <a:pt x="6424" y="498"/>
                </a:lnTo>
                <a:lnTo>
                  <a:pt x="6416" y="515"/>
                </a:lnTo>
                <a:lnTo>
                  <a:pt x="6409" y="531"/>
                </a:lnTo>
                <a:lnTo>
                  <a:pt x="6401" y="547"/>
                </a:lnTo>
                <a:lnTo>
                  <a:pt x="6392" y="563"/>
                </a:lnTo>
                <a:lnTo>
                  <a:pt x="6383" y="577"/>
                </a:lnTo>
                <a:lnTo>
                  <a:pt x="6372" y="592"/>
                </a:lnTo>
                <a:lnTo>
                  <a:pt x="6362" y="606"/>
                </a:lnTo>
                <a:lnTo>
                  <a:pt x="6350" y="620"/>
                </a:lnTo>
                <a:lnTo>
                  <a:pt x="6337" y="633"/>
                </a:lnTo>
                <a:lnTo>
                  <a:pt x="6324" y="645"/>
                </a:lnTo>
                <a:lnTo>
                  <a:pt x="6311" y="656"/>
                </a:lnTo>
                <a:lnTo>
                  <a:pt x="6297" y="668"/>
                </a:lnTo>
                <a:lnTo>
                  <a:pt x="6282" y="678"/>
                </a:lnTo>
                <a:lnTo>
                  <a:pt x="6267" y="688"/>
                </a:lnTo>
                <a:lnTo>
                  <a:pt x="6252" y="697"/>
                </a:lnTo>
                <a:lnTo>
                  <a:pt x="6235" y="705"/>
                </a:lnTo>
                <a:lnTo>
                  <a:pt x="6219" y="713"/>
                </a:lnTo>
                <a:lnTo>
                  <a:pt x="6202" y="720"/>
                </a:lnTo>
                <a:lnTo>
                  <a:pt x="6185" y="726"/>
                </a:lnTo>
                <a:lnTo>
                  <a:pt x="6167" y="730"/>
                </a:lnTo>
                <a:lnTo>
                  <a:pt x="6150" y="734"/>
                </a:lnTo>
                <a:lnTo>
                  <a:pt x="6131" y="737"/>
                </a:lnTo>
                <a:lnTo>
                  <a:pt x="6113" y="740"/>
                </a:lnTo>
                <a:lnTo>
                  <a:pt x="6094" y="741"/>
                </a:lnTo>
                <a:lnTo>
                  <a:pt x="6075" y="741"/>
                </a:lnTo>
                <a:close/>
              </a:path>
            </a:pathLst>
          </a:custGeom>
          <a:gradFill>
            <a:gsLst>
              <a:gs pos="3000">
                <a:srgbClr val="2A828B"/>
              </a:gs>
              <a:gs pos="100000">
                <a:srgbClr val="135D6C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0" name="Rectangle 86">
            <a:extLst>
              <a:ext uri="{FF2B5EF4-FFF2-40B4-BE49-F238E27FC236}">
                <a16:creationId xmlns:a16="http://schemas.microsoft.com/office/drawing/2014/main" id="{A404FE13-6B4B-3D65-E5C8-D0125E52B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758" y="3022600"/>
            <a:ext cx="20662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РЕШАЕМЫЕ ЗАДАЧИ</a:t>
            </a:r>
            <a:endParaRPr kumimoji="0" lang="ru-RU" altLang="ru-RU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3" name="Rectangle 90">
            <a:extLst>
              <a:ext uri="{FF2B5EF4-FFF2-40B4-BE49-F238E27FC236}">
                <a16:creationId xmlns:a16="http://schemas.microsoft.com/office/drawing/2014/main" id="{949508BD-8FD7-79A7-1B02-E703DD243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778" y="3342469"/>
            <a:ext cx="4816534" cy="183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1600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j-lt"/>
              </a:rPr>
              <a:t>Сокращение объемов рутинной </a:t>
            </a:r>
            <a:br>
              <a:rPr kumimoji="0" lang="en-US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j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j-lt"/>
              </a:rPr>
              <a:t>работы врачей и лаборантов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16000" marR="0" lvl="0" indent="-2160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j-lt"/>
              </a:rPr>
              <a:t>Повышение качества результатов исследований</a:t>
            </a:r>
          </a:p>
          <a:p>
            <a:pPr marL="216000" indent="-21600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Отправка данных исследований </a:t>
            </a:r>
            <a:br>
              <a:rPr lang="en-US" sz="140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в ЭМК без временных задержек</a:t>
            </a:r>
          </a:p>
          <a:p>
            <a:pPr marL="216000" indent="-21600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Формирование единого регионального информационное пространство </a:t>
            </a:r>
            <a:br>
              <a:rPr lang="en-US" sz="140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ru-RU" sz="140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с результатами исследований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94" name="Rectangle 92">
            <a:extLst>
              <a:ext uri="{FF2B5EF4-FFF2-40B4-BE49-F238E27FC236}">
                <a16:creationId xmlns:a16="http://schemas.microsoft.com/office/drawing/2014/main" id="{99DA74C5-C29D-F50D-312E-501E979FC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66" y="5402101"/>
            <a:ext cx="3555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982 МЕДИЦИНСКИХ ОРГАНИЗАЦИИ</a:t>
            </a:r>
            <a:endParaRPr lang="en-US" altLang="ru-RU" sz="1600" b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страны используют решения 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9" name="Rectangle 97">
            <a:extLst>
              <a:ext uri="{FF2B5EF4-FFF2-40B4-BE49-F238E27FC236}">
                <a16:creationId xmlns:a16="http://schemas.microsoft.com/office/drawing/2014/main" id="{A7322C77-984C-3086-847D-81984D51A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533" y="1782673"/>
            <a:ext cx="4937249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2E8890"/>
                </a:solidFill>
                <a:effectLst/>
                <a:latin typeface="Roboto" pitchFamily="2" charset="0"/>
              </a:rPr>
              <a:t>НА 70-90%</a:t>
            </a:r>
            <a:br>
              <a:rPr lang="en-US" altLang="ru-RU" sz="1400">
                <a:solidFill>
                  <a:srgbClr val="1A1A1A"/>
                </a:solidFill>
                <a:latin typeface="+mn-lt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Сокращение времени выписки направлений и назначений</a:t>
            </a:r>
            <a:endParaRPr kumimoji="0" lang="en-US" altLang="ru-RU" sz="1400" b="0" i="0" u="none" strike="noStrike" cap="none" normalizeH="0" baseline="0">
              <a:ln>
                <a:noFill/>
              </a:ln>
              <a:solidFill>
                <a:srgbClr val="1A1A1A"/>
              </a:solidFill>
              <a:effectLst/>
              <a:latin typeface="+mn-lt"/>
            </a:endParaRPr>
          </a:p>
          <a:p>
            <a:pPr>
              <a:spcBef>
                <a:spcPts val="600"/>
              </a:spcBef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2E8890"/>
                </a:solidFill>
                <a:effectLst/>
                <a:latin typeface="Roboto" pitchFamily="2" charset="0"/>
              </a:rPr>
              <a:t>В 2 РАЗА</a:t>
            </a:r>
            <a:br>
              <a:rPr lang="en-US" altLang="ru-RU" sz="1600"/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Сокращение сроков получения результатов исследований 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3" name="Freeform 103">
            <a:extLst>
              <a:ext uri="{FF2B5EF4-FFF2-40B4-BE49-F238E27FC236}">
                <a16:creationId xmlns:a16="http://schemas.microsoft.com/office/drawing/2014/main" id="{C2A2DA3C-7086-900D-DC36-6CF453575AFC}"/>
              </a:ext>
            </a:extLst>
          </p:cNvPr>
          <p:cNvSpPr>
            <a:spLocks noEditPoints="1"/>
          </p:cNvSpPr>
          <p:nvPr/>
        </p:nvSpPr>
        <p:spPr bwMode="auto">
          <a:xfrm>
            <a:off x="6832600" y="5409749"/>
            <a:ext cx="398463" cy="398463"/>
          </a:xfrm>
          <a:custGeom>
            <a:avLst/>
            <a:gdLst>
              <a:gd name="T0" fmla="*/ 399 w 754"/>
              <a:gd name="T1" fmla="*/ 491 h 754"/>
              <a:gd name="T2" fmla="*/ 413 w 754"/>
              <a:gd name="T3" fmla="*/ 463 h 754"/>
              <a:gd name="T4" fmla="*/ 357 w 754"/>
              <a:gd name="T5" fmla="*/ 452 h 754"/>
              <a:gd name="T6" fmla="*/ 342 w 754"/>
              <a:gd name="T7" fmla="*/ 484 h 754"/>
              <a:gd name="T8" fmla="*/ 515 w 754"/>
              <a:gd name="T9" fmla="*/ 489 h 754"/>
              <a:gd name="T10" fmla="*/ 521 w 754"/>
              <a:gd name="T11" fmla="*/ 458 h 754"/>
              <a:gd name="T12" fmla="*/ 465 w 754"/>
              <a:gd name="T13" fmla="*/ 453 h 754"/>
              <a:gd name="T14" fmla="*/ 459 w 754"/>
              <a:gd name="T15" fmla="*/ 487 h 754"/>
              <a:gd name="T16" fmla="*/ 292 w 754"/>
              <a:gd name="T17" fmla="*/ 488 h 754"/>
              <a:gd name="T18" fmla="*/ 299 w 754"/>
              <a:gd name="T19" fmla="*/ 461 h 754"/>
              <a:gd name="T20" fmla="*/ 245 w 754"/>
              <a:gd name="T21" fmla="*/ 452 h 754"/>
              <a:gd name="T22" fmla="*/ 230 w 754"/>
              <a:gd name="T23" fmla="*/ 484 h 754"/>
              <a:gd name="T24" fmla="*/ 396 w 754"/>
              <a:gd name="T25" fmla="*/ 397 h 754"/>
              <a:gd name="T26" fmla="*/ 414 w 754"/>
              <a:gd name="T27" fmla="*/ 373 h 754"/>
              <a:gd name="T28" fmla="*/ 357 w 754"/>
              <a:gd name="T29" fmla="*/ 358 h 754"/>
              <a:gd name="T30" fmla="*/ 341 w 754"/>
              <a:gd name="T31" fmla="*/ 384 h 754"/>
              <a:gd name="T32" fmla="*/ 489 w 754"/>
              <a:gd name="T33" fmla="*/ 397 h 754"/>
              <a:gd name="T34" fmla="*/ 528 w 754"/>
              <a:gd name="T35" fmla="*/ 377 h 754"/>
              <a:gd name="T36" fmla="*/ 488 w 754"/>
              <a:gd name="T37" fmla="*/ 357 h 754"/>
              <a:gd name="T38" fmla="*/ 452 w 754"/>
              <a:gd name="T39" fmla="*/ 377 h 754"/>
              <a:gd name="T40" fmla="*/ 226 w 754"/>
              <a:gd name="T41" fmla="*/ 377 h 754"/>
              <a:gd name="T42" fmla="*/ 265 w 754"/>
              <a:gd name="T43" fmla="*/ 397 h 754"/>
              <a:gd name="T44" fmla="*/ 302 w 754"/>
              <a:gd name="T45" fmla="*/ 377 h 754"/>
              <a:gd name="T46" fmla="*/ 265 w 754"/>
              <a:gd name="T47" fmla="*/ 357 h 754"/>
              <a:gd name="T48" fmla="*/ 226 w 754"/>
              <a:gd name="T49" fmla="*/ 377 h 754"/>
              <a:gd name="T50" fmla="*/ 304 w 754"/>
              <a:gd name="T51" fmla="*/ 141 h 754"/>
              <a:gd name="T52" fmla="*/ 306 w 754"/>
              <a:gd name="T53" fmla="*/ 165 h 754"/>
              <a:gd name="T54" fmla="*/ 360 w 754"/>
              <a:gd name="T55" fmla="*/ 216 h 754"/>
              <a:gd name="T56" fmla="*/ 386 w 754"/>
              <a:gd name="T57" fmla="*/ 226 h 754"/>
              <a:gd name="T58" fmla="*/ 414 w 754"/>
              <a:gd name="T59" fmla="*/ 171 h 754"/>
              <a:gd name="T60" fmla="*/ 453 w 754"/>
              <a:gd name="T61" fmla="*/ 152 h 754"/>
              <a:gd name="T62" fmla="*/ 414 w 754"/>
              <a:gd name="T63" fmla="*/ 132 h 754"/>
              <a:gd name="T64" fmla="*/ 386 w 754"/>
              <a:gd name="T65" fmla="*/ 78 h 754"/>
              <a:gd name="T66" fmla="*/ 361 w 754"/>
              <a:gd name="T67" fmla="*/ 85 h 754"/>
              <a:gd name="T68" fmla="*/ 321 w 754"/>
              <a:gd name="T69" fmla="*/ 715 h 754"/>
              <a:gd name="T70" fmla="*/ 282 w 754"/>
              <a:gd name="T71" fmla="*/ 570 h 754"/>
              <a:gd name="T72" fmla="*/ 230 w 754"/>
              <a:gd name="T73" fmla="*/ 266 h 754"/>
              <a:gd name="T74" fmla="*/ 332 w 754"/>
              <a:gd name="T75" fmla="*/ 304 h 754"/>
              <a:gd name="T76" fmla="*/ 508 w 754"/>
              <a:gd name="T77" fmla="*/ 289 h 754"/>
              <a:gd name="T78" fmla="*/ 528 w 754"/>
              <a:gd name="T79" fmla="*/ 115 h 754"/>
              <a:gd name="T80" fmla="*/ 465 w 754"/>
              <a:gd name="T81" fmla="*/ 551 h 754"/>
              <a:gd name="T82" fmla="*/ 289 w 754"/>
              <a:gd name="T83" fmla="*/ 551 h 754"/>
              <a:gd name="T84" fmla="*/ 266 w 754"/>
              <a:gd name="T85" fmla="*/ 52 h 754"/>
              <a:gd name="T86" fmla="*/ 466 w 754"/>
              <a:gd name="T87" fmla="*/ 39 h 754"/>
              <a:gd name="T88" fmla="*/ 489 w 754"/>
              <a:gd name="T89" fmla="*/ 56 h 754"/>
              <a:gd name="T90" fmla="*/ 481 w 754"/>
              <a:gd name="T91" fmla="*/ 262 h 754"/>
              <a:gd name="T92" fmla="*/ 273 w 754"/>
              <a:gd name="T93" fmla="*/ 262 h 754"/>
              <a:gd name="T94" fmla="*/ 226 w 754"/>
              <a:gd name="T95" fmla="*/ 76 h 754"/>
              <a:gd name="T96" fmla="*/ 112 w 754"/>
              <a:gd name="T97" fmla="*/ 102 h 754"/>
              <a:gd name="T98" fmla="*/ 1 w 754"/>
              <a:gd name="T99" fmla="*/ 279 h 754"/>
              <a:gd name="T100" fmla="*/ 10 w 754"/>
              <a:gd name="T101" fmla="*/ 751 h 754"/>
              <a:gd name="T102" fmla="*/ 744 w 754"/>
              <a:gd name="T103" fmla="*/ 751 h 754"/>
              <a:gd name="T104" fmla="*/ 753 w 754"/>
              <a:gd name="T105" fmla="*/ 279 h 754"/>
              <a:gd name="T106" fmla="*/ 642 w 754"/>
              <a:gd name="T107" fmla="*/ 102 h 754"/>
              <a:gd name="T108" fmla="*/ 626 w 754"/>
              <a:gd name="T109" fmla="*/ 76 h 754"/>
              <a:gd name="T110" fmla="*/ 512 w 754"/>
              <a:gd name="T111" fmla="*/ 17 h 754"/>
              <a:gd name="T112" fmla="*/ 463 w 754"/>
              <a:gd name="T113" fmla="*/ 0 h 754"/>
              <a:gd name="T114" fmla="*/ 230 w 754"/>
              <a:gd name="T115" fmla="*/ 37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54" h="754">
                <a:moveTo>
                  <a:pt x="642" y="304"/>
                </a:moveTo>
                <a:lnTo>
                  <a:pt x="715" y="304"/>
                </a:lnTo>
                <a:lnTo>
                  <a:pt x="715" y="715"/>
                </a:lnTo>
                <a:lnTo>
                  <a:pt x="642" y="715"/>
                </a:lnTo>
                <a:lnTo>
                  <a:pt x="642" y="304"/>
                </a:lnTo>
                <a:close/>
                <a:moveTo>
                  <a:pt x="355" y="491"/>
                </a:moveTo>
                <a:lnTo>
                  <a:pt x="399" y="491"/>
                </a:lnTo>
                <a:lnTo>
                  <a:pt x="402" y="489"/>
                </a:lnTo>
                <a:lnTo>
                  <a:pt x="406" y="488"/>
                </a:lnTo>
                <a:lnTo>
                  <a:pt x="409" y="487"/>
                </a:lnTo>
                <a:lnTo>
                  <a:pt x="410" y="484"/>
                </a:lnTo>
                <a:lnTo>
                  <a:pt x="414" y="478"/>
                </a:lnTo>
                <a:lnTo>
                  <a:pt x="414" y="471"/>
                </a:lnTo>
                <a:lnTo>
                  <a:pt x="413" y="463"/>
                </a:lnTo>
                <a:lnTo>
                  <a:pt x="409" y="458"/>
                </a:lnTo>
                <a:lnTo>
                  <a:pt x="406" y="455"/>
                </a:lnTo>
                <a:lnTo>
                  <a:pt x="402" y="453"/>
                </a:lnTo>
                <a:lnTo>
                  <a:pt x="397" y="452"/>
                </a:lnTo>
                <a:lnTo>
                  <a:pt x="391" y="452"/>
                </a:lnTo>
                <a:lnTo>
                  <a:pt x="363" y="452"/>
                </a:lnTo>
                <a:lnTo>
                  <a:pt x="357" y="452"/>
                </a:lnTo>
                <a:lnTo>
                  <a:pt x="353" y="453"/>
                </a:lnTo>
                <a:lnTo>
                  <a:pt x="348" y="455"/>
                </a:lnTo>
                <a:lnTo>
                  <a:pt x="345" y="458"/>
                </a:lnTo>
                <a:lnTo>
                  <a:pt x="341" y="463"/>
                </a:lnTo>
                <a:lnTo>
                  <a:pt x="340" y="471"/>
                </a:lnTo>
                <a:lnTo>
                  <a:pt x="340" y="478"/>
                </a:lnTo>
                <a:lnTo>
                  <a:pt x="342" y="484"/>
                </a:lnTo>
                <a:lnTo>
                  <a:pt x="345" y="487"/>
                </a:lnTo>
                <a:lnTo>
                  <a:pt x="348" y="488"/>
                </a:lnTo>
                <a:lnTo>
                  <a:pt x="353" y="489"/>
                </a:lnTo>
                <a:lnTo>
                  <a:pt x="355" y="491"/>
                </a:lnTo>
                <a:close/>
                <a:moveTo>
                  <a:pt x="469" y="491"/>
                </a:moveTo>
                <a:lnTo>
                  <a:pt x="511" y="491"/>
                </a:lnTo>
                <a:lnTo>
                  <a:pt x="515" y="489"/>
                </a:lnTo>
                <a:lnTo>
                  <a:pt x="518" y="488"/>
                </a:lnTo>
                <a:lnTo>
                  <a:pt x="521" y="487"/>
                </a:lnTo>
                <a:lnTo>
                  <a:pt x="524" y="484"/>
                </a:lnTo>
                <a:lnTo>
                  <a:pt x="527" y="478"/>
                </a:lnTo>
                <a:lnTo>
                  <a:pt x="528" y="471"/>
                </a:lnTo>
                <a:lnTo>
                  <a:pt x="525" y="463"/>
                </a:lnTo>
                <a:lnTo>
                  <a:pt x="521" y="458"/>
                </a:lnTo>
                <a:lnTo>
                  <a:pt x="518" y="455"/>
                </a:lnTo>
                <a:lnTo>
                  <a:pt x="514" y="453"/>
                </a:lnTo>
                <a:lnTo>
                  <a:pt x="510" y="452"/>
                </a:lnTo>
                <a:lnTo>
                  <a:pt x="504" y="452"/>
                </a:lnTo>
                <a:lnTo>
                  <a:pt x="475" y="452"/>
                </a:lnTo>
                <a:lnTo>
                  <a:pt x="471" y="452"/>
                </a:lnTo>
                <a:lnTo>
                  <a:pt x="465" y="453"/>
                </a:lnTo>
                <a:lnTo>
                  <a:pt x="461" y="455"/>
                </a:lnTo>
                <a:lnTo>
                  <a:pt x="458" y="458"/>
                </a:lnTo>
                <a:lnTo>
                  <a:pt x="453" y="463"/>
                </a:lnTo>
                <a:lnTo>
                  <a:pt x="452" y="471"/>
                </a:lnTo>
                <a:lnTo>
                  <a:pt x="453" y="478"/>
                </a:lnTo>
                <a:lnTo>
                  <a:pt x="456" y="484"/>
                </a:lnTo>
                <a:lnTo>
                  <a:pt x="459" y="487"/>
                </a:lnTo>
                <a:lnTo>
                  <a:pt x="462" y="488"/>
                </a:lnTo>
                <a:lnTo>
                  <a:pt x="465" y="489"/>
                </a:lnTo>
                <a:lnTo>
                  <a:pt x="469" y="491"/>
                </a:lnTo>
                <a:close/>
                <a:moveTo>
                  <a:pt x="243" y="491"/>
                </a:moveTo>
                <a:lnTo>
                  <a:pt x="285" y="491"/>
                </a:lnTo>
                <a:lnTo>
                  <a:pt x="289" y="489"/>
                </a:lnTo>
                <a:lnTo>
                  <a:pt x="292" y="488"/>
                </a:lnTo>
                <a:lnTo>
                  <a:pt x="295" y="487"/>
                </a:lnTo>
                <a:lnTo>
                  <a:pt x="298" y="484"/>
                </a:lnTo>
                <a:lnTo>
                  <a:pt x="301" y="478"/>
                </a:lnTo>
                <a:lnTo>
                  <a:pt x="302" y="471"/>
                </a:lnTo>
                <a:lnTo>
                  <a:pt x="302" y="468"/>
                </a:lnTo>
                <a:lnTo>
                  <a:pt x="301" y="463"/>
                </a:lnTo>
                <a:lnTo>
                  <a:pt x="299" y="461"/>
                </a:lnTo>
                <a:lnTo>
                  <a:pt x="296" y="458"/>
                </a:lnTo>
                <a:lnTo>
                  <a:pt x="294" y="455"/>
                </a:lnTo>
                <a:lnTo>
                  <a:pt x="289" y="453"/>
                </a:lnTo>
                <a:lnTo>
                  <a:pt x="283" y="452"/>
                </a:lnTo>
                <a:lnTo>
                  <a:pt x="278" y="452"/>
                </a:lnTo>
                <a:lnTo>
                  <a:pt x="250" y="452"/>
                </a:lnTo>
                <a:lnTo>
                  <a:pt x="245" y="452"/>
                </a:lnTo>
                <a:lnTo>
                  <a:pt x="239" y="453"/>
                </a:lnTo>
                <a:lnTo>
                  <a:pt x="236" y="455"/>
                </a:lnTo>
                <a:lnTo>
                  <a:pt x="232" y="458"/>
                </a:lnTo>
                <a:lnTo>
                  <a:pt x="227" y="463"/>
                </a:lnTo>
                <a:lnTo>
                  <a:pt x="226" y="471"/>
                </a:lnTo>
                <a:lnTo>
                  <a:pt x="227" y="478"/>
                </a:lnTo>
                <a:lnTo>
                  <a:pt x="230" y="484"/>
                </a:lnTo>
                <a:lnTo>
                  <a:pt x="233" y="487"/>
                </a:lnTo>
                <a:lnTo>
                  <a:pt x="236" y="488"/>
                </a:lnTo>
                <a:lnTo>
                  <a:pt x="239" y="489"/>
                </a:lnTo>
                <a:lnTo>
                  <a:pt x="243" y="491"/>
                </a:lnTo>
                <a:close/>
                <a:moveTo>
                  <a:pt x="357" y="397"/>
                </a:moveTo>
                <a:lnTo>
                  <a:pt x="377" y="397"/>
                </a:lnTo>
                <a:lnTo>
                  <a:pt x="396" y="397"/>
                </a:lnTo>
                <a:lnTo>
                  <a:pt x="403" y="394"/>
                </a:lnTo>
                <a:lnTo>
                  <a:pt x="410" y="391"/>
                </a:lnTo>
                <a:lnTo>
                  <a:pt x="412" y="389"/>
                </a:lnTo>
                <a:lnTo>
                  <a:pt x="413" y="386"/>
                </a:lnTo>
                <a:lnTo>
                  <a:pt x="414" y="381"/>
                </a:lnTo>
                <a:lnTo>
                  <a:pt x="414" y="377"/>
                </a:lnTo>
                <a:lnTo>
                  <a:pt x="414" y="373"/>
                </a:lnTo>
                <a:lnTo>
                  <a:pt x="413" y="370"/>
                </a:lnTo>
                <a:lnTo>
                  <a:pt x="412" y="366"/>
                </a:lnTo>
                <a:lnTo>
                  <a:pt x="410" y="364"/>
                </a:lnTo>
                <a:lnTo>
                  <a:pt x="403" y="360"/>
                </a:lnTo>
                <a:lnTo>
                  <a:pt x="396" y="358"/>
                </a:lnTo>
                <a:lnTo>
                  <a:pt x="377" y="357"/>
                </a:lnTo>
                <a:lnTo>
                  <a:pt x="357" y="358"/>
                </a:lnTo>
                <a:lnTo>
                  <a:pt x="353" y="358"/>
                </a:lnTo>
                <a:lnTo>
                  <a:pt x="350" y="360"/>
                </a:lnTo>
                <a:lnTo>
                  <a:pt x="347" y="361"/>
                </a:lnTo>
                <a:lnTo>
                  <a:pt x="344" y="364"/>
                </a:lnTo>
                <a:lnTo>
                  <a:pt x="341" y="370"/>
                </a:lnTo>
                <a:lnTo>
                  <a:pt x="340" y="377"/>
                </a:lnTo>
                <a:lnTo>
                  <a:pt x="341" y="384"/>
                </a:lnTo>
                <a:lnTo>
                  <a:pt x="344" y="391"/>
                </a:lnTo>
                <a:lnTo>
                  <a:pt x="347" y="393"/>
                </a:lnTo>
                <a:lnTo>
                  <a:pt x="350" y="396"/>
                </a:lnTo>
                <a:lnTo>
                  <a:pt x="353" y="396"/>
                </a:lnTo>
                <a:lnTo>
                  <a:pt x="357" y="397"/>
                </a:lnTo>
                <a:close/>
                <a:moveTo>
                  <a:pt x="471" y="397"/>
                </a:moveTo>
                <a:lnTo>
                  <a:pt x="489" y="397"/>
                </a:lnTo>
                <a:lnTo>
                  <a:pt x="508" y="397"/>
                </a:lnTo>
                <a:lnTo>
                  <a:pt x="517" y="394"/>
                </a:lnTo>
                <a:lnTo>
                  <a:pt x="522" y="391"/>
                </a:lnTo>
                <a:lnTo>
                  <a:pt x="525" y="389"/>
                </a:lnTo>
                <a:lnTo>
                  <a:pt x="527" y="386"/>
                </a:lnTo>
                <a:lnTo>
                  <a:pt x="528" y="381"/>
                </a:lnTo>
                <a:lnTo>
                  <a:pt x="528" y="377"/>
                </a:lnTo>
                <a:lnTo>
                  <a:pt x="528" y="373"/>
                </a:lnTo>
                <a:lnTo>
                  <a:pt x="527" y="370"/>
                </a:lnTo>
                <a:lnTo>
                  <a:pt x="525" y="367"/>
                </a:lnTo>
                <a:lnTo>
                  <a:pt x="522" y="364"/>
                </a:lnTo>
                <a:lnTo>
                  <a:pt x="515" y="360"/>
                </a:lnTo>
                <a:lnTo>
                  <a:pt x="508" y="358"/>
                </a:lnTo>
                <a:lnTo>
                  <a:pt x="488" y="357"/>
                </a:lnTo>
                <a:lnTo>
                  <a:pt x="471" y="358"/>
                </a:lnTo>
                <a:lnTo>
                  <a:pt x="466" y="358"/>
                </a:lnTo>
                <a:lnTo>
                  <a:pt x="462" y="360"/>
                </a:lnTo>
                <a:lnTo>
                  <a:pt x="459" y="361"/>
                </a:lnTo>
                <a:lnTo>
                  <a:pt x="456" y="364"/>
                </a:lnTo>
                <a:lnTo>
                  <a:pt x="453" y="370"/>
                </a:lnTo>
                <a:lnTo>
                  <a:pt x="452" y="377"/>
                </a:lnTo>
                <a:lnTo>
                  <a:pt x="453" y="384"/>
                </a:lnTo>
                <a:lnTo>
                  <a:pt x="456" y="391"/>
                </a:lnTo>
                <a:lnTo>
                  <a:pt x="459" y="393"/>
                </a:lnTo>
                <a:lnTo>
                  <a:pt x="462" y="396"/>
                </a:lnTo>
                <a:lnTo>
                  <a:pt x="466" y="396"/>
                </a:lnTo>
                <a:lnTo>
                  <a:pt x="471" y="397"/>
                </a:lnTo>
                <a:close/>
                <a:moveTo>
                  <a:pt x="226" y="377"/>
                </a:moveTo>
                <a:lnTo>
                  <a:pt x="226" y="381"/>
                </a:lnTo>
                <a:lnTo>
                  <a:pt x="227" y="386"/>
                </a:lnTo>
                <a:lnTo>
                  <a:pt x="229" y="389"/>
                </a:lnTo>
                <a:lnTo>
                  <a:pt x="232" y="391"/>
                </a:lnTo>
                <a:lnTo>
                  <a:pt x="239" y="394"/>
                </a:lnTo>
                <a:lnTo>
                  <a:pt x="246" y="397"/>
                </a:lnTo>
                <a:lnTo>
                  <a:pt x="265" y="397"/>
                </a:lnTo>
                <a:lnTo>
                  <a:pt x="283" y="397"/>
                </a:lnTo>
                <a:lnTo>
                  <a:pt x="288" y="396"/>
                </a:lnTo>
                <a:lnTo>
                  <a:pt x="292" y="396"/>
                </a:lnTo>
                <a:lnTo>
                  <a:pt x="295" y="393"/>
                </a:lnTo>
                <a:lnTo>
                  <a:pt x="298" y="391"/>
                </a:lnTo>
                <a:lnTo>
                  <a:pt x="301" y="384"/>
                </a:lnTo>
                <a:lnTo>
                  <a:pt x="302" y="377"/>
                </a:lnTo>
                <a:lnTo>
                  <a:pt x="301" y="370"/>
                </a:lnTo>
                <a:lnTo>
                  <a:pt x="298" y="364"/>
                </a:lnTo>
                <a:lnTo>
                  <a:pt x="295" y="361"/>
                </a:lnTo>
                <a:lnTo>
                  <a:pt x="292" y="360"/>
                </a:lnTo>
                <a:lnTo>
                  <a:pt x="288" y="358"/>
                </a:lnTo>
                <a:lnTo>
                  <a:pt x="283" y="358"/>
                </a:lnTo>
                <a:lnTo>
                  <a:pt x="265" y="357"/>
                </a:lnTo>
                <a:lnTo>
                  <a:pt x="246" y="358"/>
                </a:lnTo>
                <a:lnTo>
                  <a:pt x="237" y="360"/>
                </a:lnTo>
                <a:lnTo>
                  <a:pt x="232" y="364"/>
                </a:lnTo>
                <a:lnTo>
                  <a:pt x="229" y="367"/>
                </a:lnTo>
                <a:lnTo>
                  <a:pt x="227" y="370"/>
                </a:lnTo>
                <a:lnTo>
                  <a:pt x="226" y="373"/>
                </a:lnTo>
                <a:lnTo>
                  <a:pt x="226" y="377"/>
                </a:lnTo>
                <a:close/>
                <a:moveTo>
                  <a:pt x="357" y="95"/>
                </a:moveTo>
                <a:lnTo>
                  <a:pt x="357" y="132"/>
                </a:lnTo>
                <a:lnTo>
                  <a:pt x="340" y="132"/>
                </a:lnTo>
                <a:lnTo>
                  <a:pt x="321" y="132"/>
                </a:lnTo>
                <a:lnTo>
                  <a:pt x="312" y="135"/>
                </a:lnTo>
                <a:lnTo>
                  <a:pt x="306" y="138"/>
                </a:lnTo>
                <a:lnTo>
                  <a:pt x="304" y="141"/>
                </a:lnTo>
                <a:lnTo>
                  <a:pt x="302" y="144"/>
                </a:lnTo>
                <a:lnTo>
                  <a:pt x="302" y="148"/>
                </a:lnTo>
                <a:lnTo>
                  <a:pt x="301" y="152"/>
                </a:lnTo>
                <a:lnTo>
                  <a:pt x="302" y="157"/>
                </a:lnTo>
                <a:lnTo>
                  <a:pt x="302" y="160"/>
                </a:lnTo>
                <a:lnTo>
                  <a:pt x="304" y="163"/>
                </a:lnTo>
                <a:lnTo>
                  <a:pt x="306" y="165"/>
                </a:lnTo>
                <a:lnTo>
                  <a:pt x="312" y="168"/>
                </a:lnTo>
                <a:lnTo>
                  <a:pt x="321" y="171"/>
                </a:lnTo>
                <a:lnTo>
                  <a:pt x="340" y="171"/>
                </a:lnTo>
                <a:lnTo>
                  <a:pt x="357" y="171"/>
                </a:lnTo>
                <a:lnTo>
                  <a:pt x="357" y="190"/>
                </a:lnTo>
                <a:lnTo>
                  <a:pt x="358" y="209"/>
                </a:lnTo>
                <a:lnTo>
                  <a:pt x="360" y="216"/>
                </a:lnTo>
                <a:lnTo>
                  <a:pt x="363" y="222"/>
                </a:lnTo>
                <a:lnTo>
                  <a:pt x="366" y="224"/>
                </a:lnTo>
                <a:lnTo>
                  <a:pt x="368" y="226"/>
                </a:lnTo>
                <a:lnTo>
                  <a:pt x="373" y="227"/>
                </a:lnTo>
                <a:lnTo>
                  <a:pt x="377" y="227"/>
                </a:lnTo>
                <a:lnTo>
                  <a:pt x="381" y="227"/>
                </a:lnTo>
                <a:lnTo>
                  <a:pt x="386" y="226"/>
                </a:lnTo>
                <a:lnTo>
                  <a:pt x="389" y="224"/>
                </a:lnTo>
                <a:lnTo>
                  <a:pt x="390" y="222"/>
                </a:lnTo>
                <a:lnTo>
                  <a:pt x="394" y="216"/>
                </a:lnTo>
                <a:lnTo>
                  <a:pt x="396" y="209"/>
                </a:lnTo>
                <a:lnTo>
                  <a:pt x="397" y="190"/>
                </a:lnTo>
                <a:lnTo>
                  <a:pt x="396" y="171"/>
                </a:lnTo>
                <a:lnTo>
                  <a:pt x="414" y="171"/>
                </a:lnTo>
                <a:lnTo>
                  <a:pt x="433" y="171"/>
                </a:lnTo>
                <a:lnTo>
                  <a:pt x="440" y="168"/>
                </a:lnTo>
                <a:lnTo>
                  <a:pt x="448" y="165"/>
                </a:lnTo>
                <a:lnTo>
                  <a:pt x="449" y="163"/>
                </a:lnTo>
                <a:lnTo>
                  <a:pt x="452" y="160"/>
                </a:lnTo>
                <a:lnTo>
                  <a:pt x="452" y="157"/>
                </a:lnTo>
                <a:lnTo>
                  <a:pt x="453" y="152"/>
                </a:lnTo>
                <a:lnTo>
                  <a:pt x="452" y="148"/>
                </a:lnTo>
                <a:lnTo>
                  <a:pt x="452" y="144"/>
                </a:lnTo>
                <a:lnTo>
                  <a:pt x="449" y="141"/>
                </a:lnTo>
                <a:lnTo>
                  <a:pt x="448" y="138"/>
                </a:lnTo>
                <a:lnTo>
                  <a:pt x="440" y="135"/>
                </a:lnTo>
                <a:lnTo>
                  <a:pt x="433" y="132"/>
                </a:lnTo>
                <a:lnTo>
                  <a:pt x="414" y="132"/>
                </a:lnTo>
                <a:lnTo>
                  <a:pt x="396" y="132"/>
                </a:lnTo>
                <a:lnTo>
                  <a:pt x="397" y="114"/>
                </a:lnTo>
                <a:lnTo>
                  <a:pt x="396" y="95"/>
                </a:lnTo>
                <a:lnTo>
                  <a:pt x="394" y="88"/>
                </a:lnTo>
                <a:lnTo>
                  <a:pt x="390" y="82"/>
                </a:lnTo>
                <a:lnTo>
                  <a:pt x="389" y="79"/>
                </a:lnTo>
                <a:lnTo>
                  <a:pt x="386" y="78"/>
                </a:lnTo>
                <a:lnTo>
                  <a:pt x="381" y="76"/>
                </a:lnTo>
                <a:lnTo>
                  <a:pt x="377" y="76"/>
                </a:lnTo>
                <a:lnTo>
                  <a:pt x="373" y="76"/>
                </a:lnTo>
                <a:lnTo>
                  <a:pt x="370" y="78"/>
                </a:lnTo>
                <a:lnTo>
                  <a:pt x="367" y="79"/>
                </a:lnTo>
                <a:lnTo>
                  <a:pt x="364" y="82"/>
                </a:lnTo>
                <a:lnTo>
                  <a:pt x="361" y="85"/>
                </a:lnTo>
                <a:lnTo>
                  <a:pt x="360" y="88"/>
                </a:lnTo>
                <a:lnTo>
                  <a:pt x="358" y="92"/>
                </a:lnTo>
                <a:lnTo>
                  <a:pt x="357" y="95"/>
                </a:lnTo>
                <a:close/>
                <a:moveTo>
                  <a:pt x="321" y="586"/>
                </a:moveTo>
                <a:lnTo>
                  <a:pt x="433" y="586"/>
                </a:lnTo>
                <a:lnTo>
                  <a:pt x="433" y="715"/>
                </a:lnTo>
                <a:lnTo>
                  <a:pt x="321" y="715"/>
                </a:lnTo>
                <a:lnTo>
                  <a:pt x="321" y="586"/>
                </a:lnTo>
                <a:close/>
                <a:moveTo>
                  <a:pt x="39" y="304"/>
                </a:moveTo>
                <a:lnTo>
                  <a:pt x="112" y="304"/>
                </a:lnTo>
                <a:lnTo>
                  <a:pt x="112" y="715"/>
                </a:lnTo>
                <a:lnTo>
                  <a:pt x="39" y="715"/>
                </a:lnTo>
                <a:lnTo>
                  <a:pt x="39" y="304"/>
                </a:lnTo>
                <a:close/>
                <a:moveTo>
                  <a:pt x="282" y="570"/>
                </a:moveTo>
                <a:lnTo>
                  <a:pt x="282" y="715"/>
                </a:lnTo>
                <a:lnTo>
                  <a:pt x="151" y="715"/>
                </a:lnTo>
                <a:lnTo>
                  <a:pt x="151" y="115"/>
                </a:lnTo>
                <a:lnTo>
                  <a:pt x="226" y="115"/>
                </a:lnTo>
                <a:lnTo>
                  <a:pt x="226" y="239"/>
                </a:lnTo>
                <a:lnTo>
                  <a:pt x="226" y="253"/>
                </a:lnTo>
                <a:lnTo>
                  <a:pt x="230" y="266"/>
                </a:lnTo>
                <a:lnTo>
                  <a:pt x="236" y="278"/>
                </a:lnTo>
                <a:lnTo>
                  <a:pt x="243" y="286"/>
                </a:lnTo>
                <a:lnTo>
                  <a:pt x="253" y="294"/>
                </a:lnTo>
                <a:lnTo>
                  <a:pt x="263" y="299"/>
                </a:lnTo>
                <a:lnTo>
                  <a:pt x="276" y="302"/>
                </a:lnTo>
                <a:lnTo>
                  <a:pt x="291" y="304"/>
                </a:lnTo>
                <a:lnTo>
                  <a:pt x="332" y="304"/>
                </a:lnTo>
                <a:lnTo>
                  <a:pt x="396" y="304"/>
                </a:lnTo>
                <a:lnTo>
                  <a:pt x="427" y="304"/>
                </a:lnTo>
                <a:lnTo>
                  <a:pt x="456" y="304"/>
                </a:lnTo>
                <a:lnTo>
                  <a:pt x="478" y="302"/>
                </a:lnTo>
                <a:lnTo>
                  <a:pt x="491" y="299"/>
                </a:lnTo>
                <a:lnTo>
                  <a:pt x="499" y="295"/>
                </a:lnTo>
                <a:lnTo>
                  <a:pt x="508" y="289"/>
                </a:lnTo>
                <a:lnTo>
                  <a:pt x="514" y="283"/>
                </a:lnTo>
                <a:lnTo>
                  <a:pt x="520" y="275"/>
                </a:lnTo>
                <a:lnTo>
                  <a:pt x="524" y="268"/>
                </a:lnTo>
                <a:lnTo>
                  <a:pt x="527" y="258"/>
                </a:lnTo>
                <a:lnTo>
                  <a:pt x="528" y="249"/>
                </a:lnTo>
                <a:lnTo>
                  <a:pt x="528" y="239"/>
                </a:lnTo>
                <a:lnTo>
                  <a:pt x="528" y="115"/>
                </a:lnTo>
                <a:lnTo>
                  <a:pt x="603" y="115"/>
                </a:lnTo>
                <a:lnTo>
                  <a:pt x="603" y="715"/>
                </a:lnTo>
                <a:lnTo>
                  <a:pt x="472" y="715"/>
                </a:lnTo>
                <a:lnTo>
                  <a:pt x="472" y="570"/>
                </a:lnTo>
                <a:lnTo>
                  <a:pt x="471" y="561"/>
                </a:lnTo>
                <a:lnTo>
                  <a:pt x="468" y="554"/>
                </a:lnTo>
                <a:lnTo>
                  <a:pt x="465" y="551"/>
                </a:lnTo>
                <a:lnTo>
                  <a:pt x="462" y="548"/>
                </a:lnTo>
                <a:lnTo>
                  <a:pt x="459" y="547"/>
                </a:lnTo>
                <a:lnTo>
                  <a:pt x="455" y="547"/>
                </a:lnTo>
                <a:lnTo>
                  <a:pt x="299" y="547"/>
                </a:lnTo>
                <a:lnTo>
                  <a:pt x="295" y="547"/>
                </a:lnTo>
                <a:lnTo>
                  <a:pt x="292" y="548"/>
                </a:lnTo>
                <a:lnTo>
                  <a:pt x="289" y="551"/>
                </a:lnTo>
                <a:lnTo>
                  <a:pt x="286" y="554"/>
                </a:lnTo>
                <a:lnTo>
                  <a:pt x="283" y="561"/>
                </a:lnTo>
                <a:lnTo>
                  <a:pt x="282" y="570"/>
                </a:lnTo>
                <a:close/>
                <a:moveTo>
                  <a:pt x="265" y="242"/>
                </a:moveTo>
                <a:lnTo>
                  <a:pt x="265" y="62"/>
                </a:lnTo>
                <a:lnTo>
                  <a:pt x="265" y="56"/>
                </a:lnTo>
                <a:lnTo>
                  <a:pt x="266" y="52"/>
                </a:lnTo>
                <a:lnTo>
                  <a:pt x="268" y="47"/>
                </a:lnTo>
                <a:lnTo>
                  <a:pt x="270" y="44"/>
                </a:lnTo>
                <a:lnTo>
                  <a:pt x="273" y="42"/>
                </a:lnTo>
                <a:lnTo>
                  <a:pt x="278" y="40"/>
                </a:lnTo>
                <a:lnTo>
                  <a:pt x="282" y="39"/>
                </a:lnTo>
                <a:lnTo>
                  <a:pt x="286" y="39"/>
                </a:lnTo>
                <a:lnTo>
                  <a:pt x="466" y="39"/>
                </a:lnTo>
                <a:lnTo>
                  <a:pt x="472" y="39"/>
                </a:lnTo>
                <a:lnTo>
                  <a:pt x="476" y="40"/>
                </a:lnTo>
                <a:lnTo>
                  <a:pt x="481" y="42"/>
                </a:lnTo>
                <a:lnTo>
                  <a:pt x="484" y="44"/>
                </a:lnTo>
                <a:lnTo>
                  <a:pt x="486" y="47"/>
                </a:lnTo>
                <a:lnTo>
                  <a:pt x="488" y="52"/>
                </a:lnTo>
                <a:lnTo>
                  <a:pt x="489" y="56"/>
                </a:lnTo>
                <a:lnTo>
                  <a:pt x="489" y="62"/>
                </a:lnTo>
                <a:lnTo>
                  <a:pt x="489" y="242"/>
                </a:lnTo>
                <a:lnTo>
                  <a:pt x="489" y="247"/>
                </a:lnTo>
                <a:lnTo>
                  <a:pt x="488" y="252"/>
                </a:lnTo>
                <a:lnTo>
                  <a:pt x="486" y="256"/>
                </a:lnTo>
                <a:lnTo>
                  <a:pt x="484" y="259"/>
                </a:lnTo>
                <a:lnTo>
                  <a:pt x="481" y="262"/>
                </a:lnTo>
                <a:lnTo>
                  <a:pt x="476" y="263"/>
                </a:lnTo>
                <a:lnTo>
                  <a:pt x="472" y="265"/>
                </a:lnTo>
                <a:lnTo>
                  <a:pt x="466" y="265"/>
                </a:lnTo>
                <a:lnTo>
                  <a:pt x="286" y="265"/>
                </a:lnTo>
                <a:lnTo>
                  <a:pt x="282" y="265"/>
                </a:lnTo>
                <a:lnTo>
                  <a:pt x="278" y="263"/>
                </a:lnTo>
                <a:lnTo>
                  <a:pt x="273" y="262"/>
                </a:lnTo>
                <a:lnTo>
                  <a:pt x="270" y="259"/>
                </a:lnTo>
                <a:lnTo>
                  <a:pt x="268" y="256"/>
                </a:lnTo>
                <a:lnTo>
                  <a:pt x="266" y="252"/>
                </a:lnTo>
                <a:lnTo>
                  <a:pt x="265" y="247"/>
                </a:lnTo>
                <a:lnTo>
                  <a:pt x="265" y="242"/>
                </a:lnTo>
                <a:close/>
                <a:moveTo>
                  <a:pt x="226" y="62"/>
                </a:moveTo>
                <a:lnTo>
                  <a:pt x="226" y="76"/>
                </a:lnTo>
                <a:lnTo>
                  <a:pt x="132" y="76"/>
                </a:lnTo>
                <a:lnTo>
                  <a:pt x="126" y="76"/>
                </a:lnTo>
                <a:lnTo>
                  <a:pt x="124" y="78"/>
                </a:lnTo>
                <a:lnTo>
                  <a:pt x="119" y="80"/>
                </a:lnTo>
                <a:lnTo>
                  <a:pt x="116" y="85"/>
                </a:lnTo>
                <a:lnTo>
                  <a:pt x="114" y="92"/>
                </a:lnTo>
                <a:lnTo>
                  <a:pt x="112" y="102"/>
                </a:lnTo>
                <a:lnTo>
                  <a:pt x="112" y="265"/>
                </a:lnTo>
                <a:lnTo>
                  <a:pt x="17" y="265"/>
                </a:lnTo>
                <a:lnTo>
                  <a:pt x="13" y="265"/>
                </a:lnTo>
                <a:lnTo>
                  <a:pt x="10" y="266"/>
                </a:lnTo>
                <a:lnTo>
                  <a:pt x="7" y="269"/>
                </a:lnTo>
                <a:lnTo>
                  <a:pt x="4" y="272"/>
                </a:lnTo>
                <a:lnTo>
                  <a:pt x="1" y="279"/>
                </a:lnTo>
                <a:lnTo>
                  <a:pt x="0" y="288"/>
                </a:lnTo>
                <a:lnTo>
                  <a:pt x="0" y="730"/>
                </a:lnTo>
                <a:lnTo>
                  <a:pt x="0" y="736"/>
                </a:lnTo>
                <a:lnTo>
                  <a:pt x="1" y="740"/>
                </a:lnTo>
                <a:lnTo>
                  <a:pt x="3" y="744"/>
                </a:lnTo>
                <a:lnTo>
                  <a:pt x="6" y="749"/>
                </a:lnTo>
                <a:lnTo>
                  <a:pt x="10" y="751"/>
                </a:lnTo>
                <a:lnTo>
                  <a:pt x="14" y="753"/>
                </a:lnTo>
                <a:lnTo>
                  <a:pt x="18" y="754"/>
                </a:lnTo>
                <a:lnTo>
                  <a:pt x="24" y="754"/>
                </a:lnTo>
                <a:lnTo>
                  <a:pt x="730" y="754"/>
                </a:lnTo>
                <a:lnTo>
                  <a:pt x="736" y="754"/>
                </a:lnTo>
                <a:lnTo>
                  <a:pt x="740" y="753"/>
                </a:lnTo>
                <a:lnTo>
                  <a:pt x="744" y="751"/>
                </a:lnTo>
                <a:lnTo>
                  <a:pt x="747" y="749"/>
                </a:lnTo>
                <a:lnTo>
                  <a:pt x="750" y="744"/>
                </a:lnTo>
                <a:lnTo>
                  <a:pt x="753" y="740"/>
                </a:lnTo>
                <a:lnTo>
                  <a:pt x="754" y="736"/>
                </a:lnTo>
                <a:lnTo>
                  <a:pt x="754" y="730"/>
                </a:lnTo>
                <a:lnTo>
                  <a:pt x="754" y="288"/>
                </a:lnTo>
                <a:lnTo>
                  <a:pt x="753" y="279"/>
                </a:lnTo>
                <a:lnTo>
                  <a:pt x="750" y="272"/>
                </a:lnTo>
                <a:lnTo>
                  <a:pt x="747" y="269"/>
                </a:lnTo>
                <a:lnTo>
                  <a:pt x="744" y="266"/>
                </a:lnTo>
                <a:lnTo>
                  <a:pt x="741" y="265"/>
                </a:lnTo>
                <a:lnTo>
                  <a:pt x="737" y="265"/>
                </a:lnTo>
                <a:lnTo>
                  <a:pt x="642" y="265"/>
                </a:lnTo>
                <a:lnTo>
                  <a:pt x="642" y="102"/>
                </a:lnTo>
                <a:lnTo>
                  <a:pt x="641" y="98"/>
                </a:lnTo>
                <a:lnTo>
                  <a:pt x="641" y="92"/>
                </a:lnTo>
                <a:lnTo>
                  <a:pt x="639" y="88"/>
                </a:lnTo>
                <a:lnTo>
                  <a:pt x="636" y="83"/>
                </a:lnTo>
                <a:lnTo>
                  <a:pt x="635" y="80"/>
                </a:lnTo>
                <a:lnTo>
                  <a:pt x="630" y="79"/>
                </a:lnTo>
                <a:lnTo>
                  <a:pt x="626" y="76"/>
                </a:lnTo>
                <a:lnTo>
                  <a:pt x="622" y="76"/>
                </a:lnTo>
                <a:lnTo>
                  <a:pt x="528" y="76"/>
                </a:lnTo>
                <a:lnTo>
                  <a:pt x="528" y="60"/>
                </a:lnTo>
                <a:lnTo>
                  <a:pt x="525" y="46"/>
                </a:lnTo>
                <a:lnTo>
                  <a:pt x="522" y="33"/>
                </a:lnTo>
                <a:lnTo>
                  <a:pt x="517" y="23"/>
                </a:lnTo>
                <a:lnTo>
                  <a:pt x="512" y="17"/>
                </a:lnTo>
                <a:lnTo>
                  <a:pt x="508" y="13"/>
                </a:lnTo>
                <a:lnTo>
                  <a:pt x="502" y="10"/>
                </a:lnTo>
                <a:lnTo>
                  <a:pt x="497" y="6"/>
                </a:lnTo>
                <a:lnTo>
                  <a:pt x="489" y="4"/>
                </a:lnTo>
                <a:lnTo>
                  <a:pt x="482" y="1"/>
                </a:lnTo>
                <a:lnTo>
                  <a:pt x="474" y="1"/>
                </a:lnTo>
                <a:lnTo>
                  <a:pt x="463" y="0"/>
                </a:lnTo>
                <a:lnTo>
                  <a:pt x="286" y="0"/>
                </a:lnTo>
                <a:lnTo>
                  <a:pt x="273" y="1"/>
                </a:lnTo>
                <a:lnTo>
                  <a:pt x="262" y="4"/>
                </a:lnTo>
                <a:lnTo>
                  <a:pt x="252" y="10"/>
                </a:lnTo>
                <a:lnTo>
                  <a:pt x="243" y="17"/>
                </a:lnTo>
                <a:lnTo>
                  <a:pt x="236" y="26"/>
                </a:lnTo>
                <a:lnTo>
                  <a:pt x="230" y="37"/>
                </a:lnTo>
                <a:lnTo>
                  <a:pt x="226" y="49"/>
                </a:lnTo>
                <a:lnTo>
                  <a:pt x="226" y="62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" name="Rectangle 104">
            <a:extLst>
              <a:ext uri="{FF2B5EF4-FFF2-40B4-BE49-F238E27FC236}">
                <a16:creationId xmlns:a16="http://schemas.microsoft.com/office/drawing/2014/main" id="{F7CFE6CD-3460-17DE-3C47-D04D818E2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163" y="6043451"/>
            <a:ext cx="2662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kumimoji="0" lang="en-US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kumimoji="0" lang="en-US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00</a:t>
            </a: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ЛАБОРАНТОВ</a:t>
            </a:r>
            <a:endParaRPr kumimoji="0" lang="en-US" altLang="ru-RU" sz="16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работают с нашими сервисами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6" name="Freeform 106">
            <a:extLst>
              <a:ext uri="{FF2B5EF4-FFF2-40B4-BE49-F238E27FC236}">
                <a16:creationId xmlns:a16="http://schemas.microsoft.com/office/drawing/2014/main" id="{D42457CA-F81D-F003-0824-8BB3732A3839}"/>
              </a:ext>
            </a:extLst>
          </p:cNvPr>
          <p:cNvSpPr>
            <a:spLocks noEditPoints="1"/>
          </p:cNvSpPr>
          <p:nvPr/>
        </p:nvSpPr>
        <p:spPr bwMode="auto">
          <a:xfrm>
            <a:off x="6815138" y="6051098"/>
            <a:ext cx="432000" cy="432000"/>
          </a:xfrm>
          <a:custGeom>
            <a:avLst/>
            <a:gdLst>
              <a:gd name="T0" fmla="*/ 56 w 748"/>
              <a:gd name="T1" fmla="*/ 504 h 750"/>
              <a:gd name="T2" fmla="*/ 4 w 748"/>
              <a:gd name="T3" fmla="*/ 351 h 750"/>
              <a:gd name="T4" fmla="*/ 151 w 748"/>
              <a:gd name="T5" fmla="*/ 113 h 750"/>
              <a:gd name="T6" fmla="*/ 365 w 748"/>
              <a:gd name="T7" fmla="*/ 0 h 750"/>
              <a:gd name="T8" fmla="*/ 553 w 748"/>
              <a:gd name="T9" fmla="*/ 80 h 750"/>
              <a:gd name="T10" fmla="*/ 734 w 748"/>
              <a:gd name="T11" fmla="*/ 340 h 750"/>
              <a:gd name="T12" fmla="*/ 710 w 748"/>
              <a:gd name="T13" fmla="*/ 449 h 750"/>
              <a:gd name="T14" fmla="*/ 449 w 748"/>
              <a:gd name="T15" fmla="*/ 710 h 750"/>
              <a:gd name="T16" fmla="*/ 338 w 748"/>
              <a:gd name="T17" fmla="*/ 734 h 750"/>
              <a:gd name="T18" fmla="*/ 384 w 748"/>
              <a:gd name="T19" fmla="*/ 59 h 750"/>
              <a:gd name="T20" fmla="*/ 62 w 748"/>
              <a:gd name="T21" fmla="*/ 380 h 750"/>
              <a:gd name="T22" fmla="*/ 388 w 748"/>
              <a:gd name="T23" fmla="*/ 700 h 750"/>
              <a:gd name="T24" fmla="*/ 305 w 748"/>
              <a:gd name="T25" fmla="*/ 75 h 750"/>
              <a:gd name="T26" fmla="*/ 75 w 748"/>
              <a:gd name="T27" fmla="*/ 305 h 750"/>
              <a:gd name="T28" fmla="*/ 86 w 748"/>
              <a:gd name="T29" fmla="*/ 406 h 750"/>
              <a:gd name="T30" fmla="*/ 213 w 748"/>
              <a:gd name="T31" fmla="*/ 638 h 750"/>
              <a:gd name="T32" fmla="*/ 381 w 748"/>
              <a:gd name="T33" fmla="*/ 652 h 750"/>
              <a:gd name="T34" fmla="*/ 574 w 748"/>
              <a:gd name="T35" fmla="*/ 609 h 750"/>
              <a:gd name="T36" fmla="*/ 655 w 748"/>
              <a:gd name="T37" fmla="*/ 394 h 750"/>
              <a:gd name="T38" fmla="*/ 659 w 748"/>
              <a:gd name="T39" fmla="*/ 257 h 750"/>
              <a:gd name="T40" fmla="*/ 416 w 748"/>
              <a:gd name="T41" fmla="*/ 76 h 750"/>
              <a:gd name="T42" fmla="*/ 332 w 748"/>
              <a:gd name="T43" fmla="*/ 76 h 750"/>
              <a:gd name="T44" fmla="*/ 517 w 748"/>
              <a:gd name="T45" fmla="*/ 469 h 750"/>
              <a:gd name="T46" fmla="*/ 486 w 748"/>
              <a:gd name="T47" fmla="*/ 484 h 750"/>
              <a:gd name="T48" fmla="*/ 514 w 748"/>
              <a:gd name="T49" fmla="*/ 589 h 750"/>
              <a:gd name="T50" fmla="*/ 486 w 748"/>
              <a:gd name="T51" fmla="*/ 560 h 750"/>
              <a:gd name="T52" fmla="*/ 381 w 748"/>
              <a:gd name="T53" fmla="*/ 541 h 750"/>
              <a:gd name="T54" fmla="*/ 275 w 748"/>
              <a:gd name="T55" fmla="*/ 560 h 750"/>
              <a:gd name="T56" fmla="*/ 247 w 748"/>
              <a:gd name="T57" fmla="*/ 589 h 750"/>
              <a:gd name="T58" fmla="*/ 275 w 748"/>
              <a:gd name="T59" fmla="*/ 484 h 750"/>
              <a:gd name="T60" fmla="*/ 246 w 748"/>
              <a:gd name="T61" fmla="*/ 469 h 750"/>
              <a:gd name="T62" fmla="*/ 230 w 748"/>
              <a:gd name="T63" fmla="*/ 491 h 750"/>
              <a:gd name="T64" fmla="*/ 118 w 748"/>
              <a:gd name="T65" fmla="*/ 509 h 750"/>
              <a:gd name="T66" fmla="*/ 178 w 748"/>
              <a:gd name="T67" fmla="*/ 401 h 750"/>
              <a:gd name="T68" fmla="*/ 152 w 748"/>
              <a:gd name="T69" fmla="*/ 259 h 750"/>
              <a:gd name="T70" fmla="*/ 256 w 748"/>
              <a:gd name="T71" fmla="*/ 167 h 750"/>
              <a:gd name="T72" fmla="*/ 422 w 748"/>
              <a:gd name="T73" fmla="*/ 210 h 750"/>
              <a:gd name="T74" fmla="*/ 579 w 748"/>
              <a:gd name="T75" fmla="*/ 197 h 750"/>
              <a:gd name="T76" fmla="*/ 590 w 748"/>
              <a:gd name="T77" fmla="*/ 368 h 750"/>
              <a:gd name="T78" fmla="*/ 643 w 748"/>
              <a:gd name="T79" fmla="*/ 450 h 750"/>
              <a:gd name="T80" fmla="*/ 532 w 748"/>
              <a:gd name="T81" fmla="*/ 524 h 750"/>
              <a:gd name="T82" fmla="*/ 547 w 748"/>
              <a:gd name="T83" fmla="*/ 278 h 750"/>
              <a:gd name="T84" fmla="*/ 465 w 748"/>
              <a:gd name="T85" fmla="*/ 278 h 750"/>
              <a:gd name="T86" fmla="*/ 521 w 748"/>
              <a:gd name="T87" fmla="*/ 378 h 750"/>
              <a:gd name="T88" fmla="*/ 476 w 748"/>
              <a:gd name="T89" fmla="*/ 243 h 750"/>
              <a:gd name="T90" fmla="*/ 563 w 748"/>
              <a:gd name="T91" fmla="*/ 233 h 750"/>
              <a:gd name="T92" fmla="*/ 439 w 748"/>
              <a:gd name="T93" fmla="*/ 253 h 750"/>
              <a:gd name="T94" fmla="*/ 331 w 748"/>
              <a:gd name="T95" fmla="*/ 295 h 750"/>
              <a:gd name="T96" fmla="*/ 404 w 748"/>
              <a:gd name="T97" fmla="*/ 315 h 750"/>
              <a:gd name="T98" fmla="*/ 239 w 748"/>
              <a:gd name="T99" fmla="*/ 246 h 750"/>
              <a:gd name="T100" fmla="*/ 298 w 748"/>
              <a:gd name="T101" fmla="*/ 216 h 750"/>
              <a:gd name="T102" fmla="*/ 275 w 748"/>
              <a:gd name="T103" fmla="*/ 354 h 750"/>
              <a:gd name="T104" fmla="*/ 256 w 748"/>
              <a:gd name="T105" fmla="*/ 285 h 750"/>
              <a:gd name="T106" fmla="*/ 187 w 748"/>
              <a:gd name="T107" fmla="*/ 319 h 750"/>
              <a:gd name="T108" fmla="*/ 263 w 748"/>
              <a:gd name="T109" fmla="*/ 381 h 750"/>
              <a:gd name="T110" fmla="*/ 255 w 748"/>
              <a:gd name="T111" fmla="*/ 435 h 750"/>
              <a:gd name="T112" fmla="*/ 378 w 748"/>
              <a:gd name="T113" fmla="*/ 504 h 750"/>
              <a:gd name="T114" fmla="*/ 355 w 748"/>
              <a:gd name="T115" fmla="*/ 445 h 750"/>
              <a:gd name="T116" fmla="*/ 452 w 748"/>
              <a:gd name="T117" fmla="*/ 368 h 750"/>
              <a:gd name="T118" fmla="*/ 354 w 748"/>
              <a:gd name="T119" fmla="*/ 350 h 750"/>
              <a:gd name="T120" fmla="*/ 518 w 748"/>
              <a:gd name="T121" fmla="*/ 416 h 750"/>
              <a:gd name="T122" fmla="*/ 689 w 748"/>
              <a:gd name="T123" fmla="*/ 384 h 750"/>
              <a:gd name="T124" fmla="*/ 685 w 748"/>
              <a:gd name="T125" fmla="*/ 374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48" h="750">
                <a:moveTo>
                  <a:pt x="327" y="714"/>
                </a:moveTo>
                <a:lnTo>
                  <a:pt x="299" y="710"/>
                </a:lnTo>
                <a:lnTo>
                  <a:pt x="272" y="702"/>
                </a:lnTo>
                <a:lnTo>
                  <a:pt x="244" y="692"/>
                </a:lnTo>
                <a:lnTo>
                  <a:pt x="220" y="681"/>
                </a:lnTo>
                <a:lnTo>
                  <a:pt x="195" y="668"/>
                </a:lnTo>
                <a:lnTo>
                  <a:pt x="172" y="653"/>
                </a:lnTo>
                <a:lnTo>
                  <a:pt x="151" y="636"/>
                </a:lnTo>
                <a:lnTo>
                  <a:pt x="131" y="617"/>
                </a:lnTo>
                <a:lnTo>
                  <a:pt x="112" y="597"/>
                </a:lnTo>
                <a:lnTo>
                  <a:pt x="96" y="576"/>
                </a:lnTo>
                <a:lnTo>
                  <a:pt x="80" y="553"/>
                </a:lnTo>
                <a:lnTo>
                  <a:pt x="67" y="528"/>
                </a:lnTo>
                <a:lnTo>
                  <a:pt x="56" y="504"/>
                </a:lnTo>
                <a:lnTo>
                  <a:pt x="46" y="476"/>
                </a:lnTo>
                <a:lnTo>
                  <a:pt x="39" y="449"/>
                </a:lnTo>
                <a:lnTo>
                  <a:pt x="34" y="422"/>
                </a:lnTo>
                <a:lnTo>
                  <a:pt x="27" y="419"/>
                </a:lnTo>
                <a:lnTo>
                  <a:pt x="20" y="414"/>
                </a:lnTo>
                <a:lnTo>
                  <a:pt x="14" y="410"/>
                </a:lnTo>
                <a:lnTo>
                  <a:pt x="8" y="404"/>
                </a:lnTo>
                <a:lnTo>
                  <a:pt x="4" y="397"/>
                </a:lnTo>
                <a:lnTo>
                  <a:pt x="1" y="390"/>
                </a:lnTo>
                <a:lnTo>
                  <a:pt x="0" y="383"/>
                </a:lnTo>
                <a:lnTo>
                  <a:pt x="0" y="374"/>
                </a:lnTo>
                <a:lnTo>
                  <a:pt x="0" y="367"/>
                </a:lnTo>
                <a:lnTo>
                  <a:pt x="1" y="358"/>
                </a:lnTo>
                <a:lnTo>
                  <a:pt x="4" y="351"/>
                </a:lnTo>
                <a:lnTo>
                  <a:pt x="8" y="345"/>
                </a:lnTo>
                <a:lnTo>
                  <a:pt x="14" y="340"/>
                </a:lnTo>
                <a:lnTo>
                  <a:pt x="20" y="334"/>
                </a:lnTo>
                <a:lnTo>
                  <a:pt x="27" y="331"/>
                </a:lnTo>
                <a:lnTo>
                  <a:pt x="34" y="328"/>
                </a:lnTo>
                <a:lnTo>
                  <a:pt x="39" y="299"/>
                </a:lnTo>
                <a:lnTo>
                  <a:pt x="46" y="272"/>
                </a:lnTo>
                <a:lnTo>
                  <a:pt x="56" y="246"/>
                </a:lnTo>
                <a:lnTo>
                  <a:pt x="67" y="220"/>
                </a:lnTo>
                <a:lnTo>
                  <a:pt x="80" y="196"/>
                </a:lnTo>
                <a:lnTo>
                  <a:pt x="96" y="174"/>
                </a:lnTo>
                <a:lnTo>
                  <a:pt x="112" y="152"/>
                </a:lnTo>
                <a:lnTo>
                  <a:pt x="131" y="132"/>
                </a:lnTo>
                <a:lnTo>
                  <a:pt x="151" y="113"/>
                </a:lnTo>
                <a:lnTo>
                  <a:pt x="172" y="96"/>
                </a:lnTo>
                <a:lnTo>
                  <a:pt x="195" y="80"/>
                </a:lnTo>
                <a:lnTo>
                  <a:pt x="220" y="67"/>
                </a:lnTo>
                <a:lnTo>
                  <a:pt x="244" y="56"/>
                </a:lnTo>
                <a:lnTo>
                  <a:pt x="272" y="47"/>
                </a:lnTo>
                <a:lnTo>
                  <a:pt x="299" y="40"/>
                </a:lnTo>
                <a:lnTo>
                  <a:pt x="327" y="34"/>
                </a:lnTo>
                <a:lnTo>
                  <a:pt x="329" y="27"/>
                </a:lnTo>
                <a:lnTo>
                  <a:pt x="334" y="20"/>
                </a:lnTo>
                <a:lnTo>
                  <a:pt x="338" y="14"/>
                </a:lnTo>
                <a:lnTo>
                  <a:pt x="345" y="10"/>
                </a:lnTo>
                <a:lnTo>
                  <a:pt x="351" y="5"/>
                </a:lnTo>
                <a:lnTo>
                  <a:pt x="358" y="3"/>
                </a:lnTo>
                <a:lnTo>
                  <a:pt x="365" y="0"/>
                </a:lnTo>
                <a:lnTo>
                  <a:pt x="374" y="0"/>
                </a:lnTo>
                <a:lnTo>
                  <a:pt x="381" y="0"/>
                </a:lnTo>
                <a:lnTo>
                  <a:pt x="390" y="3"/>
                </a:lnTo>
                <a:lnTo>
                  <a:pt x="397" y="5"/>
                </a:lnTo>
                <a:lnTo>
                  <a:pt x="403" y="10"/>
                </a:lnTo>
                <a:lnTo>
                  <a:pt x="409" y="14"/>
                </a:lnTo>
                <a:lnTo>
                  <a:pt x="414" y="20"/>
                </a:lnTo>
                <a:lnTo>
                  <a:pt x="419" y="27"/>
                </a:lnTo>
                <a:lnTo>
                  <a:pt x="422" y="34"/>
                </a:lnTo>
                <a:lnTo>
                  <a:pt x="449" y="40"/>
                </a:lnTo>
                <a:lnTo>
                  <a:pt x="476" y="47"/>
                </a:lnTo>
                <a:lnTo>
                  <a:pt x="502" y="56"/>
                </a:lnTo>
                <a:lnTo>
                  <a:pt x="528" y="67"/>
                </a:lnTo>
                <a:lnTo>
                  <a:pt x="553" y="80"/>
                </a:lnTo>
                <a:lnTo>
                  <a:pt x="576" y="96"/>
                </a:lnTo>
                <a:lnTo>
                  <a:pt x="597" y="113"/>
                </a:lnTo>
                <a:lnTo>
                  <a:pt x="617" y="132"/>
                </a:lnTo>
                <a:lnTo>
                  <a:pt x="635" y="152"/>
                </a:lnTo>
                <a:lnTo>
                  <a:pt x="652" y="174"/>
                </a:lnTo>
                <a:lnTo>
                  <a:pt x="668" y="196"/>
                </a:lnTo>
                <a:lnTo>
                  <a:pt x="681" y="220"/>
                </a:lnTo>
                <a:lnTo>
                  <a:pt x="692" y="246"/>
                </a:lnTo>
                <a:lnTo>
                  <a:pt x="702" y="272"/>
                </a:lnTo>
                <a:lnTo>
                  <a:pt x="710" y="299"/>
                </a:lnTo>
                <a:lnTo>
                  <a:pt x="714" y="328"/>
                </a:lnTo>
                <a:lnTo>
                  <a:pt x="721" y="331"/>
                </a:lnTo>
                <a:lnTo>
                  <a:pt x="728" y="334"/>
                </a:lnTo>
                <a:lnTo>
                  <a:pt x="734" y="340"/>
                </a:lnTo>
                <a:lnTo>
                  <a:pt x="740" y="345"/>
                </a:lnTo>
                <a:lnTo>
                  <a:pt x="743" y="351"/>
                </a:lnTo>
                <a:lnTo>
                  <a:pt x="747" y="358"/>
                </a:lnTo>
                <a:lnTo>
                  <a:pt x="748" y="367"/>
                </a:lnTo>
                <a:lnTo>
                  <a:pt x="748" y="374"/>
                </a:lnTo>
                <a:lnTo>
                  <a:pt x="748" y="383"/>
                </a:lnTo>
                <a:lnTo>
                  <a:pt x="747" y="390"/>
                </a:lnTo>
                <a:lnTo>
                  <a:pt x="743" y="397"/>
                </a:lnTo>
                <a:lnTo>
                  <a:pt x="740" y="404"/>
                </a:lnTo>
                <a:lnTo>
                  <a:pt x="734" y="410"/>
                </a:lnTo>
                <a:lnTo>
                  <a:pt x="728" y="414"/>
                </a:lnTo>
                <a:lnTo>
                  <a:pt x="721" y="419"/>
                </a:lnTo>
                <a:lnTo>
                  <a:pt x="714" y="422"/>
                </a:lnTo>
                <a:lnTo>
                  <a:pt x="710" y="449"/>
                </a:lnTo>
                <a:lnTo>
                  <a:pt x="702" y="476"/>
                </a:lnTo>
                <a:lnTo>
                  <a:pt x="692" y="504"/>
                </a:lnTo>
                <a:lnTo>
                  <a:pt x="681" y="528"/>
                </a:lnTo>
                <a:lnTo>
                  <a:pt x="668" y="553"/>
                </a:lnTo>
                <a:lnTo>
                  <a:pt x="652" y="576"/>
                </a:lnTo>
                <a:lnTo>
                  <a:pt x="635" y="597"/>
                </a:lnTo>
                <a:lnTo>
                  <a:pt x="617" y="617"/>
                </a:lnTo>
                <a:lnTo>
                  <a:pt x="597" y="636"/>
                </a:lnTo>
                <a:lnTo>
                  <a:pt x="576" y="653"/>
                </a:lnTo>
                <a:lnTo>
                  <a:pt x="553" y="668"/>
                </a:lnTo>
                <a:lnTo>
                  <a:pt x="528" y="681"/>
                </a:lnTo>
                <a:lnTo>
                  <a:pt x="502" y="692"/>
                </a:lnTo>
                <a:lnTo>
                  <a:pt x="476" y="702"/>
                </a:lnTo>
                <a:lnTo>
                  <a:pt x="449" y="710"/>
                </a:lnTo>
                <a:lnTo>
                  <a:pt x="422" y="714"/>
                </a:lnTo>
                <a:lnTo>
                  <a:pt x="419" y="723"/>
                </a:lnTo>
                <a:lnTo>
                  <a:pt x="414" y="728"/>
                </a:lnTo>
                <a:lnTo>
                  <a:pt x="409" y="734"/>
                </a:lnTo>
                <a:lnTo>
                  <a:pt x="403" y="740"/>
                </a:lnTo>
                <a:lnTo>
                  <a:pt x="397" y="744"/>
                </a:lnTo>
                <a:lnTo>
                  <a:pt x="390" y="747"/>
                </a:lnTo>
                <a:lnTo>
                  <a:pt x="381" y="749"/>
                </a:lnTo>
                <a:lnTo>
                  <a:pt x="374" y="750"/>
                </a:lnTo>
                <a:lnTo>
                  <a:pt x="365" y="749"/>
                </a:lnTo>
                <a:lnTo>
                  <a:pt x="358" y="747"/>
                </a:lnTo>
                <a:lnTo>
                  <a:pt x="351" y="744"/>
                </a:lnTo>
                <a:lnTo>
                  <a:pt x="345" y="740"/>
                </a:lnTo>
                <a:lnTo>
                  <a:pt x="338" y="734"/>
                </a:lnTo>
                <a:lnTo>
                  <a:pt x="334" y="728"/>
                </a:lnTo>
                <a:lnTo>
                  <a:pt x="329" y="723"/>
                </a:lnTo>
                <a:lnTo>
                  <a:pt x="327" y="714"/>
                </a:lnTo>
                <a:close/>
                <a:moveTo>
                  <a:pt x="374" y="34"/>
                </a:moveTo>
                <a:lnTo>
                  <a:pt x="368" y="36"/>
                </a:lnTo>
                <a:lnTo>
                  <a:pt x="364" y="39"/>
                </a:lnTo>
                <a:lnTo>
                  <a:pt x="361" y="43"/>
                </a:lnTo>
                <a:lnTo>
                  <a:pt x="360" y="49"/>
                </a:lnTo>
                <a:lnTo>
                  <a:pt x="361" y="54"/>
                </a:lnTo>
                <a:lnTo>
                  <a:pt x="364" y="59"/>
                </a:lnTo>
                <a:lnTo>
                  <a:pt x="368" y="62"/>
                </a:lnTo>
                <a:lnTo>
                  <a:pt x="374" y="63"/>
                </a:lnTo>
                <a:lnTo>
                  <a:pt x="380" y="62"/>
                </a:lnTo>
                <a:lnTo>
                  <a:pt x="384" y="59"/>
                </a:lnTo>
                <a:lnTo>
                  <a:pt x="387" y="54"/>
                </a:lnTo>
                <a:lnTo>
                  <a:pt x="388" y="49"/>
                </a:lnTo>
                <a:lnTo>
                  <a:pt x="387" y="43"/>
                </a:lnTo>
                <a:lnTo>
                  <a:pt x="384" y="39"/>
                </a:lnTo>
                <a:lnTo>
                  <a:pt x="380" y="36"/>
                </a:lnTo>
                <a:lnTo>
                  <a:pt x="374" y="34"/>
                </a:lnTo>
                <a:close/>
                <a:moveTo>
                  <a:pt x="34" y="374"/>
                </a:moveTo>
                <a:lnTo>
                  <a:pt x="36" y="380"/>
                </a:lnTo>
                <a:lnTo>
                  <a:pt x="39" y="384"/>
                </a:lnTo>
                <a:lnTo>
                  <a:pt x="43" y="387"/>
                </a:lnTo>
                <a:lnTo>
                  <a:pt x="49" y="389"/>
                </a:lnTo>
                <a:lnTo>
                  <a:pt x="53" y="387"/>
                </a:lnTo>
                <a:lnTo>
                  <a:pt x="59" y="384"/>
                </a:lnTo>
                <a:lnTo>
                  <a:pt x="62" y="380"/>
                </a:lnTo>
                <a:lnTo>
                  <a:pt x="62" y="374"/>
                </a:lnTo>
                <a:lnTo>
                  <a:pt x="62" y="368"/>
                </a:lnTo>
                <a:lnTo>
                  <a:pt x="59" y="364"/>
                </a:lnTo>
                <a:lnTo>
                  <a:pt x="53" y="361"/>
                </a:lnTo>
                <a:lnTo>
                  <a:pt x="49" y="361"/>
                </a:lnTo>
                <a:lnTo>
                  <a:pt x="43" y="361"/>
                </a:lnTo>
                <a:lnTo>
                  <a:pt x="39" y="364"/>
                </a:lnTo>
                <a:lnTo>
                  <a:pt x="36" y="368"/>
                </a:lnTo>
                <a:lnTo>
                  <a:pt x="34" y="374"/>
                </a:lnTo>
                <a:close/>
                <a:moveTo>
                  <a:pt x="374" y="714"/>
                </a:moveTo>
                <a:lnTo>
                  <a:pt x="380" y="713"/>
                </a:lnTo>
                <a:lnTo>
                  <a:pt x="384" y="710"/>
                </a:lnTo>
                <a:lnTo>
                  <a:pt x="387" y="705"/>
                </a:lnTo>
                <a:lnTo>
                  <a:pt x="388" y="700"/>
                </a:lnTo>
                <a:lnTo>
                  <a:pt x="387" y="695"/>
                </a:lnTo>
                <a:lnTo>
                  <a:pt x="384" y="691"/>
                </a:lnTo>
                <a:lnTo>
                  <a:pt x="380" y="688"/>
                </a:lnTo>
                <a:lnTo>
                  <a:pt x="374" y="687"/>
                </a:lnTo>
                <a:lnTo>
                  <a:pt x="368" y="688"/>
                </a:lnTo>
                <a:lnTo>
                  <a:pt x="364" y="691"/>
                </a:lnTo>
                <a:lnTo>
                  <a:pt x="361" y="695"/>
                </a:lnTo>
                <a:lnTo>
                  <a:pt x="360" y="700"/>
                </a:lnTo>
                <a:lnTo>
                  <a:pt x="361" y="705"/>
                </a:lnTo>
                <a:lnTo>
                  <a:pt x="364" y="710"/>
                </a:lnTo>
                <a:lnTo>
                  <a:pt x="368" y="713"/>
                </a:lnTo>
                <a:lnTo>
                  <a:pt x="374" y="714"/>
                </a:lnTo>
                <a:close/>
                <a:moveTo>
                  <a:pt x="329" y="70"/>
                </a:moveTo>
                <a:lnTo>
                  <a:pt x="305" y="75"/>
                </a:lnTo>
                <a:lnTo>
                  <a:pt x="280" y="80"/>
                </a:lnTo>
                <a:lnTo>
                  <a:pt x="257" y="89"/>
                </a:lnTo>
                <a:lnTo>
                  <a:pt x="234" y="99"/>
                </a:lnTo>
                <a:lnTo>
                  <a:pt x="213" y="112"/>
                </a:lnTo>
                <a:lnTo>
                  <a:pt x="193" y="125"/>
                </a:lnTo>
                <a:lnTo>
                  <a:pt x="174" y="141"/>
                </a:lnTo>
                <a:lnTo>
                  <a:pt x="157" y="157"/>
                </a:lnTo>
                <a:lnTo>
                  <a:pt x="139" y="174"/>
                </a:lnTo>
                <a:lnTo>
                  <a:pt x="125" y="194"/>
                </a:lnTo>
                <a:lnTo>
                  <a:pt x="111" y="214"/>
                </a:lnTo>
                <a:lnTo>
                  <a:pt x="99" y="236"/>
                </a:lnTo>
                <a:lnTo>
                  <a:pt x="89" y="257"/>
                </a:lnTo>
                <a:lnTo>
                  <a:pt x="80" y="281"/>
                </a:lnTo>
                <a:lnTo>
                  <a:pt x="75" y="305"/>
                </a:lnTo>
                <a:lnTo>
                  <a:pt x="69" y="329"/>
                </a:lnTo>
                <a:lnTo>
                  <a:pt x="76" y="334"/>
                </a:lnTo>
                <a:lnTo>
                  <a:pt x="80" y="338"/>
                </a:lnTo>
                <a:lnTo>
                  <a:pt x="86" y="342"/>
                </a:lnTo>
                <a:lnTo>
                  <a:pt x="90" y="348"/>
                </a:lnTo>
                <a:lnTo>
                  <a:pt x="93" y="354"/>
                </a:lnTo>
                <a:lnTo>
                  <a:pt x="96" y="361"/>
                </a:lnTo>
                <a:lnTo>
                  <a:pt x="98" y="367"/>
                </a:lnTo>
                <a:lnTo>
                  <a:pt x="98" y="374"/>
                </a:lnTo>
                <a:lnTo>
                  <a:pt x="98" y="381"/>
                </a:lnTo>
                <a:lnTo>
                  <a:pt x="96" y="389"/>
                </a:lnTo>
                <a:lnTo>
                  <a:pt x="93" y="394"/>
                </a:lnTo>
                <a:lnTo>
                  <a:pt x="90" y="401"/>
                </a:lnTo>
                <a:lnTo>
                  <a:pt x="86" y="406"/>
                </a:lnTo>
                <a:lnTo>
                  <a:pt x="80" y="412"/>
                </a:lnTo>
                <a:lnTo>
                  <a:pt x="76" y="416"/>
                </a:lnTo>
                <a:lnTo>
                  <a:pt x="69" y="419"/>
                </a:lnTo>
                <a:lnTo>
                  <a:pt x="75" y="443"/>
                </a:lnTo>
                <a:lnTo>
                  <a:pt x="80" y="468"/>
                </a:lnTo>
                <a:lnTo>
                  <a:pt x="89" y="491"/>
                </a:lnTo>
                <a:lnTo>
                  <a:pt x="99" y="514"/>
                </a:lnTo>
                <a:lnTo>
                  <a:pt x="111" y="535"/>
                </a:lnTo>
                <a:lnTo>
                  <a:pt x="125" y="556"/>
                </a:lnTo>
                <a:lnTo>
                  <a:pt x="139" y="574"/>
                </a:lnTo>
                <a:lnTo>
                  <a:pt x="157" y="592"/>
                </a:lnTo>
                <a:lnTo>
                  <a:pt x="174" y="609"/>
                </a:lnTo>
                <a:lnTo>
                  <a:pt x="193" y="623"/>
                </a:lnTo>
                <a:lnTo>
                  <a:pt x="213" y="638"/>
                </a:lnTo>
                <a:lnTo>
                  <a:pt x="234" y="649"/>
                </a:lnTo>
                <a:lnTo>
                  <a:pt x="257" y="659"/>
                </a:lnTo>
                <a:lnTo>
                  <a:pt x="280" y="668"/>
                </a:lnTo>
                <a:lnTo>
                  <a:pt x="305" y="675"/>
                </a:lnTo>
                <a:lnTo>
                  <a:pt x="329" y="679"/>
                </a:lnTo>
                <a:lnTo>
                  <a:pt x="332" y="674"/>
                </a:lnTo>
                <a:lnTo>
                  <a:pt x="337" y="668"/>
                </a:lnTo>
                <a:lnTo>
                  <a:pt x="342" y="662"/>
                </a:lnTo>
                <a:lnTo>
                  <a:pt x="348" y="659"/>
                </a:lnTo>
                <a:lnTo>
                  <a:pt x="354" y="655"/>
                </a:lnTo>
                <a:lnTo>
                  <a:pt x="360" y="653"/>
                </a:lnTo>
                <a:lnTo>
                  <a:pt x="367" y="652"/>
                </a:lnTo>
                <a:lnTo>
                  <a:pt x="374" y="651"/>
                </a:lnTo>
                <a:lnTo>
                  <a:pt x="381" y="652"/>
                </a:lnTo>
                <a:lnTo>
                  <a:pt x="388" y="653"/>
                </a:lnTo>
                <a:lnTo>
                  <a:pt x="394" y="655"/>
                </a:lnTo>
                <a:lnTo>
                  <a:pt x="400" y="659"/>
                </a:lnTo>
                <a:lnTo>
                  <a:pt x="406" y="662"/>
                </a:lnTo>
                <a:lnTo>
                  <a:pt x="411" y="668"/>
                </a:lnTo>
                <a:lnTo>
                  <a:pt x="416" y="674"/>
                </a:lnTo>
                <a:lnTo>
                  <a:pt x="419" y="679"/>
                </a:lnTo>
                <a:lnTo>
                  <a:pt x="443" y="675"/>
                </a:lnTo>
                <a:lnTo>
                  <a:pt x="468" y="668"/>
                </a:lnTo>
                <a:lnTo>
                  <a:pt x="491" y="659"/>
                </a:lnTo>
                <a:lnTo>
                  <a:pt x="514" y="649"/>
                </a:lnTo>
                <a:lnTo>
                  <a:pt x="534" y="638"/>
                </a:lnTo>
                <a:lnTo>
                  <a:pt x="554" y="623"/>
                </a:lnTo>
                <a:lnTo>
                  <a:pt x="574" y="609"/>
                </a:lnTo>
                <a:lnTo>
                  <a:pt x="591" y="592"/>
                </a:lnTo>
                <a:lnTo>
                  <a:pt x="609" y="574"/>
                </a:lnTo>
                <a:lnTo>
                  <a:pt x="623" y="556"/>
                </a:lnTo>
                <a:lnTo>
                  <a:pt x="636" y="535"/>
                </a:lnTo>
                <a:lnTo>
                  <a:pt x="649" y="514"/>
                </a:lnTo>
                <a:lnTo>
                  <a:pt x="659" y="491"/>
                </a:lnTo>
                <a:lnTo>
                  <a:pt x="668" y="468"/>
                </a:lnTo>
                <a:lnTo>
                  <a:pt x="674" y="443"/>
                </a:lnTo>
                <a:lnTo>
                  <a:pt x="679" y="419"/>
                </a:lnTo>
                <a:lnTo>
                  <a:pt x="672" y="416"/>
                </a:lnTo>
                <a:lnTo>
                  <a:pt x="666" y="412"/>
                </a:lnTo>
                <a:lnTo>
                  <a:pt x="662" y="406"/>
                </a:lnTo>
                <a:lnTo>
                  <a:pt x="658" y="401"/>
                </a:lnTo>
                <a:lnTo>
                  <a:pt x="655" y="394"/>
                </a:lnTo>
                <a:lnTo>
                  <a:pt x="652" y="389"/>
                </a:lnTo>
                <a:lnTo>
                  <a:pt x="651" y="381"/>
                </a:lnTo>
                <a:lnTo>
                  <a:pt x="651" y="374"/>
                </a:lnTo>
                <a:lnTo>
                  <a:pt x="651" y="367"/>
                </a:lnTo>
                <a:lnTo>
                  <a:pt x="652" y="361"/>
                </a:lnTo>
                <a:lnTo>
                  <a:pt x="655" y="354"/>
                </a:lnTo>
                <a:lnTo>
                  <a:pt x="658" y="348"/>
                </a:lnTo>
                <a:lnTo>
                  <a:pt x="662" y="342"/>
                </a:lnTo>
                <a:lnTo>
                  <a:pt x="666" y="338"/>
                </a:lnTo>
                <a:lnTo>
                  <a:pt x="672" y="334"/>
                </a:lnTo>
                <a:lnTo>
                  <a:pt x="679" y="329"/>
                </a:lnTo>
                <a:lnTo>
                  <a:pt x="674" y="305"/>
                </a:lnTo>
                <a:lnTo>
                  <a:pt x="668" y="281"/>
                </a:lnTo>
                <a:lnTo>
                  <a:pt x="659" y="257"/>
                </a:lnTo>
                <a:lnTo>
                  <a:pt x="649" y="236"/>
                </a:lnTo>
                <a:lnTo>
                  <a:pt x="636" y="214"/>
                </a:lnTo>
                <a:lnTo>
                  <a:pt x="623" y="194"/>
                </a:lnTo>
                <a:lnTo>
                  <a:pt x="609" y="174"/>
                </a:lnTo>
                <a:lnTo>
                  <a:pt x="591" y="157"/>
                </a:lnTo>
                <a:lnTo>
                  <a:pt x="574" y="141"/>
                </a:lnTo>
                <a:lnTo>
                  <a:pt x="555" y="125"/>
                </a:lnTo>
                <a:lnTo>
                  <a:pt x="534" y="112"/>
                </a:lnTo>
                <a:lnTo>
                  <a:pt x="514" y="99"/>
                </a:lnTo>
                <a:lnTo>
                  <a:pt x="491" y="89"/>
                </a:lnTo>
                <a:lnTo>
                  <a:pt x="468" y="80"/>
                </a:lnTo>
                <a:lnTo>
                  <a:pt x="443" y="75"/>
                </a:lnTo>
                <a:lnTo>
                  <a:pt x="419" y="70"/>
                </a:lnTo>
                <a:lnTo>
                  <a:pt x="416" y="76"/>
                </a:lnTo>
                <a:lnTo>
                  <a:pt x="411" y="82"/>
                </a:lnTo>
                <a:lnTo>
                  <a:pt x="406" y="86"/>
                </a:lnTo>
                <a:lnTo>
                  <a:pt x="400" y="90"/>
                </a:lnTo>
                <a:lnTo>
                  <a:pt x="394" y="93"/>
                </a:lnTo>
                <a:lnTo>
                  <a:pt x="388" y="96"/>
                </a:lnTo>
                <a:lnTo>
                  <a:pt x="381" y="98"/>
                </a:lnTo>
                <a:lnTo>
                  <a:pt x="374" y="98"/>
                </a:lnTo>
                <a:lnTo>
                  <a:pt x="367" y="98"/>
                </a:lnTo>
                <a:lnTo>
                  <a:pt x="360" y="96"/>
                </a:lnTo>
                <a:lnTo>
                  <a:pt x="354" y="93"/>
                </a:lnTo>
                <a:lnTo>
                  <a:pt x="348" y="90"/>
                </a:lnTo>
                <a:lnTo>
                  <a:pt x="342" y="86"/>
                </a:lnTo>
                <a:lnTo>
                  <a:pt x="337" y="82"/>
                </a:lnTo>
                <a:lnTo>
                  <a:pt x="332" y="76"/>
                </a:lnTo>
                <a:lnTo>
                  <a:pt x="329" y="70"/>
                </a:lnTo>
                <a:close/>
                <a:moveTo>
                  <a:pt x="612" y="489"/>
                </a:moveTo>
                <a:lnTo>
                  <a:pt x="612" y="476"/>
                </a:lnTo>
                <a:lnTo>
                  <a:pt x="610" y="468"/>
                </a:lnTo>
                <a:lnTo>
                  <a:pt x="609" y="461"/>
                </a:lnTo>
                <a:lnTo>
                  <a:pt x="606" y="455"/>
                </a:lnTo>
                <a:lnTo>
                  <a:pt x="602" y="449"/>
                </a:lnTo>
                <a:lnTo>
                  <a:pt x="596" y="445"/>
                </a:lnTo>
                <a:lnTo>
                  <a:pt x="590" y="442"/>
                </a:lnTo>
                <a:lnTo>
                  <a:pt x="583" y="439"/>
                </a:lnTo>
                <a:lnTo>
                  <a:pt x="574" y="436"/>
                </a:lnTo>
                <a:lnTo>
                  <a:pt x="527" y="463"/>
                </a:lnTo>
                <a:lnTo>
                  <a:pt x="522" y="466"/>
                </a:lnTo>
                <a:lnTo>
                  <a:pt x="517" y="469"/>
                </a:lnTo>
                <a:lnTo>
                  <a:pt x="511" y="471"/>
                </a:lnTo>
                <a:lnTo>
                  <a:pt x="505" y="471"/>
                </a:lnTo>
                <a:lnTo>
                  <a:pt x="499" y="471"/>
                </a:lnTo>
                <a:lnTo>
                  <a:pt x="495" y="469"/>
                </a:lnTo>
                <a:lnTo>
                  <a:pt x="489" y="466"/>
                </a:lnTo>
                <a:lnTo>
                  <a:pt x="485" y="463"/>
                </a:lnTo>
                <a:lnTo>
                  <a:pt x="458" y="448"/>
                </a:lnTo>
                <a:lnTo>
                  <a:pt x="449" y="458"/>
                </a:lnTo>
                <a:lnTo>
                  <a:pt x="437" y="466"/>
                </a:lnTo>
                <a:lnTo>
                  <a:pt x="440" y="466"/>
                </a:lnTo>
                <a:lnTo>
                  <a:pt x="443" y="468"/>
                </a:lnTo>
                <a:lnTo>
                  <a:pt x="459" y="472"/>
                </a:lnTo>
                <a:lnTo>
                  <a:pt x="473" y="478"/>
                </a:lnTo>
                <a:lnTo>
                  <a:pt x="486" y="484"/>
                </a:lnTo>
                <a:lnTo>
                  <a:pt x="498" y="492"/>
                </a:lnTo>
                <a:lnTo>
                  <a:pt x="504" y="497"/>
                </a:lnTo>
                <a:lnTo>
                  <a:pt x="508" y="502"/>
                </a:lnTo>
                <a:lnTo>
                  <a:pt x="512" y="508"/>
                </a:lnTo>
                <a:lnTo>
                  <a:pt x="515" y="514"/>
                </a:lnTo>
                <a:lnTo>
                  <a:pt x="518" y="521"/>
                </a:lnTo>
                <a:lnTo>
                  <a:pt x="519" y="530"/>
                </a:lnTo>
                <a:lnTo>
                  <a:pt x="521" y="538"/>
                </a:lnTo>
                <a:lnTo>
                  <a:pt x="521" y="547"/>
                </a:lnTo>
                <a:lnTo>
                  <a:pt x="521" y="570"/>
                </a:lnTo>
                <a:lnTo>
                  <a:pt x="521" y="576"/>
                </a:lnTo>
                <a:lnTo>
                  <a:pt x="519" y="580"/>
                </a:lnTo>
                <a:lnTo>
                  <a:pt x="518" y="584"/>
                </a:lnTo>
                <a:lnTo>
                  <a:pt x="514" y="589"/>
                </a:lnTo>
                <a:lnTo>
                  <a:pt x="511" y="592"/>
                </a:lnTo>
                <a:lnTo>
                  <a:pt x="507" y="593"/>
                </a:lnTo>
                <a:lnTo>
                  <a:pt x="502" y="594"/>
                </a:lnTo>
                <a:lnTo>
                  <a:pt x="496" y="596"/>
                </a:lnTo>
                <a:lnTo>
                  <a:pt x="407" y="596"/>
                </a:lnTo>
                <a:lnTo>
                  <a:pt x="400" y="594"/>
                </a:lnTo>
                <a:lnTo>
                  <a:pt x="394" y="590"/>
                </a:lnTo>
                <a:lnTo>
                  <a:pt x="391" y="584"/>
                </a:lnTo>
                <a:lnTo>
                  <a:pt x="390" y="577"/>
                </a:lnTo>
                <a:lnTo>
                  <a:pt x="391" y="571"/>
                </a:lnTo>
                <a:lnTo>
                  <a:pt x="394" y="566"/>
                </a:lnTo>
                <a:lnTo>
                  <a:pt x="400" y="561"/>
                </a:lnTo>
                <a:lnTo>
                  <a:pt x="407" y="560"/>
                </a:lnTo>
                <a:lnTo>
                  <a:pt x="486" y="560"/>
                </a:lnTo>
                <a:lnTo>
                  <a:pt x="486" y="547"/>
                </a:lnTo>
                <a:lnTo>
                  <a:pt x="485" y="538"/>
                </a:lnTo>
                <a:lnTo>
                  <a:pt x="483" y="531"/>
                </a:lnTo>
                <a:lnTo>
                  <a:pt x="481" y="524"/>
                </a:lnTo>
                <a:lnTo>
                  <a:pt x="476" y="520"/>
                </a:lnTo>
                <a:lnTo>
                  <a:pt x="471" y="515"/>
                </a:lnTo>
                <a:lnTo>
                  <a:pt x="465" y="512"/>
                </a:lnTo>
                <a:lnTo>
                  <a:pt x="458" y="508"/>
                </a:lnTo>
                <a:lnTo>
                  <a:pt x="450" y="507"/>
                </a:lnTo>
                <a:lnTo>
                  <a:pt x="401" y="534"/>
                </a:lnTo>
                <a:lnTo>
                  <a:pt x="397" y="537"/>
                </a:lnTo>
                <a:lnTo>
                  <a:pt x="391" y="540"/>
                </a:lnTo>
                <a:lnTo>
                  <a:pt x="387" y="541"/>
                </a:lnTo>
                <a:lnTo>
                  <a:pt x="381" y="541"/>
                </a:lnTo>
                <a:lnTo>
                  <a:pt x="375" y="541"/>
                </a:lnTo>
                <a:lnTo>
                  <a:pt x="370" y="540"/>
                </a:lnTo>
                <a:lnTo>
                  <a:pt x="364" y="537"/>
                </a:lnTo>
                <a:lnTo>
                  <a:pt x="360" y="534"/>
                </a:lnTo>
                <a:lnTo>
                  <a:pt x="312" y="507"/>
                </a:lnTo>
                <a:lnTo>
                  <a:pt x="303" y="508"/>
                </a:lnTo>
                <a:lnTo>
                  <a:pt x="296" y="512"/>
                </a:lnTo>
                <a:lnTo>
                  <a:pt x="291" y="515"/>
                </a:lnTo>
                <a:lnTo>
                  <a:pt x="285" y="520"/>
                </a:lnTo>
                <a:lnTo>
                  <a:pt x="280" y="524"/>
                </a:lnTo>
                <a:lnTo>
                  <a:pt x="278" y="531"/>
                </a:lnTo>
                <a:lnTo>
                  <a:pt x="276" y="538"/>
                </a:lnTo>
                <a:lnTo>
                  <a:pt x="275" y="547"/>
                </a:lnTo>
                <a:lnTo>
                  <a:pt x="275" y="560"/>
                </a:lnTo>
                <a:lnTo>
                  <a:pt x="355" y="560"/>
                </a:lnTo>
                <a:lnTo>
                  <a:pt x="363" y="561"/>
                </a:lnTo>
                <a:lnTo>
                  <a:pt x="368" y="566"/>
                </a:lnTo>
                <a:lnTo>
                  <a:pt x="371" y="571"/>
                </a:lnTo>
                <a:lnTo>
                  <a:pt x="373" y="577"/>
                </a:lnTo>
                <a:lnTo>
                  <a:pt x="371" y="584"/>
                </a:lnTo>
                <a:lnTo>
                  <a:pt x="368" y="590"/>
                </a:lnTo>
                <a:lnTo>
                  <a:pt x="363" y="594"/>
                </a:lnTo>
                <a:lnTo>
                  <a:pt x="355" y="596"/>
                </a:lnTo>
                <a:lnTo>
                  <a:pt x="265" y="596"/>
                </a:lnTo>
                <a:lnTo>
                  <a:pt x="260" y="594"/>
                </a:lnTo>
                <a:lnTo>
                  <a:pt x="255" y="593"/>
                </a:lnTo>
                <a:lnTo>
                  <a:pt x="250" y="592"/>
                </a:lnTo>
                <a:lnTo>
                  <a:pt x="247" y="589"/>
                </a:lnTo>
                <a:lnTo>
                  <a:pt x="244" y="584"/>
                </a:lnTo>
                <a:lnTo>
                  <a:pt x="242" y="580"/>
                </a:lnTo>
                <a:lnTo>
                  <a:pt x="240" y="576"/>
                </a:lnTo>
                <a:lnTo>
                  <a:pt x="240" y="570"/>
                </a:lnTo>
                <a:lnTo>
                  <a:pt x="240" y="547"/>
                </a:lnTo>
                <a:lnTo>
                  <a:pt x="240" y="538"/>
                </a:lnTo>
                <a:lnTo>
                  <a:pt x="242" y="530"/>
                </a:lnTo>
                <a:lnTo>
                  <a:pt x="243" y="521"/>
                </a:lnTo>
                <a:lnTo>
                  <a:pt x="246" y="514"/>
                </a:lnTo>
                <a:lnTo>
                  <a:pt x="249" y="508"/>
                </a:lnTo>
                <a:lnTo>
                  <a:pt x="253" y="502"/>
                </a:lnTo>
                <a:lnTo>
                  <a:pt x="257" y="497"/>
                </a:lnTo>
                <a:lnTo>
                  <a:pt x="263" y="492"/>
                </a:lnTo>
                <a:lnTo>
                  <a:pt x="275" y="484"/>
                </a:lnTo>
                <a:lnTo>
                  <a:pt x="288" y="478"/>
                </a:lnTo>
                <a:lnTo>
                  <a:pt x="303" y="472"/>
                </a:lnTo>
                <a:lnTo>
                  <a:pt x="319" y="468"/>
                </a:lnTo>
                <a:lnTo>
                  <a:pt x="321" y="466"/>
                </a:lnTo>
                <a:lnTo>
                  <a:pt x="324" y="466"/>
                </a:lnTo>
                <a:lnTo>
                  <a:pt x="314" y="458"/>
                </a:lnTo>
                <a:lnTo>
                  <a:pt x="303" y="448"/>
                </a:lnTo>
                <a:lnTo>
                  <a:pt x="278" y="463"/>
                </a:lnTo>
                <a:lnTo>
                  <a:pt x="272" y="466"/>
                </a:lnTo>
                <a:lnTo>
                  <a:pt x="266" y="469"/>
                </a:lnTo>
                <a:lnTo>
                  <a:pt x="262" y="471"/>
                </a:lnTo>
                <a:lnTo>
                  <a:pt x="256" y="471"/>
                </a:lnTo>
                <a:lnTo>
                  <a:pt x="250" y="471"/>
                </a:lnTo>
                <a:lnTo>
                  <a:pt x="246" y="469"/>
                </a:lnTo>
                <a:lnTo>
                  <a:pt x="240" y="466"/>
                </a:lnTo>
                <a:lnTo>
                  <a:pt x="234" y="463"/>
                </a:lnTo>
                <a:lnTo>
                  <a:pt x="187" y="436"/>
                </a:lnTo>
                <a:lnTo>
                  <a:pt x="180" y="439"/>
                </a:lnTo>
                <a:lnTo>
                  <a:pt x="172" y="442"/>
                </a:lnTo>
                <a:lnTo>
                  <a:pt x="165" y="445"/>
                </a:lnTo>
                <a:lnTo>
                  <a:pt x="161" y="449"/>
                </a:lnTo>
                <a:lnTo>
                  <a:pt x="157" y="455"/>
                </a:lnTo>
                <a:lnTo>
                  <a:pt x="154" y="461"/>
                </a:lnTo>
                <a:lnTo>
                  <a:pt x="151" y="468"/>
                </a:lnTo>
                <a:lnTo>
                  <a:pt x="151" y="476"/>
                </a:lnTo>
                <a:lnTo>
                  <a:pt x="151" y="489"/>
                </a:lnTo>
                <a:lnTo>
                  <a:pt x="223" y="489"/>
                </a:lnTo>
                <a:lnTo>
                  <a:pt x="230" y="491"/>
                </a:lnTo>
                <a:lnTo>
                  <a:pt x="234" y="495"/>
                </a:lnTo>
                <a:lnTo>
                  <a:pt x="239" y="501"/>
                </a:lnTo>
                <a:lnTo>
                  <a:pt x="240" y="507"/>
                </a:lnTo>
                <a:lnTo>
                  <a:pt x="239" y="514"/>
                </a:lnTo>
                <a:lnTo>
                  <a:pt x="234" y="520"/>
                </a:lnTo>
                <a:lnTo>
                  <a:pt x="230" y="524"/>
                </a:lnTo>
                <a:lnTo>
                  <a:pt x="223" y="525"/>
                </a:lnTo>
                <a:lnTo>
                  <a:pt x="139" y="525"/>
                </a:lnTo>
                <a:lnTo>
                  <a:pt x="135" y="524"/>
                </a:lnTo>
                <a:lnTo>
                  <a:pt x="131" y="522"/>
                </a:lnTo>
                <a:lnTo>
                  <a:pt x="126" y="521"/>
                </a:lnTo>
                <a:lnTo>
                  <a:pt x="122" y="518"/>
                </a:lnTo>
                <a:lnTo>
                  <a:pt x="119" y="514"/>
                </a:lnTo>
                <a:lnTo>
                  <a:pt x="118" y="509"/>
                </a:lnTo>
                <a:lnTo>
                  <a:pt x="116" y="505"/>
                </a:lnTo>
                <a:lnTo>
                  <a:pt x="115" y="501"/>
                </a:lnTo>
                <a:lnTo>
                  <a:pt x="115" y="476"/>
                </a:lnTo>
                <a:lnTo>
                  <a:pt x="115" y="468"/>
                </a:lnTo>
                <a:lnTo>
                  <a:pt x="116" y="459"/>
                </a:lnTo>
                <a:lnTo>
                  <a:pt x="119" y="450"/>
                </a:lnTo>
                <a:lnTo>
                  <a:pt x="122" y="443"/>
                </a:lnTo>
                <a:lnTo>
                  <a:pt x="125" y="437"/>
                </a:lnTo>
                <a:lnTo>
                  <a:pt x="129" y="432"/>
                </a:lnTo>
                <a:lnTo>
                  <a:pt x="134" y="426"/>
                </a:lnTo>
                <a:lnTo>
                  <a:pt x="138" y="422"/>
                </a:lnTo>
                <a:lnTo>
                  <a:pt x="149" y="413"/>
                </a:lnTo>
                <a:lnTo>
                  <a:pt x="164" y="407"/>
                </a:lnTo>
                <a:lnTo>
                  <a:pt x="178" y="401"/>
                </a:lnTo>
                <a:lnTo>
                  <a:pt x="194" y="397"/>
                </a:lnTo>
                <a:lnTo>
                  <a:pt x="197" y="396"/>
                </a:lnTo>
                <a:lnTo>
                  <a:pt x="198" y="396"/>
                </a:lnTo>
                <a:lnTo>
                  <a:pt x="190" y="387"/>
                </a:lnTo>
                <a:lnTo>
                  <a:pt x="180" y="378"/>
                </a:lnTo>
                <a:lnTo>
                  <a:pt x="172" y="368"/>
                </a:lnTo>
                <a:lnTo>
                  <a:pt x="165" y="358"/>
                </a:lnTo>
                <a:lnTo>
                  <a:pt x="158" y="347"/>
                </a:lnTo>
                <a:lnTo>
                  <a:pt x="154" y="335"/>
                </a:lnTo>
                <a:lnTo>
                  <a:pt x="151" y="322"/>
                </a:lnTo>
                <a:lnTo>
                  <a:pt x="149" y="311"/>
                </a:lnTo>
                <a:lnTo>
                  <a:pt x="149" y="283"/>
                </a:lnTo>
                <a:lnTo>
                  <a:pt x="151" y="272"/>
                </a:lnTo>
                <a:lnTo>
                  <a:pt x="152" y="259"/>
                </a:lnTo>
                <a:lnTo>
                  <a:pt x="154" y="247"/>
                </a:lnTo>
                <a:lnTo>
                  <a:pt x="158" y="236"/>
                </a:lnTo>
                <a:lnTo>
                  <a:pt x="162" y="226"/>
                </a:lnTo>
                <a:lnTo>
                  <a:pt x="168" y="216"/>
                </a:lnTo>
                <a:lnTo>
                  <a:pt x="175" y="206"/>
                </a:lnTo>
                <a:lnTo>
                  <a:pt x="183" y="197"/>
                </a:lnTo>
                <a:lnTo>
                  <a:pt x="190" y="190"/>
                </a:lnTo>
                <a:lnTo>
                  <a:pt x="198" y="184"/>
                </a:lnTo>
                <a:lnTo>
                  <a:pt x="207" y="178"/>
                </a:lnTo>
                <a:lnTo>
                  <a:pt x="216" y="174"/>
                </a:lnTo>
                <a:lnTo>
                  <a:pt x="226" y="171"/>
                </a:lnTo>
                <a:lnTo>
                  <a:pt x="236" y="168"/>
                </a:lnTo>
                <a:lnTo>
                  <a:pt x="246" y="167"/>
                </a:lnTo>
                <a:lnTo>
                  <a:pt x="256" y="167"/>
                </a:lnTo>
                <a:lnTo>
                  <a:pt x="273" y="168"/>
                </a:lnTo>
                <a:lnTo>
                  <a:pt x="289" y="173"/>
                </a:lnTo>
                <a:lnTo>
                  <a:pt x="305" y="178"/>
                </a:lnTo>
                <a:lnTo>
                  <a:pt x="318" y="187"/>
                </a:lnTo>
                <a:lnTo>
                  <a:pt x="329" y="197"/>
                </a:lnTo>
                <a:lnTo>
                  <a:pt x="341" y="210"/>
                </a:lnTo>
                <a:lnTo>
                  <a:pt x="350" y="224"/>
                </a:lnTo>
                <a:lnTo>
                  <a:pt x="355" y="240"/>
                </a:lnTo>
                <a:lnTo>
                  <a:pt x="368" y="237"/>
                </a:lnTo>
                <a:lnTo>
                  <a:pt x="381" y="236"/>
                </a:lnTo>
                <a:lnTo>
                  <a:pt x="394" y="237"/>
                </a:lnTo>
                <a:lnTo>
                  <a:pt x="406" y="240"/>
                </a:lnTo>
                <a:lnTo>
                  <a:pt x="413" y="224"/>
                </a:lnTo>
                <a:lnTo>
                  <a:pt x="422" y="210"/>
                </a:lnTo>
                <a:lnTo>
                  <a:pt x="432" y="197"/>
                </a:lnTo>
                <a:lnTo>
                  <a:pt x="443" y="187"/>
                </a:lnTo>
                <a:lnTo>
                  <a:pt x="458" y="178"/>
                </a:lnTo>
                <a:lnTo>
                  <a:pt x="472" y="173"/>
                </a:lnTo>
                <a:lnTo>
                  <a:pt x="489" y="168"/>
                </a:lnTo>
                <a:lnTo>
                  <a:pt x="507" y="167"/>
                </a:lnTo>
                <a:lnTo>
                  <a:pt x="517" y="167"/>
                </a:lnTo>
                <a:lnTo>
                  <a:pt x="527" y="168"/>
                </a:lnTo>
                <a:lnTo>
                  <a:pt x="535" y="171"/>
                </a:lnTo>
                <a:lnTo>
                  <a:pt x="545" y="174"/>
                </a:lnTo>
                <a:lnTo>
                  <a:pt x="554" y="178"/>
                </a:lnTo>
                <a:lnTo>
                  <a:pt x="563" y="184"/>
                </a:lnTo>
                <a:lnTo>
                  <a:pt x="571" y="190"/>
                </a:lnTo>
                <a:lnTo>
                  <a:pt x="579" y="197"/>
                </a:lnTo>
                <a:lnTo>
                  <a:pt x="587" y="206"/>
                </a:lnTo>
                <a:lnTo>
                  <a:pt x="593" y="216"/>
                </a:lnTo>
                <a:lnTo>
                  <a:pt x="599" y="226"/>
                </a:lnTo>
                <a:lnTo>
                  <a:pt x="604" y="236"/>
                </a:lnTo>
                <a:lnTo>
                  <a:pt x="607" y="247"/>
                </a:lnTo>
                <a:lnTo>
                  <a:pt x="610" y="259"/>
                </a:lnTo>
                <a:lnTo>
                  <a:pt x="612" y="272"/>
                </a:lnTo>
                <a:lnTo>
                  <a:pt x="612" y="283"/>
                </a:lnTo>
                <a:lnTo>
                  <a:pt x="612" y="311"/>
                </a:lnTo>
                <a:lnTo>
                  <a:pt x="610" y="322"/>
                </a:lnTo>
                <a:lnTo>
                  <a:pt x="607" y="335"/>
                </a:lnTo>
                <a:lnTo>
                  <a:pt x="603" y="347"/>
                </a:lnTo>
                <a:lnTo>
                  <a:pt x="597" y="358"/>
                </a:lnTo>
                <a:lnTo>
                  <a:pt x="590" y="368"/>
                </a:lnTo>
                <a:lnTo>
                  <a:pt x="581" y="378"/>
                </a:lnTo>
                <a:lnTo>
                  <a:pt x="573" y="387"/>
                </a:lnTo>
                <a:lnTo>
                  <a:pt x="563" y="396"/>
                </a:lnTo>
                <a:lnTo>
                  <a:pt x="566" y="396"/>
                </a:lnTo>
                <a:lnTo>
                  <a:pt x="567" y="397"/>
                </a:lnTo>
                <a:lnTo>
                  <a:pt x="583" y="401"/>
                </a:lnTo>
                <a:lnTo>
                  <a:pt x="599" y="407"/>
                </a:lnTo>
                <a:lnTo>
                  <a:pt x="612" y="413"/>
                </a:lnTo>
                <a:lnTo>
                  <a:pt x="623" y="422"/>
                </a:lnTo>
                <a:lnTo>
                  <a:pt x="629" y="426"/>
                </a:lnTo>
                <a:lnTo>
                  <a:pt x="633" y="432"/>
                </a:lnTo>
                <a:lnTo>
                  <a:pt x="638" y="437"/>
                </a:lnTo>
                <a:lnTo>
                  <a:pt x="640" y="443"/>
                </a:lnTo>
                <a:lnTo>
                  <a:pt x="643" y="450"/>
                </a:lnTo>
                <a:lnTo>
                  <a:pt x="645" y="459"/>
                </a:lnTo>
                <a:lnTo>
                  <a:pt x="646" y="468"/>
                </a:lnTo>
                <a:lnTo>
                  <a:pt x="646" y="476"/>
                </a:lnTo>
                <a:lnTo>
                  <a:pt x="646" y="501"/>
                </a:lnTo>
                <a:lnTo>
                  <a:pt x="646" y="505"/>
                </a:lnTo>
                <a:lnTo>
                  <a:pt x="645" y="509"/>
                </a:lnTo>
                <a:lnTo>
                  <a:pt x="642" y="514"/>
                </a:lnTo>
                <a:lnTo>
                  <a:pt x="639" y="518"/>
                </a:lnTo>
                <a:lnTo>
                  <a:pt x="636" y="521"/>
                </a:lnTo>
                <a:lnTo>
                  <a:pt x="632" y="522"/>
                </a:lnTo>
                <a:lnTo>
                  <a:pt x="626" y="524"/>
                </a:lnTo>
                <a:lnTo>
                  <a:pt x="622" y="525"/>
                </a:lnTo>
                <a:lnTo>
                  <a:pt x="540" y="525"/>
                </a:lnTo>
                <a:lnTo>
                  <a:pt x="532" y="524"/>
                </a:lnTo>
                <a:lnTo>
                  <a:pt x="527" y="520"/>
                </a:lnTo>
                <a:lnTo>
                  <a:pt x="522" y="514"/>
                </a:lnTo>
                <a:lnTo>
                  <a:pt x="521" y="507"/>
                </a:lnTo>
                <a:lnTo>
                  <a:pt x="522" y="501"/>
                </a:lnTo>
                <a:lnTo>
                  <a:pt x="527" y="495"/>
                </a:lnTo>
                <a:lnTo>
                  <a:pt x="532" y="491"/>
                </a:lnTo>
                <a:lnTo>
                  <a:pt x="540" y="489"/>
                </a:lnTo>
                <a:lnTo>
                  <a:pt x="612" y="489"/>
                </a:lnTo>
                <a:close/>
                <a:moveTo>
                  <a:pt x="576" y="298"/>
                </a:moveTo>
                <a:lnTo>
                  <a:pt x="568" y="295"/>
                </a:lnTo>
                <a:lnTo>
                  <a:pt x="561" y="291"/>
                </a:lnTo>
                <a:lnTo>
                  <a:pt x="555" y="286"/>
                </a:lnTo>
                <a:lnTo>
                  <a:pt x="550" y="281"/>
                </a:lnTo>
                <a:lnTo>
                  <a:pt x="547" y="278"/>
                </a:lnTo>
                <a:lnTo>
                  <a:pt x="545" y="276"/>
                </a:lnTo>
                <a:lnTo>
                  <a:pt x="544" y="276"/>
                </a:lnTo>
                <a:lnTo>
                  <a:pt x="543" y="278"/>
                </a:lnTo>
                <a:lnTo>
                  <a:pt x="537" y="279"/>
                </a:lnTo>
                <a:lnTo>
                  <a:pt x="532" y="281"/>
                </a:lnTo>
                <a:lnTo>
                  <a:pt x="518" y="283"/>
                </a:lnTo>
                <a:lnTo>
                  <a:pt x="505" y="285"/>
                </a:lnTo>
                <a:lnTo>
                  <a:pt x="492" y="283"/>
                </a:lnTo>
                <a:lnTo>
                  <a:pt x="479" y="281"/>
                </a:lnTo>
                <a:lnTo>
                  <a:pt x="473" y="279"/>
                </a:lnTo>
                <a:lnTo>
                  <a:pt x="468" y="278"/>
                </a:lnTo>
                <a:lnTo>
                  <a:pt x="466" y="276"/>
                </a:lnTo>
                <a:lnTo>
                  <a:pt x="466" y="276"/>
                </a:lnTo>
                <a:lnTo>
                  <a:pt x="465" y="278"/>
                </a:lnTo>
                <a:lnTo>
                  <a:pt x="463" y="279"/>
                </a:lnTo>
                <a:lnTo>
                  <a:pt x="469" y="286"/>
                </a:lnTo>
                <a:lnTo>
                  <a:pt x="473" y="295"/>
                </a:lnTo>
                <a:lnTo>
                  <a:pt x="478" y="305"/>
                </a:lnTo>
                <a:lnTo>
                  <a:pt x="481" y="314"/>
                </a:lnTo>
                <a:lnTo>
                  <a:pt x="485" y="334"/>
                </a:lnTo>
                <a:lnTo>
                  <a:pt x="486" y="354"/>
                </a:lnTo>
                <a:lnTo>
                  <a:pt x="486" y="377"/>
                </a:lnTo>
                <a:lnTo>
                  <a:pt x="488" y="378"/>
                </a:lnTo>
                <a:lnTo>
                  <a:pt x="489" y="378"/>
                </a:lnTo>
                <a:lnTo>
                  <a:pt x="498" y="381"/>
                </a:lnTo>
                <a:lnTo>
                  <a:pt x="505" y="381"/>
                </a:lnTo>
                <a:lnTo>
                  <a:pt x="514" y="381"/>
                </a:lnTo>
                <a:lnTo>
                  <a:pt x="521" y="378"/>
                </a:lnTo>
                <a:lnTo>
                  <a:pt x="531" y="374"/>
                </a:lnTo>
                <a:lnTo>
                  <a:pt x="541" y="368"/>
                </a:lnTo>
                <a:lnTo>
                  <a:pt x="550" y="360"/>
                </a:lnTo>
                <a:lnTo>
                  <a:pt x="558" y="351"/>
                </a:lnTo>
                <a:lnTo>
                  <a:pt x="566" y="341"/>
                </a:lnTo>
                <a:lnTo>
                  <a:pt x="571" y="331"/>
                </a:lnTo>
                <a:lnTo>
                  <a:pt x="574" y="321"/>
                </a:lnTo>
                <a:lnTo>
                  <a:pt x="576" y="311"/>
                </a:lnTo>
                <a:lnTo>
                  <a:pt x="576" y="298"/>
                </a:lnTo>
                <a:close/>
                <a:moveTo>
                  <a:pt x="439" y="253"/>
                </a:moveTo>
                <a:lnTo>
                  <a:pt x="447" y="246"/>
                </a:lnTo>
                <a:lnTo>
                  <a:pt x="456" y="243"/>
                </a:lnTo>
                <a:lnTo>
                  <a:pt x="466" y="242"/>
                </a:lnTo>
                <a:lnTo>
                  <a:pt x="476" y="243"/>
                </a:lnTo>
                <a:lnTo>
                  <a:pt x="482" y="245"/>
                </a:lnTo>
                <a:lnTo>
                  <a:pt x="488" y="246"/>
                </a:lnTo>
                <a:lnTo>
                  <a:pt x="496" y="247"/>
                </a:lnTo>
                <a:lnTo>
                  <a:pt x="505" y="249"/>
                </a:lnTo>
                <a:lnTo>
                  <a:pt x="514" y="247"/>
                </a:lnTo>
                <a:lnTo>
                  <a:pt x="522" y="246"/>
                </a:lnTo>
                <a:lnTo>
                  <a:pt x="528" y="245"/>
                </a:lnTo>
                <a:lnTo>
                  <a:pt x="534" y="243"/>
                </a:lnTo>
                <a:lnTo>
                  <a:pt x="545" y="242"/>
                </a:lnTo>
                <a:lnTo>
                  <a:pt x="555" y="243"/>
                </a:lnTo>
                <a:lnTo>
                  <a:pt x="564" y="246"/>
                </a:lnTo>
                <a:lnTo>
                  <a:pt x="571" y="253"/>
                </a:lnTo>
                <a:lnTo>
                  <a:pt x="567" y="242"/>
                </a:lnTo>
                <a:lnTo>
                  <a:pt x="563" y="233"/>
                </a:lnTo>
                <a:lnTo>
                  <a:pt x="555" y="224"/>
                </a:lnTo>
                <a:lnTo>
                  <a:pt x="548" y="216"/>
                </a:lnTo>
                <a:lnTo>
                  <a:pt x="538" y="210"/>
                </a:lnTo>
                <a:lnTo>
                  <a:pt x="528" y="206"/>
                </a:lnTo>
                <a:lnTo>
                  <a:pt x="518" y="203"/>
                </a:lnTo>
                <a:lnTo>
                  <a:pt x="505" y="201"/>
                </a:lnTo>
                <a:lnTo>
                  <a:pt x="494" y="203"/>
                </a:lnTo>
                <a:lnTo>
                  <a:pt x="483" y="206"/>
                </a:lnTo>
                <a:lnTo>
                  <a:pt x="473" y="210"/>
                </a:lnTo>
                <a:lnTo>
                  <a:pt x="463" y="216"/>
                </a:lnTo>
                <a:lnTo>
                  <a:pt x="456" y="224"/>
                </a:lnTo>
                <a:lnTo>
                  <a:pt x="449" y="233"/>
                </a:lnTo>
                <a:lnTo>
                  <a:pt x="443" y="242"/>
                </a:lnTo>
                <a:lnTo>
                  <a:pt x="439" y="253"/>
                </a:lnTo>
                <a:close/>
                <a:moveTo>
                  <a:pt x="447" y="324"/>
                </a:moveTo>
                <a:lnTo>
                  <a:pt x="443" y="312"/>
                </a:lnTo>
                <a:lnTo>
                  <a:pt x="437" y="304"/>
                </a:lnTo>
                <a:lnTo>
                  <a:pt x="430" y="295"/>
                </a:lnTo>
                <a:lnTo>
                  <a:pt x="423" y="286"/>
                </a:lnTo>
                <a:lnTo>
                  <a:pt x="414" y="281"/>
                </a:lnTo>
                <a:lnTo>
                  <a:pt x="404" y="276"/>
                </a:lnTo>
                <a:lnTo>
                  <a:pt x="393" y="273"/>
                </a:lnTo>
                <a:lnTo>
                  <a:pt x="381" y="272"/>
                </a:lnTo>
                <a:lnTo>
                  <a:pt x="368" y="273"/>
                </a:lnTo>
                <a:lnTo>
                  <a:pt x="358" y="276"/>
                </a:lnTo>
                <a:lnTo>
                  <a:pt x="348" y="281"/>
                </a:lnTo>
                <a:lnTo>
                  <a:pt x="338" y="286"/>
                </a:lnTo>
                <a:lnTo>
                  <a:pt x="331" y="295"/>
                </a:lnTo>
                <a:lnTo>
                  <a:pt x="324" y="304"/>
                </a:lnTo>
                <a:lnTo>
                  <a:pt x="319" y="312"/>
                </a:lnTo>
                <a:lnTo>
                  <a:pt x="315" y="324"/>
                </a:lnTo>
                <a:lnTo>
                  <a:pt x="322" y="317"/>
                </a:lnTo>
                <a:lnTo>
                  <a:pt x="331" y="312"/>
                </a:lnTo>
                <a:lnTo>
                  <a:pt x="341" y="312"/>
                </a:lnTo>
                <a:lnTo>
                  <a:pt x="352" y="314"/>
                </a:lnTo>
                <a:lnTo>
                  <a:pt x="358" y="315"/>
                </a:lnTo>
                <a:lnTo>
                  <a:pt x="364" y="317"/>
                </a:lnTo>
                <a:lnTo>
                  <a:pt x="373" y="318"/>
                </a:lnTo>
                <a:lnTo>
                  <a:pt x="381" y="319"/>
                </a:lnTo>
                <a:lnTo>
                  <a:pt x="390" y="318"/>
                </a:lnTo>
                <a:lnTo>
                  <a:pt x="399" y="317"/>
                </a:lnTo>
                <a:lnTo>
                  <a:pt x="404" y="315"/>
                </a:lnTo>
                <a:lnTo>
                  <a:pt x="410" y="314"/>
                </a:lnTo>
                <a:lnTo>
                  <a:pt x="416" y="312"/>
                </a:lnTo>
                <a:lnTo>
                  <a:pt x="420" y="312"/>
                </a:lnTo>
                <a:lnTo>
                  <a:pt x="429" y="312"/>
                </a:lnTo>
                <a:lnTo>
                  <a:pt x="436" y="315"/>
                </a:lnTo>
                <a:lnTo>
                  <a:pt x="442" y="318"/>
                </a:lnTo>
                <a:lnTo>
                  <a:pt x="447" y="324"/>
                </a:lnTo>
                <a:close/>
                <a:moveTo>
                  <a:pt x="190" y="253"/>
                </a:moveTo>
                <a:lnTo>
                  <a:pt x="198" y="246"/>
                </a:lnTo>
                <a:lnTo>
                  <a:pt x="207" y="243"/>
                </a:lnTo>
                <a:lnTo>
                  <a:pt x="216" y="242"/>
                </a:lnTo>
                <a:lnTo>
                  <a:pt x="227" y="243"/>
                </a:lnTo>
                <a:lnTo>
                  <a:pt x="233" y="245"/>
                </a:lnTo>
                <a:lnTo>
                  <a:pt x="239" y="246"/>
                </a:lnTo>
                <a:lnTo>
                  <a:pt x="247" y="247"/>
                </a:lnTo>
                <a:lnTo>
                  <a:pt x="256" y="249"/>
                </a:lnTo>
                <a:lnTo>
                  <a:pt x="265" y="247"/>
                </a:lnTo>
                <a:lnTo>
                  <a:pt x="273" y="246"/>
                </a:lnTo>
                <a:lnTo>
                  <a:pt x="279" y="245"/>
                </a:lnTo>
                <a:lnTo>
                  <a:pt x="285" y="243"/>
                </a:lnTo>
                <a:lnTo>
                  <a:pt x="296" y="242"/>
                </a:lnTo>
                <a:lnTo>
                  <a:pt x="305" y="243"/>
                </a:lnTo>
                <a:lnTo>
                  <a:pt x="314" y="246"/>
                </a:lnTo>
                <a:lnTo>
                  <a:pt x="322" y="253"/>
                </a:lnTo>
                <a:lnTo>
                  <a:pt x="318" y="242"/>
                </a:lnTo>
                <a:lnTo>
                  <a:pt x="312" y="233"/>
                </a:lnTo>
                <a:lnTo>
                  <a:pt x="306" y="224"/>
                </a:lnTo>
                <a:lnTo>
                  <a:pt x="298" y="216"/>
                </a:lnTo>
                <a:lnTo>
                  <a:pt x="289" y="210"/>
                </a:lnTo>
                <a:lnTo>
                  <a:pt x="279" y="206"/>
                </a:lnTo>
                <a:lnTo>
                  <a:pt x="267" y="203"/>
                </a:lnTo>
                <a:lnTo>
                  <a:pt x="256" y="201"/>
                </a:lnTo>
                <a:lnTo>
                  <a:pt x="244" y="203"/>
                </a:lnTo>
                <a:lnTo>
                  <a:pt x="233" y="206"/>
                </a:lnTo>
                <a:lnTo>
                  <a:pt x="223" y="210"/>
                </a:lnTo>
                <a:lnTo>
                  <a:pt x="214" y="216"/>
                </a:lnTo>
                <a:lnTo>
                  <a:pt x="206" y="224"/>
                </a:lnTo>
                <a:lnTo>
                  <a:pt x="200" y="233"/>
                </a:lnTo>
                <a:lnTo>
                  <a:pt x="194" y="242"/>
                </a:lnTo>
                <a:lnTo>
                  <a:pt x="190" y="253"/>
                </a:lnTo>
                <a:close/>
                <a:moveTo>
                  <a:pt x="275" y="377"/>
                </a:moveTo>
                <a:lnTo>
                  <a:pt x="275" y="354"/>
                </a:lnTo>
                <a:lnTo>
                  <a:pt x="276" y="334"/>
                </a:lnTo>
                <a:lnTo>
                  <a:pt x="280" y="314"/>
                </a:lnTo>
                <a:lnTo>
                  <a:pt x="283" y="305"/>
                </a:lnTo>
                <a:lnTo>
                  <a:pt x="288" y="295"/>
                </a:lnTo>
                <a:lnTo>
                  <a:pt x="292" y="286"/>
                </a:lnTo>
                <a:lnTo>
                  <a:pt x="298" y="279"/>
                </a:lnTo>
                <a:lnTo>
                  <a:pt x="296" y="278"/>
                </a:lnTo>
                <a:lnTo>
                  <a:pt x="296" y="276"/>
                </a:lnTo>
                <a:lnTo>
                  <a:pt x="295" y="276"/>
                </a:lnTo>
                <a:lnTo>
                  <a:pt x="293" y="278"/>
                </a:lnTo>
                <a:lnTo>
                  <a:pt x="288" y="279"/>
                </a:lnTo>
                <a:lnTo>
                  <a:pt x="282" y="281"/>
                </a:lnTo>
                <a:lnTo>
                  <a:pt x="269" y="283"/>
                </a:lnTo>
                <a:lnTo>
                  <a:pt x="256" y="285"/>
                </a:lnTo>
                <a:lnTo>
                  <a:pt x="243" y="283"/>
                </a:lnTo>
                <a:lnTo>
                  <a:pt x="230" y="281"/>
                </a:lnTo>
                <a:lnTo>
                  <a:pt x="224" y="279"/>
                </a:lnTo>
                <a:lnTo>
                  <a:pt x="219" y="278"/>
                </a:lnTo>
                <a:lnTo>
                  <a:pt x="217" y="276"/>
                </a:lnTo>
                <a:lnTo>
                  <a:pt x="216" y="276"/>
                </a:lnTo>
                <a:lnTo>
                  <a:pt x="214" y="278"/>
                </a:lnTo>
                <a:lnTo>
                  <a:pt x="213" y="281"/>
                </a:lnTo>
                <a:lnTo>
                  <a:pt x="206" y="286"/>
                </a:lnTo>
                <a:lnTo>
                  <a:pt x="200" y="291"/>
                </a:lnTo>
                <a:lnTo>
                  <a:pt x="193" y="295"/>
                </a:lnTo>
                <a:lnTo>
                  <a:pt x="185" y="298"/>
                </a:lnTo>
                <a:lnTo>
                  <a:pt x="185" y="311"/>
                </a:lnTo>
                <a:lnTo>
                  <a:pt x="187" y="319"/>
                </a:lnTo>
                <a:lnTo>
                  <a:pt x="190" y="329"/>
                </a:lnTo>
                <a:lnTo>
                  <a:pt x="194" y="338"/>
                </a:lnTo>
                <a:lnTo>
                  <a:pt x="200" y="347"/>
                </a:lnTo>
                <a:lnTo>
                  <a:pt x="207" y="355"/>
                </a:lnTo>
                <a:lnTo>
                  <a:pt x="214" y="363"/>
                </a:lnTo>
                <a:lnTo>
                  <a:pt x="221" y="368"/>
                </a:lnTo>
                <a:lnTo>
                  <a:pt x="229" y="374"/>
                </a:lnTo>
                <a:lnTo>
                  <a:pt x="230" y="374"/>
                </a:lnTo>
                <a:lnTo>
                  <a:pt x="230" y="374"/>
                </a:lnTo>
                <a:lnTo>
                  <a:pt x="236" y="377"/>
                </a:lnTo>
                <a:lnTo>
                  <a:pt x="240" y="378"/>
                </a:lnTo>
                <a:lnTo>
                  <a:pt x="249" y="381"/>
                </a:lnTo>
                <a:lnTo>
                  <a:pt x="256" y="381"/>
                </a:lnTo>
                <a:lnTo>
                  <a:pt x="263" y="381"/>
                </a:lnTo>
                <a:lnTo>
                  <a:pt x="272" y="378"/>
                </a:lnTo>
                <a:lnTo>
                  <a:pt x="273" y="378"/>
                </a:lnTo>
                <a:lnTo>
                  <a:pt x="275" y="377"/>
                </a:lnTo>
                <a:close/>
                <a:moveTo>
                  <a:pt x="285" y="419"/>
                </a:moveTo>
                <a:lnTo>
                  <a:pt x="283" y="416"/>
                </a:lnTo>
                <a:lnTo>
                  <a:pt x="282" y="413"/>
                </a:lnTo>
                <a:lnTo>
                  <a:pt x="269" y="416"/>
                </a:lnTo>
                <a:lnTo>
                  <a:pt x="256" y="417"/>
                </a:lnTo>
                <a:lnTo>
                  <a:pt x="243" y="416"/>
                </a:lnTo>
                <a:lnTo>
                  <a:pt x="230" y="413"/>
                </a:lnTo>
                <a:lnTo>
                  <a:pt x="229" y="416"/>
                </a:lnTo>
                <a:lnTo>
                  <a:pt x="227" y="417"/>
                </a:lnTo>
                <a:lnTo>
                  <a:pt x="253" y="433"/>
                </a:lnTo>
                <a:lnTo>
                  <a:pt x="255" y="435"/>
                </a:lnTo>
                <a:lnTo>
                  <a:pt x="256" y="436"/>
                </a:lnTo>
                <a:lnTo>
                  <a:pt x="257" y="435"/>
                </a:lnTo>
                <a:lnTo>
                  <a:pt x="259" y="433"/>
                </a:lnTo>
                <a:lnTo>
                  <a:pt x="285" y="419"/>
                </a:lnTo>
                <a:close/>
                <a:moveTo>
                  <a:pt x="410" y="488"/>
                </a:moveTo>
                <a:lnTo>
                  <a:pt x="409" y="485"/>
                </a:lnTo>
                <a:lnTo>
                  <a:pt x="407" y="484"/>
                </a:lnTo>
                <a:lnTo>
                  <a:pt x="394" y="486"/>
                </a:lnTo>
                <a:lnTo>
                  <a:pt x="381" y="488"/>
                </a:lnTo>
                <a:lnTo>
                  <a:pt x="368" y="486"/>
                </a:lnTo>
                <a:lnTo>
                  <a:pt x="355" y="484"/>
                </a:lnTo>
                <a:lnTo>
                  <a:pt x="354" y="485"/>
                </a:lnTo>
                <a:lnTo>
                  <a:pt x="351" y="488"/>
                </a:lnTo>
                <a:lnTo>
                  <a:pt x="378" y="504"/>
                </a:lnTo>
                <a:lnTo>
                  <a:pt x="380" y="505"/>
                </a:lnTo>
                <a:lnTo>
                  <a:pt x="381" y="505"/>
                </a:lnTo>
                <a:lnTo>
                  <a:pt x="383" y="505"/>
                </a:lnTo>
                <a:lnTo>
                  <a:pt x="384" y="504"/>
                </a:lnTo>
                <a:lnTo>
                  <a:pt x="410" y="488"/>
                </a:lnTo>
                <a:close/>
                <a:moveTo>
                  <a:pt x="311" y="368"/>
                </a:moveTo>
                <a:lnTo>
                  <a:pt x="311" y="381"/>
                </a:lnTo>
                <a:lnTo>
                  <a:pt x="312" y="391"/>
                </a:lnTo>
                <a:lnTo>
                  <a:pt x="315" y="401"/>
                </a:lnTo>
                <a:lnTo>
                  <a:pt x="321" y="412"/>
                </a:lnTo>
                <a:lnTo>
                  <a:pt x="328" y="422"/>
                </a:lnTo>
                <a:lnTo>
                  <a:pt x="337" y="430"/>
                </a:lnTo>
                <a:lnTo>
                  <a:pt x="345" y="439"/>
                </a:lnTo>
                <a:lnTo>
                  <a:pt x="355" y="445"/>
                </a:lnTo>
                <a:lnTo>
                  <a:pt x="365" y="449"/>
                </a:lnTo>
                <a:lnTo>
                  <a:pt x="373" y="452"/>
                </a:lnTo>
                <a:lnTo>
                  <a:pt x="381" y="452"/>
                </a:lnTo>
                <a:lnTo>
                  <a:pt x="388" y="452"/>
                </a:lnTo>
                <a:lnTo>
                  <a:pt x="397" y="449"/>
                </a:lnTo>
                <a:lnTo>
                  <a:pt x="406" y="445"/>
                </a:lnTo>
                <a:lnTo>
                  <a:pt x="416" y="439"/>
                </a:lnTo>
                <a:lnTo>
                  <a:pt x="424" y="430"/>
                </a:lnTo>
                <a:lnTo>
                  <a:pt x="433" y="422"/>
                </a:lnTo>
                <a:lnTo>
                  <a:pt x="440" y="412"/>
                </a:lnTo>
                <a:lnTo>
                  <a:pt x="446" y="401"/>
                </a:lnTo>
                <a:lnTo>
                  <a:pt x="450" y="391"/>
                </a:lnTo>
                <a:lnTo>
                  <a:pt x="452" y="381"/>
                </a:lnTo>
                <a:lnTo>
                  <a:pt x="452" y="368"/>
                </a:lnTo>
                <a:lnTo>
                  <a:pt x="443" y="365"/>
                </a:lnTo>
                <a:lnTo>
                  <a:pt x="437" y="361"/>
                </a:lnTo>
                <a:lnTo>
                  <a:pt x="430" y="357"/>
                </a:lnTo>
                <a:lnTo>
                  <a:pt x="424" y="351"/>
                </a:lnTo>
                <a:lnTo>
                  <a:pt x="423" y="348"/>
                </a:lnTo>
                <a:lnTo>
                  <a:pt x="420" y="347"/>
                </a:lnTo>
                <a:lnTo>
                  <a:pt x="420" y="347"/>
                </a:lnTo>
                <a:lnTo>
                  <a:pt x="419" y="347"/>
                </a:lnTo>
                <a:lnTo>
                  <a:pt x="413" y="348"/>
                </a:lnTo>
                <a:lnTo>
                  <a:pt x="407" y="351"/>
                </a:lnTo>
                <a:lnTo>
                  <a:pt x="394" y="354"/>
                </a:lnTo>
                <a:lnTo>
                  <a:pt x="381" y="355"/>
                </a:lnTo>
                <a:lnTo>
                  <a:pt x="367" y="354"/>
                </a:lnTo>
                <a:lnTo>
                  <a:pt x="354" y="350"/>
                </a:lnTo>
                <a:lnTo>
                  <a:pt x="350" y="348"/>
                </a:lnTo>
                <a:lnTo>
                  <a:pt x="344" y="347"/>
                </a:lnTo>
                <a:lnTo>
                  <a:pt x="342" y="347"/>
                </a:lnTo>
                <a:lnTo>
                  <a:pt x="341" y="347"/>
                </a:lnTo>
                <a:lnTo>
                  <a:pt x="339" y="348"/>
                </a:lnTo>
                <a:lnTo>
                  <a:pt x="337" y="351"/>
                </a:lnTo>
                <a:lnTo>
                  <a:pt x="331" y="357"/>
                </a:lnTo>
                <a:lnTo>
                  <a:pt x="325" y="361"/>
                </a:lnTo>
                <a:lnTo>
                  <a:pt x="318" y="365"/>
                </a:lnTo>
                <a:lnTo>
                  <a:pt x="311" y="368"/>
                </a:lnTo>
                <a:close/>
                <a:moveTo>
                  <a:pt x="535" y="417"/>
                </a:moveTo>
                <a:lnTo>
                  <a:pt x="532" y="416"/>
                </a:lnTo>
                <a:lnTo>
                  <a:pt x="531" y="413"/>
                </a:lnTo>
                <a:lnTo>
                  <a:pt x="518" y="416"/>
                </a:lnTo>
                <a:lnTo>
                  <a:pt x="505" y="417"/>
                </a:lnTo>
                <a:lnTo>
                  <a:pt x="492" y="416"/>
                </a:lnTo>
                <a:lnTo>
                  <a:pt x="479" y="413"/>
                </a:lnTo>
                <a:lnTo>
                  <a:pt x="479" y="416"/>
                </a:lnTo>
                <a:lnTo>
                  <a:pt x="478" y="419"/>
                </a:lnTo>
                <a:lnTo>
                  <a:pt x="504" y="433"/>
                </a:lnTo>
                <a:lnTo>
                  <a:pt x="504" y="435"/>
                </a:lnTo>
                <a:lnTo>
                  <a:pt x="505" y="436"/>
                </a:lnTo>
                <a:lnTo>
                  <a:pt x="507" y="435"/>
                </a:lnTo>
                <a:lnTo>
                  <a:pt x="508" y="433"/>
                </a:lnTo>
                <a:lnTo>
                  <a:pt x="535" y="417"/>
                </a:lnTo>
                <a:close/>
                <a:moveTo>
                  <a:pt x="685" y="374"/>
                </a:moveTo>
                <a:lnTo>
                  <a:pt x="687" y="380"/>
                </a:lnTo>
                <a:lnTo>
                  <a:pt x="689" y="384"/>
                </a:lnTo>
                <a:lnTo>
                  <a:pt x="694" y="387"/>
                </a:lnTo>
                <a:lnTo>
                  <a:pt x="699" y="389"/>
                </a:lnTo>
                <a:lnTo>
                  <a:pt x="705" y="387"/>
                </a:lnTo>
                <a:lnTo>
                  <a:pt x="710" y="384"/>
                </a:lnTo>
                <a:lnTo>
                  <a:pt x="712" y="380"/>
                </a:lnTo>
                <a:lnTo>
                  <a:pt x="714" y="374"/>
                </a:lnTo>
                <a:lnTo>
                  <a:pt x="712" y="368"/>
                </a:lnTo>
                <a:lnTo>
                  <a:pt x="710" y="364"/>
                </a:lnTo>
                <a:lnTo>
                  <a:pt x="705" y="361"/>
                </a:lnTo>
                <a:lnTo>
                  <a:pt x="699" y="361"/>
                </a:lnTo>
                <a:lnTo>
                  <a:pt x="694" y="361"/>
                </a:lnTo>
                <a:lnTo>
                  <a:pt x="689" y="364"/>
                </a:lnTo>
                <a:lnTo>
                  <a:pt x="687" y="368"/>
                </a:lnTo>
                <a:lnTo>
                  <a:pt x="685" y="374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" name="Rectangle 108">
            <a:extLst>
              <a:ext uri="{FF2B5EF4-FFF2-40B4-BE49-F238E27FC236}">
                <a16:creationId xmlns:a16="http://schemas.microsoft.com/office/drawing/2014/main" id="{69A18623-899C-1D28-2C9B-94376AC12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255" y="1345616"/>
            <a:ext cx="2422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 Black" panose="02000000000000000000" pitchFamily="2" charset="0"/>
              </a:rPr>
              <a:t>ЭФФЕКТ ОТ ВНЕДРЕНИЯ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1" name="Rectangle 78">
            <a:extLst>
              <a:ext uri="{FF2B5EF4-FFF2-40B4-BE49-F238E27FC236}">
                <a16:creationId xmlns:a16="http://schemas.microsoft.com/office/drawing/2014/main" id="{34273B8C-C6ED-2026-F4FD-707EBCB06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2" y="2064945"/>
            <a:ext cx="18834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Внедрена система </a:t>
            </a:r>
            <a:endParaRPr kumimoji="0" lang="ru-RU" alt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242" name="Rectangle 80">
            <a:extLst>
              <a:ext uri="{FF2B5EF4-FFF2-40B4-BE49-F238E27FC236}">
                <a16:creationId xmlns:a16="http://schemas.microsoft.com/office/drawing/2014/main" id="{246A9798-BB6D-961B-3C13-EC244DB06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59" y="1760539"/>
            <a:ext cx="2107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 </a:t>
            </a:r>
            <a:r>
              <a:rPr lang="ru-RU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РЕГИОНАХ 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5" name="Rectangle 177">
            <a:extLst>
              <a:ext uri="{FF2B5EF4-FFF2-40B4-BE49-F238E27FC236}">
                <a16:creationId xmlns:a16="http://schemas.microsoft.com/office/drawing/2014/main" id="{268A52A8-4E62-8DF0-58C6-D338203F1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762" y="3606169"/>
            <a:ext cx="13585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Автоматизация полного цикла лабораторных</a:t>
            </a:r>
          </a:p>
          <a:p>
            <a:pPr lvl="0"/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исследований  </a:t>
            </a:r>
            <a:endParaRPr kumimoji="0" lang="ru-RU" altLang="ru-RU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246" name="Прямая соединительная линия 245">
            <a:extLst>
              <a:ext uri="{FF2B5EF4-FFF2-40B4-BE49-F238E27FC236}">
                <a16:creationId xmlns:a16="http://schemas.microsoft.com/office/drawing/2014/main" id="{3CE6FC8F-2E8F-E0F9-58DF-121F80C9EC6B}"/>
              </a:ext>
            </a:extLst>
          </p:cNvPr>
          <p:cNvCxnSpPr>
            <a:cxnSpLocks/>
          </p:cNvCxnSpPr>
          <p:nvPr/>
        </p:nvCxnSpPr>
        <p:spPr>
          <a:xfrm>
            <a:off x="5038815" y="3188805"/>
            <a:ext cx="0" cy="3076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7" name="Рисунок 246">
            <a:extLst>
              <a:ext uri="{FF2B5EF4-FFF2-40B4-BE49-F238E27FC236}">
                <a16:creationId xmlns:a16="http://schemas.microsoft.com/office/drawing/2014/main" id="{8F0C91C3-0212-5133-1313-9DCF8B968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7630" y="2657448"/>
            <a:ext cx="436590" cy="4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1396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Круговая 131">
            <a:extLst>
              <a:ext uri="{FF2B5EF4-FFF2-40B4-BE49-F238E27FC236}">
                <a16:creationId xmlns:a16="http://schemas.microsoft.com/office/drawing/2014/main" id="{FF5EDA66-84D8-C7CA-E5A1-A5A4BE769555}"/>
              </a:ext>
            </a:extLst>
          </p:cNvPr>
          <p:cNvSpPr/>
          <p:nvPr/>
        </p:nvSpPr>
        <p:spPr>
          <a:xfrm>
            <a:off x="1469084" y="1342457"/>
            <a:ext cx="4765040" cy="4765040"/>
          </a:xfrm>
          <a:prstGeom prst="pie">
            <a:avLst>
              <a:gd name="adj1" fmla="val 16200001"/>
              <a:gd name="adj2" fmla="val 10808681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2E8890"/>
              </a:gs>
            </a:gsLst>
            <a:lin ang="5400000" scaled="0"/>
          </a:gradFill>
        </p:spPr>
        <p:txBody>
          <a:bodyPr wrap="square" anchor="ctr">
            <a:noAutofit/>
          </a:bodyPr>
          <a:lstStyle/>
          <a:p>
            <a:pPr marL="7701">
              <a:spcBef>
                <a:spcPts val="600"/>
              </a:spcBef>
            </a:pPr>
            <a:endParaRPr lang="ru-RU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ЕЦП. СМП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14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4F0ABCA-AB88-B1DD-5DC6-7E77540B9151}"/>
              </a:ext>
            </a:extLst>
          </p:cNvPr>
          <p:cNvGrpSpPr/>
          <p:nvPr/>
        </p:nvGrpSpPr>
        <p:grpSpPr>
          <a:xfrm rot="5400000">
            <a:off x="10129838" y="4967288"/>
            <a:ext cx="2187575" cy="1117600"/>
            <a:chOff x="9986963" y="4967288"/>
            <a:chExt cx="2187575" cy="11176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481E5CB-BBD5-56AD-252B-399499FA1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6018213"/>
              <a:ext cx="66675" cy="66675"/>
            </a:xfrm>
            <a:custGeom>
              <a:avLst/>
              <a:gdLst>
                <a:gd name="T0" fmla="*/ 0 w 126"/>
                <a:gd name="T1" fmla="*/ 63 h 128"/>
                <a:gd name="T2" fmla="*/ 1 w 126"/>
                <a:gd name="T3" fmla="*/ 52 h 128"/>
                <a:gd name="T4" fmla="*/ 4 w 126"/>
                <a:gd name="T5" fmla="*/ 39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9 h 128"/>
                <a:gd name="T30" fmla="*/ 125 w 126"/>
                <a:gd name="T31" fmla="*/ 52 h 128"/>
                <a:gd name="T32" fmla="*/ 126 w 126"/>
                <a:gd name="T33" fmla="*/ 63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71B2D64-58CA-3A70-5B19-A7D3B9075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58821A-8B5F-4D99-4261-2A62D0ED2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59A1FF-B712-B028-7042-42BA5BBF1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27BDCE-157E-6430-0B48-AF9A60CFE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0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65DE85-1002-6EDE-B13E-82812391F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1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1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06A4760-AF07-4AA2-F902-B88DB65F6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FD96B74-D253-9A5B-1E31-3C8C9B4C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B051D64-487F-754B-991B-E55437CB4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B9B841-B9A3-C2C8-363F-B39930D3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0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8 w 127"/>
                <a:gd name="T11" fmla="*/ 11 h 128"/>
                <a:gd name="T12" fmla="*/ 39 w 127"/>
                <a:gd name="T13" fmla="*/ 5 h 128"/>
                <a:gd name="T14" fmla="*/ 51 w 127"/>
                <a:gd name="T15" fmla="*/ 1 h 128"/>
                <a:gd name="T16" fmla="*/ 64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100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3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3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100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4 w 127"/>
                <a:gd name="T49" fmla="*/ 128 h 128"/>
                <a:gd name="T50" fmla="*/ 51 w 127"/>
                <a:gd name="T51" fmla="*/ 126 h 128"/>
                <a:gd name="T52" fmla="*/ 39 w 127"/>
                <a:gd name="T53" fmla="*/ 122 h 128"/>
                <a:gd name="T54" fmla="*/ 28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1D00F3-CAD3-C78F-4086-5188F3227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754688"/>
              <a:ext cx="66675" cy="68263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5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5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7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6 h 127"/>
                <a:gd name="T48" fmla="*/ 63 w 126"/>
                <a:gd name="T49" fmla="*/ 127 h 127"/>
                <a:gd name="T50" fmla="*/ 50 w 126"/>
                <a:gd name="T51" fmla="*/ 126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7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342A6F-55DC-D9F2-F617-1601AC9E0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731F783-F05C-D526-C49B-9A3F2D66B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18664AB-D249-8470-1FDA-9A0C17438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6 h 127"/>
                <a:gd name="T48" fmla="*/ 64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B2C2519-21B3-4F4B-F38E-12655A813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30034AA-49DA-E80B-52D4-B0943E8B3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1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1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B71B19A-F4C9-525A-5711-02F6C0C1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7 w 128"/>
                <a:gd name="T11" fmla="*/ 10 h 127"/>
                <a:gd name="T12" fmla="*/ 39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9 w 128"/>
                <a:gd name="T53" fmla="*/ 123 h 127"/>
                <a:gd name="T54" fmla="*/ 27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790A0E7-5028-B75A-EFF4-B8671CFE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D9B30B5-7C32-30B3-A4A7-27A81EC06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8 w 128"/>
                <a:gd name="T47" fmla="*/ 126 h 127"/>
                <a:gd name="T48" fmla="*/ 65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9D74E8C-F7A1-D888-7374-3F6416493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8 w 127"/>
                <a:gd name="T11" fmla="*/ 10 h 127"/>
                <a:gd name="T12" fmla="*/ 39 w 127"/>
                <a:gd name="T13" fmla="*/ 5 h 127"/>
                <a:gd name="T14" fmla="*/ 51 w 127"/>
                <a:gd name="T15" fmla="*/ 2 h 127"/>
                <a:gd name="T16" fmla="*/ 64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100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3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3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100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4 w 127"/>
                <a:gd name="T49" fmla="*/ 127 h 127"/>
                <a:gd name="T50" fmla="*/ 51 w 127"/>
                <a:gd name="T51" fmla="*/ 126 h 127"/>
                <a:gd name="T52" fmla="*/ 39 w 127"/>
                <a:gd name="T53" fmla="*/ 123 h 127"/>
                <a:gd name="T54" fmla="*/ 28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8" y="10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100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7A4E9A0-87B5-3849-C431-9A54CAD11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492750"/>
              <a:ext cx="66675" cy="68263"/>
            </a:xfrm>
            <a:custGeom>
              <a:avLst/>
              <a:gdLst>
                <a:gd name="T0" fmla="*/ 0 w 126"/>
                <a:gd name="T1" fmla="*/ 64 h 128"/>
                <a:gd name="T2" fmla="*/ 1 w 126"/>
                <a:gd name="T3" fmla="*/ 51 h 128"/>
                <a:gd name="T4" fmla="*/ 4 w 126"/>
                <a:gd name="T5" fmla="*/ 38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8 h 128"/>
                <a:gd name="T30" fmla="*/ 125 w 126"/>
                <a:gd name="T31" fmla="*/ 51 h 128"/>
                <a:gd name="T32" fmla="*/ 126 w 126"/>
                <a:gd name="T33" fmla="*/ 64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ED5230-8347-5D8B-D42E-3EA93C549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608F87B-9BA3-1882-DE08-5F78529D5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492750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39CF532-42DB-501E-FD8E-5B8545D23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938C85C-E9CC-F6B0-5260-BC73B4F77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0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0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B5646AE-476D-B5FC-9CED-EB887352F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1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1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F8E9852-4E00-CC1A-FD67-836A81417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9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7 w 128"/>
                <a:gd name="T31" fmla="*/ 51 h 128"/>
                <a:gd name="T32" fmla="*/ 128 w 128"/>
                <a:gd name="T33" fmla="*/ 64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17A298DC-1418-1EC6-8A8D-39F869D06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492750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6 w 128"/>
                <a:gd name="T5" fmla="*/ 38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7 w 128"/>
                <a:gd name="T31" fmla="*/ 51 h 128"/>
                <a:gd name="T32" fmla="*/ 128 w 128"/>
                <a:gd name="T33" fmla="*/ 64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2943578-309A-4929-EC92-A921D7FA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6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97D37A8-A68E-8480-8C94-D8B764318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0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8 w 127"/>
                <a:gd name="T11" fmla="*/ 11 h 128"/>
                <a:gd name="T12" fmla="*/ 39 w 127"/>
                <a:gd name="T13" fmla="*/ 5 h 128"/>
                <a:gd name="T14" fmla="*/ 51 w 127"/>
                <a:gd name="T15" fmla="*/ 1 h 128"/>
                <a:gd name="T16" fmla="*/ 64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100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3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3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100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4 w 127"/>
                <a:gd name="T49" fmla="*/ 128 h 128"/>
                <a:gd name="T50" fmla="*/ 51 w 127"/>
                <a:gd name="T51" fmla="*/ 126 h 128"/>
                <a:gd name="T52" fmla="*/ 39 w 127"/>
                <a:gd name="T53" fmla="*/ 122 h 128"/>
                <a:gd name="T54" fmla="*/ 28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0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3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182566B-1F45-19E7-4B96-18665FA77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230813"/>
              <a:ext cx="66675" cy="66675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4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4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6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5 h 127"/>
                <a:gd name="T48" fmla="*/ 63 w 126"/>
                <a:gd name="T49" fmla="*/ 127 h 127"/>
                <a:gd name="T50" fmla="*/ 50 w 126"/>
                <a:gd name="T51" fmla="*/ 125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6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30AF893-8EFA-6DF3-656A-C9A4DD43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AD300C0-C008-6196-7A82-74A927DDD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230813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AA78A9-0798-66E4-954F-FDF0C3AAF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5 h 127"/>
                <a:gd name="T48" fmla="*/ 64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5"/>
                  </a:lnTo>
                  <a:lnTo>
                    <a:pt x="64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BD813B3-67D7-B228-54D0-2767AA7E9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BA9702D-D0D5-BE20-F480-3EB2421C4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1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1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17E7AB1-5BA8-8CA7-0D2D-71F3FB6BA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7 w 128"/>
                <a:gd name="T11" fmla="*/ 10 h 127"/>
                <a:gd name="T12" fmla="*/ 39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9 w 128"/>
                <a:gd name="T53" fmla="*/ 123 h 127"/>
                <a:gd name="T54" fmla="*/ 27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0301F12-B12E-3B6A-2C1F-6658B038E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230813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4 h 127"/>
                <a:gd name="T14" fmla="*/ 52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2 w 128"/>
                <a:gd name="T51" fmla="*/ 125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2" y="125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BBC0D02-5612-B178-26FA-955266E33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9 w 128"/>
                <a:gd name="T11" fmla="*/ 10 h 127"/>
                <a:gd name="T12" fmla="*/ 39 w 128"/>
                <a:gd name="T13" fmla="*/ 4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8 w 128"/>
                <a:gd name="T47" fmla="*/ 125 h 127"/>
                <a:gd name="T48" fmla="*/ 65 w 128"/>
                <a:gd name="T49" fmla="*/ 127 h 127"/>
                <a:gd name="T50" fmla="*/ 52 w 128"/>
                <a:gd name="T51" fmla="*/ 125 h 127"/>
                <a:gd name="T52" fmla="*/ 39 w 128"/>
                <a:gd name="T53" fmla="*/ 123 h 127"/>
                <a:gd name="T54" fmla="*/ 29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5"/>
                  </a:lnTo>
                  <a:lnTo>
                    <a:pt x="65" y="127"/>
                  </a:lnTo>
                  <a:lnTo>
                    <a:pt x="52" y="125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D0B97F8-4F85-D8B2-C758-8DD780054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8 w 127"/>
                <a:gd name="T11" fmla="*/ 10 h 127"/>
                <a:gd name="T12" fmla="*/ 39 w 127"/>
                <a:gd name="T13" fmla="*/ 4 h 127"/>
                <a:gd name="T14" fmla="*/ 51 w 127"/>
                <a:gd name="T15" fmla="*/ 2 h 127"/>
                <a:gd name="T16" fmla="*/ 64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100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3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3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100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4 w 127"/>
                <a:gd name="T49" fmla="*/ 127 h 127"/>
                <a:gd name="T50" fmla="*/ 51 w 127"/>
                <a:gd name="T51" fmla="*/ 125 h 127"/>
                <a:gd name="T52" fmla="*/ 39 w 127"/>
                <a:gd name="T53" fmla="*/ 123 h 127"/>
                <a:gd name="T54" fmla="*/ 28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8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4" y="127"/>
                  </a:lnTo>
                  <a:lnTo>
                    <a:pt x="51" y="125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5D4E5AA-F042-C2AE-EC38-58A788B01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4967288"/>
              <a:ext cx="66675" cy="68263"/>
            </a:xfrm>
            <a:custGeom>
              <a:avLst/>
              <a:gdLst>
                <a:gd name="T0" fmla="*/ 0 w 126"/>
                <a:gd name="T1" fmla="*/ 65 h 129"/>
                <a:gd name="T2" fmla="*/ 1 w 126"/>
                <a:gd name="T3" fmla="*/ 52 h 129"/>
                <a:gd name="T4" fmla="*/ 4 w 126"/>
                <a:gd name="T5" fmla="*/ 39 h 129"/>
                <a:gd name="T6" fmla="*/ 10 w 126"/>
                <a:gd name="T7" fmla="*/ 29 h 129"/>
                <a:gd name="T8" fmla="*/ 18 w 126"/>
                <a:gd name="T9" fmla="*/ 19 h 129"/>
                <a:gd name="T10" fmla="*/ 27 w 126"/>
                <a:gd name="T11" fmla="*/ 12 h 129"/>
                <a:gd name="T12" fmla="*/ 39 w 126"/>
                <a:gd name="T13" fmla="*/ 6 h 129"/>
                <a:gd name="T14" fmla="*/ 50 w 126"/>
                <a:gd name="T15" fmla="*/ 2 h 129"/>
                <a:gd name="T16" fmla="*/ 63 w 126"/>
                <a:gd name="T17" fmla="*/ 0 h 129"/>
                <a:gd name="T18" fmla="*/ 76 w 126"/>
                <a:gd name="T19" fmla="*/ 2 h 129"/>
                <a:gd name="T20" fmla="*/ 87 w 126"/>
                <a:gd name="T21" fmla="*/ 6 h 129"/>
                <a:gd name="T22" fmla="*/ 99 w 126"/>
                <a:gd name="T23" fmla="*/ 12 h 129"/>
                <a:gd name="T24" fmla="*/ 108 w 126"/>
                <a:gd name="T25" fmla="*/ 19 h 129"/>
                <a:gd name="T26" fmla="*/ 116 w 126"/>
                <a:gd name="T27" fmla="*/ 29 h 129"/>
                <a:gd name="T28" fmla="*/ 122 w 126"/>
                <a:gd name="T29" fmla="*/ 39 h 129"/>
                <a:gd name="T30" fmla="*/ 125 w 126"/>
                <a:gd name="T31" fmla="*/ 52 h 129"/>
                <a:gd name="T32" fmla="*/ 126 w 126"/>
                <a:gd name="T33" fmla="*/ 65 h 129"/>
                <a:gd name="T34" fmla="*/ 125 w 126"/>
                <a:gd name="T35" fmla="*/ 77 h 129"/>
                <a:gd name="T36" fmla="*/ 122 w 126"/>
                <a:gd name="T37" fmla="*/ 90 h 129"/>
                <a:gd name="T38" fmla="*/ 116 w 126"/>
                <a:gd name="T39" fmla="*/ 100 h 129"/>
                <a:gd name="T40" fmla="*/ 108 w 126"/>
                <a:gd name="T41" fmla="*/ 110 h 129"/>
                <a:gd name="T42" fmla="*/ 99 w 126"/>
                <a:gd name="T43" fmla="*/ 117 h 129"/>
                <a:gd name="T44" fmla="*/ 87 w 126"/>
                <a:gd name="T45" fmla="*/ 123 h 129"/>
                <a:gd name="T46" fmla="*/ 76 w 126"/>
                <a:gd name="T47" fmla="*/ 127 h 129"/>
                <a:gd name="T48" fmla="*/ 63 w 126"/>
                <a:gd name="T49" fmla="*/ 129 h 129"/>
                <a:gd name="T50" fmla="*/ 50 w 126"/>
                <a:gd name="T51" fmla="*/ 127 h 129"/>
                <a:gd name="T52" fmla="*/ 39 w 126"/>
                <a:gd name="T53" fmla="*/ 123 h 129"/>
                <a:gd name="T54" fmla="*/ 27 w 126"/>
                <a:gd name="T55" fmla="*/ 117 h 129"/>
                <a:gd name="T56" fmla="*/ 18 w 126"/>
                <a:gd name="T57" fmla="*/ 110 h 129"/>
                <a:gd name="T58" fmla="*/ 10 w 126"/>
                <a:gd name="T59" fmla="*/ 100 h 129"/>
                <a:gd name="T60" fmla="*/ 4 w 126"/>
                <a:gd name="T61" fmla="*/ 90 h 129"/>
                <a:gd name="T62" fmla="*/ 1 w 126"/>
                <a:gd name="T63" fmla="*/ 77 h 129"/>
                <a:gd name="T64" fmla="*/ 0 w 126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63F39AA-E8BA-5D0C-F6E6-F858B1BA5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7 w 128"/>
                <a:gd name="T11" fmla="*/ 12 h 129"/>
                <a:gd name="T12" fmla="*/ 38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7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7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8 w 128"/>
                <a:gd name="T53" fmla="*/ 123 h 129"/>
                <a:gd name="T54" fmla="*/ 27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47CE86C-0E56-3086-2052-AD90ED34E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4967288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FB62C5B-4BAD-E497-9054-A33393403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4 w 128"/>
                <a:gd name="T17" fmla="*/ 0 h 129"/>
                <a:gd name="T18" fmla="*/ 77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7 w 128"/>
                <a:gd name="T47" fmla="*/ 127 h 129"/>
                <a:gd name="T48" fmla="*/ 64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7"/>
                  </a:lnTo>
                  <a:lnTo>
                    <a:pt x="64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7687FE6-494D-912A-9436-826F2ACAD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0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0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F42D3B-A98B-1730-E507-0506CB1E9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1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1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4BF2571-BAB1-C15F-D7B8-A1D473C2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9 w 128"/>
                <a:gd name="T9" fmla="*/ 19 h 129"/>
                <a:gd name="T10" fmla="*/ 27 w 128"/>
                <a:gd name="T11" fmla="*/ 12 h 129"/>
                <a:gd name="T12" fmla="*/ 39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7 w 128"/>
                <a:gd name="T31" fmla="*/ 52 h 129"/>
                <a:gd name="T32" fmla="*/ 128 w 128"/>
                <a:gd name="T33" fmla="*/ 65 h 129"/>
                <a:gd name="T34" fmla="*/ 127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9 w 128"/>
                <a:gd name="T53" fmla="*/ 123 h 129"/>
                <a:gd name="T54" fmla="*/ 27 w 128"/>
                <a:gd name="T55" fmla="*/ 117 h 129"/>
                <a:gd name="T56" fmla="*/ 19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5"/>
                  </a:lnTo>
                  <a:lnTo>
                    <a:pt x="127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4E7B330-88B5-E0BC-6574-AEE7C1BDC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4967288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6 w 128"/>
                <a:gd name="T5" fmla="*/ 39 h 129"/>
                <a:gd name="T6" fmla="*/ 11 w 128"/>
                <a:gd name="T7" fmla="*/ 29 h 129"/>
                <a:gd name="T8" fmla="*/ 19 w 128"/>
                <a:gd name="T9" fmla="*/ 19 h 129"/>
                <a:gd name="T10" fmla="*/ 29 w 128"/>
                <a:gd name="T11" fmla="*/ 12 h 129"/>
                <a:gd name="T12" fmla="*/ 39 w 128"/>
                <a:gd name="T13" fmla="*/ 6 h 129"/>
                <a:gd name="T14" fmla="*/ 52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7 w 128"/>
                <a:gd name="T31" fmla="*/ 52 h 129"/>
                <a:gd name="T32" fmla="*/ 128 w 128"/>
                <a:gd name="T33" fmla="*/ 65 h 129"/>
                <a:gd name="T34" fmla="*/ 127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2 w 128"/>
                <a:gd name="T51" fmla="*/ 127 h 129"/>
                <a:gd name="T52" fmla="*/ 39 w 128"/>
                <a:gd name="T53" fmla="*/ 123 h 129"/>
                <a:gd name="T54" fmla="*/ 29 w 128"/>
                <a:gd name="T55" fmla="*/ 117 h 129"/>
                <a:gd name="T56" fmla="*/ 19 w 128"/>
                <a:gd name="T57" fmla="*/ 110 h 129"/>
                <a:gd name="T58" fmla="*/ 11 w 128"/>
                <a:gd name="T59" fmla="*/ 100 h 129"/>
                <a:gd name="T60" fmla="*/ 6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5"/>
                  </a:lnTo>
                  <a:lnTo>
                    <a:pt x="127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2" y="127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10"/>
                  </a:lnTo>
                  <a:lnTo>
                    <a:pt x="11" y="100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4C5DBFF9-A99B-8CFD-0161-5C5756CFB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6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9 w 128"/>
                <a:gd name="T11" fmla="*/ 12 h 129"/>
                <a:gd name="T12" fmla="*/ 39 w 128"/>
                <a:gd name="T13" fmla="*/ 6 h 129"/>
                <a:gd name="T14" fmla="*/ 52 w 128"/>
                <a:gd name="T15" fmla="*/ 2 h 129"/>
                <a:gd name="T16" fmla="*/ 65 w 128"/>
                <a:gd name="T17" fmla="*/ 0 h 129"/>
                <a:gd name="T18" fmla="*/ 78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8 w 128"/>
                <a:gd name="T47" fmla="*/ 127 h 129"/>
                <a:gd name="T48" fmla="*/ 65 w 128"/>
                <a:gd name="T49" fmla="*/ 129 h 129"/>
                <a:gd name="T50" fmla="*/ 52 w 128"/>
                <a:gd name="T51" fmla="*/ 127 h 129"/>
                <a:gd name="T52" fmla="*/ 39 w 128"/>
                <a:gd name="T53" fmla="*/ 123 h 129"/>
                <a:gd name="T54" fmla="*/ 29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6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7"/>
                  </a:lnTo>
                  <a:lnTo>
                    <a:pt x="65" y="129"/>
                  </a:lnTo>
                  <a:lnTo>
                    <a:pt x="52" y="127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E798102-1F3D-ADFB-07D0-071B98DAB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0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8 w 127"/>
                <a:gd name="T11" fmla="*/ 12 h 129"/>
                <a:gd name="T12" fmla="*/ 39 w 127"/>
                <a:gd name="T13" fmla="*/ 6 h 129"/>
                <a:gd name="T14" fmla="*/ 51 w 127"/>
                <a:gd name="T15" fmla="*/ 2 h 129"/>
                <a:gd name="T16" fmla="*/ 64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100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3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3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100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4 w 127"/>
                <a:gd name="T49" fmla="*/ 129 h 129"/>
                <a:gd name="T50" fmla="*/ 51 w 127"/>
                <a:gd name="T51" fmla="*/ 127 h 129"/>
                <a:gd name="T52" fmla="*/ 39 w 127"/>
                <a:gd name="T53" fmla="*/ 123 h 129"/>
                <a:gd name="T54" fmla="*/ 28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0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8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3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4" y="129"/>
                  </a:lnTo>
                  <a:lnTo>
                    <a:pt x="51" y="127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0" name="Rectangle 85">
            <a:extLst>
              <a:ext uri="{FF2B5EF4-FFF2-40B4-BE49-F238E27FC236}">
                <a16:creationId xmlns:a16="http://schemas.microsoft.com/office/drawing/2014/main" id="{CE3AEA9F-BDDE-0A57-5EC2-431D32D8B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777" y="3413334"/>
            <a:ext cx="503093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marR="0" lvl="0" indent="-2160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Повышение эффективности управления, </a:t>
            </a:r>
            <a:br>
              <a:rPr kumimoji="0" lang="en-US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контроля и мониторинга</a:t>
            </a:r>
            <a:r>
              <a:rPr lang="en-US" altLang="ru-RU" sz="1400">
                <a:solidFill>
                  <a:srgbClr val="1A1A1A"/>
                </a:solidFill>
                <a:latin typeface="+mn-lt"/>
                <a:ea typeface="Roboto" panose="020B0604020202020204" charset="0"/>
              </a:rPr>
              <a:t>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деятельности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  <a:p>
            <a:pPr marL="216000" indent="-216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Автоматизация формирования документов </a:t>
            </a:r>
            <a:br>
              <a:rPr kumimoji="0" lang="en-US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и диспетчеризации</a:t>
            </a:r>
            <a:r>
              <a:rPr kumimoji="0" lang="en-US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автотранспорта 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87" name="Rectangle 92">
            <a:extLst>
              <a:ext uri="{FF2B5EF4-FFF2-40B4-BE49-F238E27FC236}">
                <a16:creationId xmlns:a16="http://schemas.microsoft.com/office/drawing/2014/main" id="{70C404B3-211F-5EB8-6074-465387948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182" y="1840413"/>
            <a:ext cx="44864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10 ДО 1 МИН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Сокращение времени приема вызова</a:t>
            </a:r>
            <a:endParaRPr kumimoji="0" lang="en-US" altLang="ru-RU" sz="1400" b="0" i="0" u="none" strike="noStrike" cap="none" normalizeH="0" baseline="0">
              <a:ln>
                <a:noFill/>
              </a:ln>
              <a:solidFill>
                <a:srgbClr val="1A1A1A"/>
              </a:solidFill>
              <a:effectLst/>
              <a:latin typeface="+mn-lt"/>
              <a:ea typeface="Roboto" panose="020B0604020202020204" charset="0"/>
            </a:endParaRPr>
          </a:p>
          <a:p>
            <a:pPr>
              <a:spcBef>
                <a:spcPts val="600"/>
              </a:spcBef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rgbClr val="2C848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В 7 РАЗ</a:t>
            </a:r>
            <a:r>
              <a:rPr kumimoji="0" lang="en-US" altLang="ru-RU" sz="1400" b="1" i="0" u="none" strike="noStrike" cap="none" normalizeH="0" baseline="0">
                <a:ln>
                  <a:noFill/>
                </a:ln>
                <a:solidFill>
                  <a:srgbClr val="2C848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Снижение количества жалоб  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  <a:p>
            <a:pPr>
              <a:spcBef>
                <a:spcPts val="600"/>
              </a:spcBef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rgbClr val="2C848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В 2-3 РАЗА</a:t>
            </a:r>
            <a:r>
              <a:rPr kumimoji="0" lang="en-US" altLang="ru-RU" sz="1400" b="1" i="0" u="none" strike="noStrike" cap="none" normalizeH="0" baseline="0">
                <a:ln>
                  <a:noFill/>
                </a:ln>
                <a:solidFill>
                  <a:srgbClr val="2C848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Сокращение времени </a:t>
            </a:r>
            <a:br>
              <a:rPr kumimoji="0" lang="en-US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подготовки отчетной документации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33" name="Freeform 5">
            <a:extLst>
              <a:ext uri="{FF2B5EF4-FFF2-40B4-BE49-F238E27FC236}">
                <a16:creationId xmlns:a16="http://schemas.microsoft.com/office/drawing/2014/main" id="{2088BF8F-0627-4EEE-AEA6-000FB259C1AA}"/>
              </a:ext>
            </a:extLst>
          </p:cNvPr>
          <p:cNvSpPr>
            <a:spLocks noEditPoints="1"/>
          </p:cNvSpPr>
          <p:nvPr/>
        </p:nvSpPr>
        <p:spPr bwMode="auto">
          <a:xfrm>
            <a:off x="6829425" y="5375862"/>
            <a:ext cx="386947" cy="380551"/>
          </a:xfrm>
          <a:custGeom>
            <a:avLst/>
            <a:gdLst>
              <a:gd name="T0" fmla="*/ 160 w 3867"/>
              <a:gd name="T1" fmla="*/ 2150 h 3833"/>
              <a:gd name="T2" fmla="*/ 222 w 3867"/>
              <a:gd name="T3" fmla="*/ 1461 h 3833"/>
              <a:gd name="T4" fmla="*/ 1738 w 3867"/>
              <a:gd name="T5" fmla="*/ 90 h 3833"/>
              <a:gd name="T6" fmla="*/ 2663 w 3867"/>
              <a:gd name="T7" fmla="*/ 317 h 3833"/>
              <a:gd name="T8" fmla="*/ 3827 w 3867"/>
              <a:gd name="T9" fmla="*/ 1782 h 3833"/>
              <a:gd name="T10" fmla="*/ 3408 w 3867"/>
              <a:gd name="T11" fmla="*/ 2886 h 3833"/>
              <a:gd name="T12" fmla="*/ 1994 w 3867"/>
              <a:gd name="T13" fmla="*/ 3825 h 3833"/>
              <a:gd name="T14" fmla="*/ 1863 w 3867"/>
              <a:gd name="T15" fmla="*/ 237 h 3833"/>
              <a:gd name="T16" fmla="*/ 2004 w 3867"/>
              <a:gd name="T17" fmla="*/ 251 h 3833"/>
              <a:gd name="T18" fmla="*/ 261 w 3867"/>
              <a:gd name="T19" fmla="*/ 1986 h 3833"/>
              <a:gd name="T20" fmla="*/ 233 w 3867"/>
              <a:gd name="T21" fmla="*/ 1848 h 3833"/>
              <a:gd name="T22" fmla="*/ 1999 w 3867"/>
              <a:gd name="T23" fmla="*/ 3553 h 3833"/>
              <a:gd name="T24" fmla="*/ 1874 w 3867"/>
              <a:gd name="T25" fmla="*/ 3620 h 3833"/>
              <a:gd name="T26" fmla="*/ 546 w 3867"/>
              <a:gd name="T27" fmla="*/ 1149 h 3833"/>
              <a:gd name="T28" fmla="*/ 458 w 3867"/>
              <a:gd name="T29" fmla="*/ 2066 h 3833"/>
              <a:gd name="T30" fmla="*/ 1390 w 3867"/>
              <a:gd name="T31" fmla="*/ 3395 h 3833"/>
              <a:gd name="T32" fmla="*/ 2135 w 3867"/>
              <a:gd name="T33" fmla="*/ 3428 h 3833"/>
              <a:gd name="T34" fmla="*/ 3494 w 3867"/>
              <a:gd name="T35" fmla="*/ 2208 h 3833"/>
              <a:gd name="T36" fmla="*/ 3494 w 3867"/>
              <a:gd name="T37" fmla="*/ 1624 h 3833"/>
              <a:gd name="T38" fmla="*/ 2135 w 3867"/>
              <a:gd name="T39" fmla="*/ 404 h 3833"/>
              <a:gd name="T40" fmla="*/ 3148 w 3867"/>
              <a:gd name="T41" fmla="*/ 2373 h 3833"/>
              <a:gd name="T42" fmla="*/ 2291 w 3867"/>
              <a:gd name="T43" fmla="*/ 2362 h 3833"/>
              <a:gd name="T44" fmla="*/ 2692 w 3867"/>
              <a:gd name="T45" fmla="*/ 2944 h 3833"/>
              <a:gd name="T46" fmla="*/ 2016 w 3867"/>
              <a:gd name="T47" fmla="*/ 2928 h 3833"/>
              <a:gd name="T48" fmla="*/ 2052 w 3867"/>
              <a:gd name="T49" fmla="*/ 2746 h 3833"/>
              <a:gd name="T50" fmla="*/ 1846 w 3867"/>
              <a:gd name="T51" fmla="*/ 2864 h 3833"/>
              <a:gd name="T52" fmla="*/ 1344 w 3867"/>
              <a:gd name="T53" fmla="*/ 3042 h 3833"/>
              <a:gd name="T54" fmla="*/ 1405 w 3867"/>
              <a:gd name="T55" fmla="*/ 2483 h 3833"/>
              <a:gd name="T56" fmla="*/ 948 w 3867"/>
              <a:gd name="T57" fmla="*/ 2235 h 3833"/>
              <a:gd name="T58" fmla="*/ 1243 w 3867"/>
              <a:gd name="T59" fmla="*/ 2603 h 3833"/>
              <a:gd name="T60" fmla="*/ 599 w 3867"/>
              <a:gd name="T61" fmla="*/ 2415 h 3833"/>
              <a:gd name="T62" fmla="*/ 912 w 3867"/>
              <a:gd name="T63" fmla="*/ 1912 h 3833"/>
              <a:gd name="T64" fmla="*/ 986 w 3867"/>
              <a:gd name="T65" fmla="*/ 972 h 3833"/>
              <a:gd name="T66" fmla="*/ 1707 w 3867"/>
              <a:gd name="T67" fmla="*/ 1013 h 3833"/>
              <a:gd name="T68" fmla="*/ 2260 w 3867"/>
              <a:gd name="T69" fmla="*/ 983 h 3833"/>
              <a:gd name="T70" fmla="*/ 2988 w 3867"/>
              <a:gd name="T71" fmla="*/ 1008 h 3833"/>
              <a:gd name="T72" fmla="*/ 2980 w 3867"/>
              <a:gd name="T73" fmla="*/ 1960 h 3833"/>
              <a:gd name="T74" fmla="*/ 3338 w 3867"/>
              <a:gd name="T75" fmla="*/ 2558 h 3833"/>
              <a:gd name="T76" fmla="*/ 2694 w 3867"/>
              <a:gd name="T77" fmla="*/ 2585 h 3833"/>
              <a:gd name="T78" fmla="*/ 2713 w 3867"/>
              <a:gd name="T79" fmla="*/ 1442 h 3833"/>
              <a:gd name="T80" fmla="*/ 2514 w 3867"/>
              <a:gd name="T81" fmla="*/ 1783 h 3833"/>
              <a:gd name="T82" fmla="*/ 2961 w 3867"/>
              <a:gd name="T83" fmla="*/ 1669 h 3833"/>
              <a:gd name="T84" fmla="*/ 2611 w 3867"/>
              <a:gd name="T85" fmla="*/ 1277 h 3833"/>
              <a:gd name="T86" fmla="*/ 2869 w 3867"/>
              <a:gd name="T87" fmla="*/ 1146 h 3833"/>
              <a:gd name="T88" fmla="*/ 2419 w 3867"/>
              <a:gd name="T89" fmla="*/ 1090 h 3833"/>
              <a:gd name="T90" fmla="*/ 2151 w 3867"/>
              <a:gd name="T91" fmla="*/ 1444 h 3833"/>
              <a:gd name="T92" fmla="*/ 1702 w 3867"/>
              <a:gd name="T93" fmla="*/ 1517 h 3833"/>
              <a:gd name="T94" fmla="*/ 1978 w 3867"/>
              <a:gd name="T95" fmla="*/ 1636 h 3833"/>
              <a:gd name="T96" fmla="*/ 1070 w 3867"/>
              <a:gd name="T97" fmla="*/ 1241 h 3833"/>
              <a:gd name="T98" fmla="*/ 1556 w 3867"/>
              <a:gd name="T99" fmla="*/ 1236 h 3833"/>
              <a:gd name="T100" fmla="*/ 1442 w 3867"/>
              <a:gd name="T101" fmla="*/ 1053 h 3833"/>
              <a:gd name="T102" fmla="*/ 1005 w 3867"/>
              <a:gd name="T103" fmla="*/ 1240 h 3833"/>
              <a:gd name="T104" fmla="*/ 1325 w 3867"/>
              <a:gd name="T105" fmla="*/ 1458 h 3833"/>
              <a:gd name="T106" fmla="*/ 1019 w 3867"/>
              <a:gd name="T107" fmla="*/ 1752 h 3833"/>
              <a:gd name="T108" fmla="*/ 1424 w 3867"/>
              <a:gd name="T109" fmla="*/ 2121 h 3833"/>
              <a:gd name="T110" fmla="*/ 1951 w 3867"/>
              <a:gd name="T111" fmla="*/ 2493 h 3833"/>
              <a:gd name="T112" fmla="*/ 1763 w 3867"/>
              <a:gd name="T113" fmla="*/ 2223 h 3833"/>
              <a:gd name="T114" fmla="*/ 2300 w 3867"/>
              <a:gd name="T115" fmla="*/ 2069 h 3833"/>
              <a:gd name="T116" fmla="*/ 1934 w 3867"/>
              <a:gd name="T117" fmla="*/ 1816 h 3833"/>
              <a:gd name="T118" fmla="*/ 2560 w 3867"/>
              <a:gd name="T119" fmla="*/ 2131 h 3833"/>
              <a:gd name="T120" fmla="*/ 3640 w 3867"/>
              <a:gd name="T121" fmla="*/ 1981 h 3833"/>
              <a:gd name="T122" fmla="*/ 3572 w 3867"/>
              <a:gd name="T123" fmla="*/ 1857 h 3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867" h="3833">
                <a:moveTo>
                  <a:pt x="1690" y="3655"/>
                </a:moveTo>
                <a:lnTo>
                  <a:pt x="1617" y="3643"/>
                </a:lnTo>
                <a:lnTo>
                  <a:pt x="1545" y="3629"/>
                </a:lnTo>
                <a:lnTo>
                  <a:pt x="1474" y="3611"/>
                </a:lnTo>
                <a:lnTo>
                  <a:pt x="1404" y="3591"/>
                </a:lnTo>
                <a:lnTo>
                  <a:pt x="1336" y="3569"/>
                </a:lnTo>
                <a:lnTo>
                  <a:pt x="1269" y="3543"/>
                </a:lnTo>
                <a:lnTo>
                  <a:pt x="1203" y="3515"/>
                </a:lnTo>
                <a:lnTo>
                  <a:pt x="1138" y="3485"/>
                </a:lnTo>
                <a:lnTo>
                  <a:pt x="1075" y="3452"/>
                </a:lnTo>
                <a:lnTo>
                  <a:pt x="1014" y="3416"/>
                </a:lnTo>
                <a:lnTo>
                  <a:pt x="954" y="3378"/>
                </a:lnTo>
                <a:lnTo>
                  <a:pt x="896" y="3339"/>
                </a:lnTo>
                <a:lnTo>
                  <a:pt x="840" y="3296"/>
                </a:lnTo>
                <a:lnTo>
                  <a:pt x="785" y="3252"/>
                </a:lnTo>
                <a:lnTo>
                  <a:pt x="732" y="3205"/>
                </a:lnTo>
                <a:lnTo>
                  <a:pt x="681" y="3157"/>
                </a:lnTo>
                <a:lnTo>
                  <a:pt x="632" y="3106"/>
                </a:lnTo>
                <a:lnTo>
                  <a:pt x="585" y="3054"/>
                </a:lnTo>
                <a:lnTo>
                  <a:pt x="540" y="2999"/>
                </a:lnTo>
                <a:lnTo>
                  <a:pt x="498" y="2944"/>
                </a:lnTo>
                <a:lnTo>
                  <a:pt x="458" y="2886"/>
                </a:lnTo>
                <a:lnTo>
                  <a:pt x="419" y="2827"/>
                </a:lnTo>
                <a:lnTo>
                  <a:pt x="383" y="2766"/>
                </a:lnTo>
                <a:lnTo>
                  <a:pt x="351" y="2703"/>
                </a:lnTo>
                <a:lnTo>
                  <a:pt x="319" y="2640"/>
                </a:lnTo>
                <a:lnTo>
                  <a:pt x="292" y="2574"/>
                </a:lnTo>
                <a:lnTo>
                  <a:pt x="266" y="2507"/>
                </a:lnTo>
                <a:lnTo>
                  <a:pt x="243" y="2440"/>
                </a:lnTo>
                <a:lnTo>
                  <a:pt x="222" y="2370"/>
                </a:lnTo>
                <a:lnTo>
                  <a:pt x="205" y="2300"/>
                </a:lnTo>
                <a:lnTo>
                  <a:pt x="191" y="2229"/>
                </a:lnTo>
                <a:lnTo>
                  <a:pt x="180" y="2157"/>
                </a:lnTo>
                <a:lnTo>
                  <a:pt x="160" y="2150"/>
                </a:lnTo>
                <a:lnTo>
                  <a:pt x="141" y="2142"/>
                </a:lnTo>
                <a:lnTo>
                  <a:pt x="124" y="2132"/>
                </a:lnTo>
                <a:lnTo>
                  <a:pt x="106" y="2122"/>
                </a:lnTo>
                <a:lnTo>
                  <a:pt x="91" y="2109"/>
                </a:lnTo>
                <a:lnTo>
                  <a:pt x="77" y="2095"/>
                </a:lnTo>
                <a:lnTo>
                  <a:pt x="62" y="2081"/>
                </a:lnTo>
                <a:lnTo>
                  <a:pt x="50" y="2066"/>
                </a:lnTo>
                <a:lnTo>
                  <a:pt x="39" y="2050"/>
                </a:lnTo>
                <a:lnTo>
                  <a:pt x="29" y="2033"/>
                </a:lnTo>
                <a:lnTo>
                  <a:pt x="21" y="2015"/>
                </a:lnTo>
                <a:lnTo>
                  <a:pt x="14" y="1996"/>
                </a:lnTo>
                <a:lnTo>
                  <a:pt x="7" y="1976"/>
                </a:lnTo>
                <a:lnTo>
                  <a:pt x="3" y="1957"/>
                </a:lnTo>
                <a:lnTo>
                  <a:pt x="0" y="1937"/>
                </a:lnTo>
                <a:lnTo>
                  <a:pt x="0" y="1916"/>
                </a:lnTo>
                <a:lnTo>
                  <a:pt x="0" y="1895"/>
                </a:lnTo>
                <a:lnTo>
                  <a:pt x="3" y="1875"/>
                </a:lnTo>
                <a:lnTo>
                  <a:pt x="7" y="1855"/>
                </a:lnTo>
                <a:lnTo>
                  <a:pt x="14" y="1836"/>
                </a:lnTo>
                <a:lnTo>
                  <a:pt x="21" y="1817"/>
                </a:lnTo>
                <a:lnTo>
                  <a:pt x="29" y="1799"/>
                </a:lnTo>
                <a:lnTo>
                  <a:pt x="39" y="1782"/>
                </a:lnTo>
                <a:lnTo>
                  <a:pt x="50" y="1766"/>
                </a:lnTo>
                <a:lnTo>
                  <a:pt x="62" y="1750"/>
                </a:lnTo>
                <a:lnTo>
                  <a:pt x="77" y="1736"/>
                </a:lnTo>
                <a:lnTo>
                  <a:pt x="91" y="1723"/>
                </a:lnTo>
                <a:lnTo>
                  <a:pt x="106" y="1711"/>
                </a:lnTo>
                <a:lnTo>
                  <a:pt x="124" y="1699"/>
                </a:lnTo>
                <a:lnTo>
                  <a:pt x="141" y="1690"/>
                </a:lnTo>
                <a:lnTo>
                  <a:pt x="160" y="1682"/>
                </a:lnTo>
                <a:lnTo>
                  <a:pt x="180" y="1675"/>
                </a:lnTo>
                <a:lnTo>
                  <a:pt x="191" y="1603"/>
                </a:lnTo>
                <a:lnTo>
                  <a:pt x="205" y="1532"/>
                </a:lnTo>
                <a:lnTo>
                  <a:pt x="222" y="1461"/>
                </a:lnTo>
                <a:lnTo>
                  <a:pt x="243" y="1392"/>
                </a:lnTo>
                <a:lnTo>
                  <a:pt x="266" y="1325"/>
                </a:lnTo>
                <a:lnTo>
                  <a:pt x="292" y="1258"/>
                </a:lnTo>
                <a:lnTo>
                  <a:pt x="319" y="1192"/>
                </a:lnTo>
                <a:lnTo>
                  <a:pt x="351" y="1129"/>
                </a:lnTo>
                <a:lnTo>
                  <a:pt x="383" y="1066"/>
                </a:lnTo>
                <a:lnTo>
                  <a:pt x="419" y="1005"/>
                </a:lnTo>
                <a:lnTo>
                  <a:pt x="458" y="946"/>
                </a:lnTo>
                <a:lnTo>
                  <a:pt x="498" y="888"/>
                </a:lnTo>
                <a:lnTo>
                  <a:pt x="540" y="832"/>
                </a:lnTo>
                <a:lnTo>
                  <a:pt x="585" y="777"/>
                </a:lnTo>
                <a:lnTo>
                  <a:pt x="632" y="726"/>
                </a:lnTo>
                <a:lnTo>
                  <a:pt x="681" y="675"/>
                </a:lnTo>
                <a:lnTo>
                  <a:pt x="732" y="627"/>
                </a:lnTo>
                <a:lnTo>
                  <a:pt x="785" y="580"/>
                </a:lnTo>
                <a:lnTo>
                  <a:pt x="840" y="536"/>
                </a:lnTo>
                <a:lnTo>
                  <a:pt x="896" y="494"/>
                </a:lnTo>
                <a:lnTo>
                  <a:pt x="954" y="453"/>
                </a:lnTo>
                <a:lnTo>
                  <a:pt x="1014" y="416"/>
                </a:lnTo>
                <a:lnTo>
                  <a:pt x="1076" y="380"/>
                </a:lnTo>
                <a:lnTo>
                  <a:pt x="1138" y="347"/>
                </a:lnTo>
                <a:lnTo>
                  <a:pt x="1203" y="317"/>
                </a:lnTo>
                <a:lnTo>
                  <a:pt x="1269" y="289"/>
                </a:lnTo>
                <a:lnTo>
                  <a:pt x="1336" y="263"/>
                </a:lnTo>
                <a:lnTo>
                  <a:pt x="1405" y="240"/>
                </a:lnTo>
                <a:lnTo>
                  <a:pt x="1474" y="221"/>
                </a:lnTo>
                <a:lnTo>
                  <a:pt x="1546" y="204"/>
                </a:lnTo>
                <a:lnTo>
                  <a:pt x="1617" y="189"/>
                </a:lnTo>
                <a:lnTo>
                  <a:pt x="1690" y="177"/>
                </a:lnTo>
                <a:lnTo>
                  <a:pt x="1697" y="158"/>
                </a:lnTo>
                <a:lnTo>
                  <a:pt x="1706" y="140"/>
                </a:lnTo>
                <a:lnTo>
                  <a:pt x="1715" y="122"/>
                </a:lnTo>
                <a:lnTo>
                  <a:pt x="1726" y="106"/>
                </a:lnTo>
                <a:lnTo>
                  <a:pt x="1738" y="90"/>
                </a:lnTo>
                <a:lnTo>
                  <a:pt x="1752" y="75"/>
                </a:lnTo>
                <a:lnTo>
                  <a:pt x="1766" y="61"/>
                </a:lnTo>
                <a:lnTo>
                  <a:pt x="1782" y="49"/>
                </a:lnTo>
                <a:lnTo>
                  <a:pt x="1798" y="38"/>
                </a:lnTo>
                <a:lnTo>
                  <a:pt x="1816" y="28"/>
                </a:lnTo>
                <a:lnTo>
                  <a:pt x="1833" y="20"/>
                </a:lnTo>
                <a:lnTo>
                  <a:pt x="1852" y="13"/>
                </a:lnTo>
                <a:lnTo>
                  <a:pt x="1872" y="7"/>
                </a:lnTo>
                <a:lnTo>
                  <a:pt x="1892" y="3"/>
                </a:lnTo>
                <a:lnTo>
                  <a:pt x="1913" y="1"/>
                </a:lnTo>
                <a:lnTo>
                  <a:pt x="1933" y="0"/>
                </a:lnTo>
                <a:lnTo>
                  <a:pt x="1954" y="1"/>
                </a:lnTo>
                <a:lnTo>
                  <a:pt x="1975" y="3"/>
                </a:lnTo>
                <a:lnTo>
                  <a:pt x="1994" y="7"/>
                </a:lnTo>
                <a:lnTo>
                  <a:pt x="2013" y="13"/>
                </a:lnTo>
                <a:lnTo>
                  <a:pt x="2033" y="20"/>
                </a:lnTo>
                <a:lnTo>
                  <a:pt x="2051" y="28"/>
                </a:lnTo>
                <a:lnTo>
                  <a:pt x="2068" y="38"/>
                </a:lnTo>
                <a:lnTo>
                  <a:pt x="2085" y="49"/>
                </a:lnTo>
                <a:lnTo>
                  <a:pt x="2100" y="61"/>
                </a:lnTo>
                <a:lnTo>
                  <a:pt x="2114" y="75"/>
                </a:lnTo>
                <a:lnTo>
                  <a:pt x="2127" y="90"/>
                </a:lnTo>
                <a:lnTo>
                  <a:pt x="2140" y="106"/>
                </a:lnTo>
                <a:lnTo>
                  <a:pt x="2151" y="122"/>
                </a:lnTo>
                <a:lnTo>
                  <a:pt x="2161" y="140"/>
                </a:lnTo>
                <a:lnTo>
                  <a:pt x="2169" y="158"/>
                </a:lnTo>
                <a:lnTo>
                  <a:pt x="2175" y="177"/>
                </a:lnTo>
                <a:lnTo>
                  <a:pt x="2249" y="189"/>
                </a:lnTo>
                <a:lnTo>
                  <a:pt x="2321" y="204"/>
                </a:lnTo>
                <a:lnTo>
                  <a:pt x="2391" y="221"/>
                </a:lnTo>
                <a:lnTo>
                  <a:pt x="2462" y="240"/>
                </a:lnTo>
                <a:lnTo>
                  <a:pt x="2530" y="263"/>
                </a:lnTo>
                <a:lnTo>
                  <a:pt x="2597" y="289"/>
                </a:lnTo>
                <a:lnTo>
                  <a:pt x="2663" y="317"/>
                </a:lnTo>
                <a:lnTo>
                  <a:pt x="2728" y="347"/>
                </a:lnTo>
                <a:lnTo>
                  <a:pt x="2791" y="380"/>
                </a:lnTo>
                <a:lnTo>
                  <a:pt x="2852" y="416"/>
                </a:lnTo>
                <a:lnTo>
                  <a:pt x="2912" y="453"/>
                </a:lnTo>
                <a:lnTo>
                  <a:pt x="2970" y="494"/>
                </a:lnTo>
                <a:lnTo>
                  <a:pt x="3026" y="536"/>
                </a:lnTo>
                <a:lnTo>
                  <a:pt x="3081" y="580"/>
                </a:lnTo>
                <a:lnTo>
                  <a:pt x="3134" y="627"/>
                </a:lnTo>
                <a:lnTo>
                  <a:pt x="3185" y="675"/>
                </a:lnTo>
                <a:lnTo>
                  <a:pt x="3234" y="726"/>
                </a:lnTo>
                <a:lnTo>
                  <a:pt x="3281" y="777"/>
                </a:lnTo>
                <a:lnTo>
                  <a:pt x="3326" y="832"/>
                </a:lnTo>
                <a:lnTo>
                  <a:pt x="3368" y="888"/>
                </a:lnTo>
                <a:lnTo>
                  <a:pt x="3408" y="946"/>
                </a:lnTo>
                <a:lnTo>
                  <a:pt x="3447" y="1005"/>
                </a:lnTo>
                <a:lnTo>
                  <a:pt x="3482" y="1066"/>
                </a:lnTo>
                <a:lnTo>
                  <a:pt x="3515" y="1129"/>
                </a:lnTo>
                <a:lnTo>
                  <a:pt x="3547" y="1192"/>
                </a:lnTo>
                <a:lnTo>
                  <a:pt x="3574" y="1258"/>
                </a:lnTo>
                <a:lnTo>
                  <a:pt x="3601" y="1325"/>
                </a:lnTo>
                <a:lnTo>
                  <a:pt x="3623" y="1392"/>
                </a:lnTo>
                <a:lnTo>
                  <a:pt x="3643" y="1461"/>
                </a:lnTo>
                <a:lnTo>
                  <a:pt x="3661" y="1532"/>
                </a:lnTo>
                <a:lnTo>
                  <a:pt x="3675" y="1603"/>
                </a:lnTo>
                <a:lnTo>
                  <a:pt x="3687" y="1675"/>
                </a:lnTo>
                <a:lnTo>
                  <a:pt x="3707" y="1682"/>
                </a:lnTo>
                <a:lnTo>
                  <a:pt x="3725" y="1690"/>
                </a:lnTo>
                <a:lnTo>
                  <a:pt x="3742" y="1699"/>
                </a:lnTo>
                <a:lnTo>
                  <a:pt x="3760" y="1711"/>
                </a:lnTo>
                <a:lnTo>
                  <a:pt x="3775" y="1723"/>
                </a:lnTo>
                <a:lnTo>
                  <a:pt x="3790" y="1736"/>
                </a:lnTo>
                <a:lnTo>
                  <a:pt x="3803" y="1750"/>
                </a:lnTo>
                <a:lnTo>
                  <a:pt x="3816" y="1766"/>
                </a:lnTo>
                <a:lnTo>
                  <a:pt x="3827" y="1782"/>
                </a:lnTo>
                <a:lnTo>
                  <a:pt x="3837" y="1799"/>
                </a:lnTo>
                <a:lnTo>
                  <a:pt x="3846" y="1817"/>
                </a:lnTo>
                <a:lnTo>
                  <a:pt x="3853" y="1836"/>
                </a:lnTo>
                <a:lnTo>
                  <a:pt x="3858" y="1855"/>
                </a:lnTo>
                <a:lnTo>
                  <a:pt x="3862" y="1875"/>
                </a:lnTo>
                <a:lnTo>
                  <a:pt x="3866" y="1895"/>
                </a:lnTo>
                <a:lnTo>
                  <a:pt x="3867" y="1916"/>
                </a:lnTo>
                <a:lnTo>
                  <a:pt x="3866" y="1937"/>
                </a:lnTo>
                <a:lnTo>
                  <a:pt x="3862" y="1957"/>
                </a:lnTo>
                <a:lnTo>
                  <a:pt x="3858" y="1976"/>
                </a:lnTo>
                <a:lnTo>
                  <a:pt x="3853" y="1996"/>
                </a:lnTo>
                <a:lnTo>
                  <a:pt x="3846" y="2015"/>
                </a:lnTo>
                <a:lnTo>
                  <a:pt x="3837" y="2033"/>
                </a:lnTo>
                <a:lnTo>
                  <a:pt x="3827" y="2050"/>
                </a:lnTo>
                <a:lnTo>
                  <a:pt x="3816" y="2066"/>
                </a:lnTo>
                <a:lnTo>
                  <a:pt x="3803" y="2081"/>
                </a:lnTo>
                <a:lnTo>
                  <a:pt x="3790" y="2095"/>
                </a:lnTo>
                <a:lnTo>
                  <a:pt x="3775" y="2110"/>
                </a:lnTo>
                <a:lnTo>
                  <a:pt x="3760" y="2122"/>
                </a:lnTo>
                <a:lnTo>
                  <a:pt x="3742" y="2132"/>
                </a:lnTo>
                <a:lnTo>
                  <a:pt x="3725" y="2142"/>
                </a:lnTo>
                <a:lnTo>
                  <a:pt x="3707" y="2150"/>
                </a:lnTo>
                <a:lnTo>
                  <a:pt x="3687" y="2157"/>
                </a:lnTo>
                <a:lnTo>
                  <a:pt x="3675" y="2229"/>
                </a:lnTo>
                <a:lnTo>
                  <a:pt x="3661" y="2300"/>
                </a:lnTo>
                <a:lnTo>
                  <a:pt x="3643" y="2370"/>
                </a:lnTo>
                <a:lnTo>
                  <a:pt x="3623" y="2440"/>
                </a:lnTo>
                <a:lnTo>
                  <a:pt x="3600" y="2507"/>
                </a:lnTo>
                <a:lnTo>
                  <a:pt x="3574" y="2574"/>
                </a:lnTo>
                <a:lnTo>
                  <a:pt x="3547" y="2640"/>
                </a:lnTo>
                <a:lnTo>
                  <a:pt x="3515" y="2703"/>
                </a:lnTo>
                <a:lnTo>
                  <a:pt x="3482" y="2766"/>
                </a:lnTo>
                <a:lnTo>
                  <a:pt x="3447" y="2827"/>
                </a:lnTo>
                <a:lnTo>
                  <a:pt x="3408" y="2886"/>
                </a:lnTo>
                <a:lnTo>
                  <a:pt x="3368" y="2944"/>
                </a:lnTo>
                <a:lnTo>
                  <a:pt x="3326" y="2999"/>
                </a:lnTo>
                <a:lnTo>
                  <a:pt x="3281" y="3054"/>
                </a:lnTo>
                <a:lnTo>
                  <a:pt x="3234" y="3106"/>
                </a:lnTo>
                <a:lnTo>
                  <a:pt x="3185" y="3157"/>
                </a:lnTo>
                <a:lnTo>
                  <a:pt x="3134" y="3205"/>
                </a:lnTo>
                <a:lnTo>
                  <a:pt x="3081" y="3252"/>
                </a:lnTo>
                <a:lnTo>
                  <a:pt x="3026" y="3296"/>
                </a:lnTo>
                <a:lnTo>
                  <a:pt x="2970" y="3339"/>
                </a:lnTo>
                <a:lnTo>
                  <a:pt x="2912" y="3378"/>
                </a:lnTo>
                <a:lnTo>
                  <a:pt x="2852" y="3416"/>
                </a:lnTo>
                <a:lnTo>
                  <a:pt x="2791" y="3452"/>
                </a:lnTo>
                <a:lnTo>
                  <a:pt x="2728" y="3484"/>
                </a:lnTo>
                <a:lnTo>
                  <a:pt x="2662" y="3515"/>
                </a:lnTo>
                <a:lnTo>
                  <a:pt x="2597" y="3543"/>
                </a:lnTo>
                <a:lnTo>
                  <a:pt x="2530" y="3568"/>
                </a:lnTo>
                <a:lnTo>
                  <a:pt x="2462" y="3591"/>
                </a:lnTo>
                <a:lnTo>
                  <a:pt x="2391" y="3611"/>
                </a:lnTo>
                <a:lnTo>
                  <a:pt x="2321" y="3629"/>
                </a:lnTo>
                <a:lnTo>
                  <a:pt x="2249" y="3643"/>
                </a:lnTo>
                <a:lnTo>
                  <a:pt x="2175" y="3655"/>
                </a:lnTo>
                <a:lnTo>
                  <a:pt x="2169" y="3674"/>
                </a:lnTo>
                <a:lnTo>
                  <a:pt x="2161" y="3692"/>
                </a:lnTo>
                <a:lnTo>
                  <a:pt x="2151" y="3709"/>
                </a:lnTo>
                <a:lnTo>
                  <a:pt x="2140" y="3727"/>
                </a:lnTo>
                <a:lnTo>
                  <a:pt x="2127" y="3742"/>
                </a:lnTo>
                <a:lnTo>
                  <a:pt x="2114" y="3757"/>
                </a:lnTo>
                <a:lnTo>
                  <a:pt x="2100" y="3770"/>
                </a:lnTo>
                <a:lnTo>
                  <a:pt x="2085" y="3782"/>
                </a:lnTo>
                <a:lnTo>
                  <a:pt x="2068" y="3793"/>
                </a:lnTo>
                <a:lnTo>
                  <a:pt x="2051" y="3803"/>
                </a:lnTo>
                <a:lnTo>
                  <a:pt x="2033" y="3812"/>
                </a:lnTo>
                <a:lnTo>
                  <a:pt x="2013" y="3819"/>
                </a:lnTo>
                <a:lnTo>
                  <a:pt x="1994" y="3825"/>
                </a:lnTo>
                <a:lnTo>
                  <a:pt x="1975" y="3829"/>
                </a:lnTo>
                <a:lnTo>
                  <a:pt x="1954" y="3832"/>
                </a:lnTo>
                <a:lnTo>
                  <a:pt x="1933" y="3833"/>
                </a:lnTo>
                <a:lnTo>
                  <a:pt x="1913" y="3832"/>
                </a:lnTo>
                <a:lnTo>
                  <a:pt x="1892" y="3829"/>
                </a:lnTo>
                <a:lnTo>
                  <a:pt x="1872" y="3825"/>
                </a:lnTo>
                <a:lnTo>
                  <a:pt x="1852" y="3819"/>
                </a:lnTo>
                <a:lnTo>
                  <a:pt x="1833" y="3812"/>
                </a:lnTo>
                <a:lnTo>
                  <a:pt x="1816" y="3803"/>
                </a:lnTo>
                <a:lnTo>
                  <a:pt x="1798" y="3793"/>
                </a:lnTo>
                <a:lnTo>
                  <a:pt x="1781" y="3782"/>
                </a:lnTo>
                <a:lnTo>
                  <a:pt x="1766" y="3770"/>
                </a:lnTo>
                <a:lnTo>
                  <a:pt x="1752" y="3757"/>
                </a:lnTo>
                <a:lnTo>
                  <a:pt x="1738" y="3742"/>
                </a:lnTo>
                <a:lnTo>
                  <a:pt x="1726" y="3727"/>
                </a:lnTo>
                <a:lnTo>
                  <a:pt x="1715" y="3709"/>
                </a:lnTo>
                <a:lnTo>
                  <a:pt x="1706" y="3692"/>
                </a:lnTo>
                <a:lnTo>
                  <a:pt x="1697" y="3674"/>
                </a:lnTo>
                <a:lnTo>
                  <a:pt x="1690" y="3655"/>
                </a:lnTo>
                <a:close/>
                <a:moveTo>
                  <a:pt x="1933" y="180"/>
                </a:moveTo>
                <a:lnTo>
                  <a:pt x="1926" y="180"/>
                </a:lnTo>
                <a:lnTo>
                  <a:pt x="1919" y="181"/>
                </a:lnTo>
                <a:lnTo>
                  <a:pt x="1912" y="183"/>
                </a:lnTo>
                <a:lnTo>
                  <a:pt x="1905" y="185"/>
                </a:lnTo>
                <a:lnTo>
                  <a:pt x="1899" y="189"/>
                </a:lnTo>
                <a:lnTo>
                  <a:pt x="1893" y="193"/>
                </a:lnTo>
                <a:lnTo>
                  <a:pt x="1887" y="197"/>
                </a:lnTo>
                <a:lnTo>
                  <a:pt x="1882" y="202"/>
                </a:lnTo>
                <a:lnTo>
                  <a:pt x="1878" y="207"/>
                </a:lnTo>
                <a:lnTo>
                  <a:pt x="1874" y="212"/>
                </a:lnTo>
                <a:lnTo>
                  <a:pt x="1870" y="218"/>
                </a:lnTo>
                <a:lnTo>
                  <a:pt x="1867" y="224"/>
                </a:lnTo>
                <a:lnTo>
                  <a:pt x="1865" y="230"/>
                </a:lnTo>
                <a:lnTo>
                  <a:pt x="1863" y="237"/>
                </a:lnTo>
                <a:lnTo>
                  <a:pt x="1862" y="244"/>
                </a:lnTo>
                <a:lnTo>
                  <a:pt x="1862" y="251"/>
                </a:lnTo>
                <a:lnTo>
                  <a:pt x="1862" y="258"/>
                </a:lnTo>
                <a:lnTo>
                  <a:pt x="1863" y="265"/>
                </a:lnTo>
                <a:lnTo>
                  <a:pt x="1865" y="272"/>
                </a:lnTo>
                <a:lnTo>
                  <a:pt x="1867" y="278"/>
                </a:lnTo>
                <a:lnTo>
                  <a:pt x="1870" y="285"/>
                </a:lnTo>
                <a:lnTo>
                  <a:pt x="1874" y="291"/>
                </a:lnTo>
                <a:lnTo>
                  <a:pt x="1878" y="297"/>
                </a:lnTo>
                <a:lnTo>
                  <a:pt x="1882" y="302"/>
                </a:lnTo>
                <a:lnTo>
                  <a:pt x="1887" y="306"/>
                </a:lnTo>
                <a:lnTo>
                  <a:pt x="1893" y="310"/>
                </a:lnTo>
                <a:lnTo>
                  <a:pt x="1899" y="314"/>
                </a:lnTo>
                <a:lnTo>
                  <a:pt x="1905" y="317"/>
                </a:lnTo>
                <a:lnTo>
                  <a:pt x="1912" y="319"/>
                </a:lnTo>
                <a:lnTo>
                  <a:pt x="1919" y="321"/>
                </a:lnTo>
                <a:lnTo>
                  <a:pt x="1926" y="322"/>
                </a:lnTo>
                <a:lnTo>
                  <a:pt x="1933" y="322"/>
                </a:lnTo>
                <a:lnTo>
                  <a:pt x="1940" y="322"/>
                </a:lnTo>
                <a:lnTo>
                  <a:pt x="1947" y="321"/>
                </a:lnTo>
                <a:lnTo>
                  <a:pt x="1954" y="319"/>
                </a:lnTo>
                <a:lnTo>
                  <a:pt x="1960" y="317"/>
                </a:lnTo>
                <a:lnTo>
                  <a:pt x="1968" y="314"/>
                </a:lnTo>
                <a:lnTo>
                  <a:pt x="1973" y="310"/>
                </a:lnTo>
                <a:lnTo>
                  <a:pt x="1979" y="306"/>
                </a:lnTo>
                <a:lnTo>
                  <a:pt x="1984" y="302"/>
                </a:lnTo>
                <a:lnTo>
                  <a:pt x="1988" y="297"/>
                </a:lnTo>
                <a:lnTo>
                  <a:pt x="1992" y="291"/>
                </a:lnTo>
                <a:lnTo>
                  <a:pt x="1996" y="285"/>
                </a:lnTo>
                <a:lnTo>
                  <a:pt x="1999" y="278"/>
                </a:lnTo>
                <a:lnTo>
                  <a:pt x="2001" y="272"/>
                </a:lnTo>
                <a:lnTo>
                  <a:pt x="2003" y="265"/>
                </a:lnTo>
                <a:lnTo>
                  <a:pt x="2004" y="258"/>
                </a:lnTo>
                <a:lnTo>
                  <a:pt x="2004" y="251"/>
                </a:lnTo>
                <a:lnTo>
                  <a:pt x="2004" y="244"/>
                </a:lnTo>
                <a:lnTo>
                  <a:pt x="2003" y="237"/>
                </a:lnTo>
                <a:lnTo>
                  <a:pt x="2001" y="230"/>
                </a:lnTo>
                <a:lnTo>
                  <a:pt x="1999" y="224"/>
                </a:lnTo>
                <a:lnTo>
                  <a:pt x="1996" y="218"/>
                </a:lnTo>
                <a:lnTo>
                  <a:pt x="1992" y="212"/>
                </a:lnTo>
                <a:lnTo>
                  <a:pt x="1988" y="207"/>
                </a:lnTo>
                <a:lnTo>
                  <a:pt x="1984" y="202"/>
                </a:lnTo>
                <a:lnTo>
                  <a:pt x="1979" y="197"/>
                </a:lnTo>
                <a:lnTo>
                  <a:pt x="1973" y="193"/>
                </a:lnTo>
                <a:lnTo>
                  <a:pt x="1968" y="189"/>
                </a:lnTo>
                <a:lnTo>
                  <a:pt x="1960" y="185"/>
                </a:lnTo>
                <a:lnTo>
                  <a:pt x="1954" y="183"/>
                </a:lnTo>
                <a:lnTo>
                  <a:pt x="1947" y="181"/>
                </a:lnTo>
                <a:lnTo>
                  <a:pt x="1940" y="180"/>
                </a:lnTo>
                <a:lnTo>
                  <a:pt x="1933" y="180"/>
                </a:lnTo>
                <a:close/>
                <a:moveTo>
                  <a:pt x="183" y="1916"/>
                </a:moveTo>
                <a:lnTo>
                  <a:pt x="183" y="1923"/>
                </a:lnTo>
                <a:lnTo>
                  <a:pt x="184" y="1930"/>
                </a:lnTo>
                <a:lnTo>
                  <a:pt x="186" y="1937"/>
                </a:lnTo>
                <a:lnTo>
                  <a:pt x="188" y="1944"/>
                </a:lnTo>
                <a:lnTo>
                  <a:pt x="191" y="1950"/>
                </a:lnTo>
                <a:lnTo>
                  <a:pt x="195" y="1956"/>
                </a:lnTo>
                <a:lnTo>
                  <a:pt x="199" y="1961"/>
                </a:lnTo>
                <a:lnTo>
                  <a:pt x="203" y="1966"/>
                </a:lnTo>
                <a:lnTo>
                  <a:pt x="208" y="1970"/>
                </a:lnTo>
                <a:lnTo>
                  <a:pt x="214" y="1975"/>
                </a:lnTo>
                <a:lnTo>
                  <a:pt x="220" y="1978"/>
                </a:lnTo>
                <a:lnTo>
                  <a:pt x="226" y="1981"/>
                </a:lnTo>
                <a:lnTo>
                  <a:pt x="233" y="1983"/>
                </a:lnTo>
                <a:lnTo>
                  <a:pt x="240" y="1985"/>
                </a:lnTo>
                <a:lnTo>
                  <a:pt x="247" y="1986"/>
                </a:lnTo>
                <a:lnTo>
                  <a:pt x="254" y="1987"/>
                </a:lnTo>
                <a:lnTo>
                  <a:pt x="261" y="1986"/>
                </a:lnTo>
                <a:lnTo>
                  <a:pt x="268" y="1985"/>
                </a:lnTo>
                <a:lnTo>
                  <a:pt x="275" y="1983"/>
                </a:lnTo>
                <a:lnTo>
                  <a:pt x="281" y="1981"/>
                </a:lnTo>
                <a:lnTo>
                  <a:pt x="288" y="1978"/>
                </a:lnTo>
                <a:lnTo>
                  <a:pt x="294" y="1974"/>
                </a:lnTo>
                <a:lnTo>
                  <a:pt x="300" y="1970"/>
                </a:lnTo>
                <a:lnTo>
                  <a:pt x="305" y="1966"/>
                </a:lnTo>
                <a:lnTo>
                  <a:pt x="309" y="1961"/>
                </a:lnTo>
                <a:lnTo>
                  <a:pt x="313" y="1955"/>
                </a:lnTo>
                <a:lnTo>
                  <a:pt x="317" y="1950"/>
                </a:lnTo>
                <a:lnTo>
                  <a:pt x="319" y="1944"/>
                </a:lnTo>
                <a:lnTo>
                  <a:pt x="322" y="1937"/>
                </a:lnTo>
                <a:lnTo>
                  <a:pt x="324" y="1930"/>
                </a:lnTo>
                <a:lnTo>
                  <a:pt x="325" y="1923"/>
                </a:lnTo>
                <a:lnTo>
                  <a:pt x="325" y="1916"/>
                </a:lnTo>
                <a:lnTo>
                  <a:pt x="325" y="1909"/>
                </a:lnTo>
                <a:lnTo>
                  <a:pt x="324" y="1901"/>
                </a:lnTo>
                <a:lnTo>
                  <a:pt x="322" y="1894"/>
                </a:lnTo>
                <a:lnTo>
                  <a:pt x="319" y="1888"/>
                </a:lnTo>
                <a:lnTo>
                  <a:pt x="317" y="1882"/>
                </a:lnTo>
                <a:lnTo>
                  <a:pt x="313" y="1876"/>
                </a:lnTo>
                <a:lnTo>
                  <a:pt x="309" y="1871"/>
                </a:lnTo>
                <a:lnTo>
                  <a:pt x="305" y="1866"/>
                </a:lnTo>
                <a:lnTo>
                  <a:pt x="300" y="1861"/>
                </a:lnTo>
                <a:lnTo>
                  <a:pt x="294" y="1857"/>
                </a:lnTo>
                <a:lnTo>
                  <a:pt x="288" y="1853"/>
                </a:lnTo>
                <a:lnTo>
                  <a:pt x="281" y="1850"/>
                </a:lnTo>
                <a:lnTo>
                  <a:pt x="275" y="1848"/>
                </a:lnTo>
                <a:lnTo>
                  <a:pt x="268" y="1846"/>
                </a:lnTo>
                <a:lnTo>
                  <a:pt x="261" y="1845"/>
                </a:lnTo>
                <a:lnTo>
                  <a:pt x="254" y="1845"/>
                </a:lnTo>
                <a:lnTo>
                  <a:pt x="247" y="1845"/>
                </a:lnTo>
                <a:lnTo>
                  <a:pt x="240" y="1846"/>
                </a:lnTo>
                <a:lnTo>
                  <a:pt x="233" y="1848"/>
                </a:lnTo>
                <a:lnTo>
                  <a:pt x="226" y="1850"/>
                </a:lnTo>
                <a:lnTo>
                  <a:pt x="220" y="1853"/>
                </a:lnTo>
                <a:lnTo>
                  <a:pt x="214" y="1857"/>
                </a:lnTo>
                <a:lnTo>
                  <a:pt x="208" y="1861"/>
                </a:lnTo>
                <a:lnTo>
                  <a:pt x="203" y="1866"/>
                </a:lnTo>
                <a:lnTo>
                  <a:pt x="199" y="1871"/>
                </a:lnTo>
                <a:lnTo>
                  <a:pt x="195" y="1876"/>
                </a:lnTo>
                <a:lnTo>
                  <a:pt x="191" y="1882"/>
                </a:lnTo>
                <a:lnTo>
                  <a:pt x="188" y="1888"/>
                </a:lnTo>
                <a:lnTo>
                  <a:pt x="186" y="1894"/>
                </a:lnTo>
                <a:lnTo>
                  <a:pt x="184" y="1901"/>
                </a:lnTo>
                <a:lnTo>
                  <a:pt x="183" y="1909"/>
                </a:lnTo>
                <a:lnTo>
                  <a:pt x="183" y="1916"/>
                </a:lnTo>
                <a:close/>
                <a:moveTo>
                  <a:pt x="1933" y="3652"/>
                </a:moveTo>
                <a:lnTo>
                  <a:pt x="1940" y="3651"/>
                </a:lnTo>
                <a:lnTo>
                  <a:pt x="1947" y="3650"/>
                </a:lnTo>
                <a:lnTo>
                  <a:pt x="1954" y="3648"/>
                </a:lnTo>
                <a:lnTo>
                  <a:pt x="1960" y="3646"/>
                </a:lnTo>
                <a:lnTo>
                  <a:pt x="1968" y="3643"/>
                </a:lnTo>
                <a:lnTo>
                  <a:pt x="1973" y="3640"/>
                </a:lnTo>
                <a:lnTo>
                  <a:pt x="1979" y="3635"/>
                </a:lnTo>
                <a:lnTo>
                  <a:pt x="1984" y="3631"/>
                </a:lnTo>
                <a:lnTo>
                  <a:pt x="1988" y="3626"/>
                </a:lnTo>
                <a:lnTo>
                  <a:pt x="1992" y="3620"/>
                </a:lnTo>
                <a:lnTo>
                  <a:pt x="1996" y="3614"/>
                </a:lnTo>
                <a:lnTo>
                  <a:pt x="1999" y="3608"/>
                </a:lnTo>
                <a:lnTo>
                  <a:pt x="2001" y="3601"/>
                </a:lnTo>
                <a:lnTo>
                  <a:pt x="2003" y="3594"/>
                </a:lnTo>
                <a:lnTo>
                  <a:pt x="2004" y="3587"/>
                </a:lnTo>
                <a:lnTo>
                  <a:pt x="2004" y="3580"/>
                </a:lnTo>
                <a:lnTo>
                  <a:pt x="2004" y="3573"/>
                </a:lnTo>
                <a:lnTo>
                  <a:pt x="2003" y="3566"/>
                </a:lnTo>
                <a:lnTo>
                  <a:pt x="2001" y="3559"/>
                </a:lnTo>
                <a:lnTo>
                  <a:pt x="1999" y="3553"/>
                </a:lnTo>
                <a:lnTo>
                  <a:pt x="1996" y="3547"/>
                </a:lnTo>
                <a:lnTo>
                  <a:pt x="1992" y="3541"/>
                </a:lnTo>
                <a:lnTo>
                  <a:pt x="1988" y="3536"/>
                </a:lnTo>
                <a:lnTo>
                  <a:pt x="1984" y="3531"/>
                </a:lnTo>
                <a:lnTo>
                  <a:pt x="1979" y="3526"/>
                </a:lnTo>
                <a:lnTo>
                  <a:pt x="1973" y="3522"/>
                </a:lnTo>
                <a:lnTo>
                  <a:pt x="1968" y="3518"/>
                </a:lnTo>
                <a:lnTo>
                  <a:pt x="1960" y="3515"/>
                </a:lnTo>
                <a:lnTo>
                  <a:pt x="1954" y="3512"/>
                </a:lnTo>
                <a:lnTo>
                  <a:pt x="1947" y="3510"/>
                </a:lnTo>
                <a:lnTo>
                  <a:pt x="1940" y="3509"/>
                </a:lnTo>
                <a:lnTo>
                  <a:pt x="1933" y="3509"/>
                </a:lnTo>
                <a:lnTo>
                  <a:pt x="1926" y="3509"/>
                </a:lnTo>
                <a:lnTo>
                  <a:pt x="1919" y="3510"/>
                </a:lnTo>
                <a:lnTo>
                  <a:pt x="1912" y="3512"/>
                </a:lnTo>
                <a:lnTo>
                  <a:pt x="1905" y="3515"/>
                </a:lnTo>
                <a:lnTo>
                  <a:pt x="1899" y="3518"/>
                </a:lnTo>
                <a:lnTo>
                  <a:pt x="1893" y="3522"/>
                </a:lnTo>
                <a:lnTo>
                  <a:pt x="1887" y="3526"/>
                </a:lnTo>
                <a:lnTo>
                  <a:pt x="1882" y="3531"/>
                </a:lnTo>
                <a:lnTo>
                  <a:pt x="1878" y="3536"/>
                </a:lnTo>
                <a:lnTo>
                  <a:pt x="1874" y="3541"/>
                </a:lnTo>
                <a:lnTo>
                  <a:pt x="1870" y="3547"/>
                </a:lnTo>
                <a:lnTo>
                  <a:pt x="1867" y="3553"/>
                </a:lnTo>
                <a:lnTo>
                  <a:pt x="1865" y="3559"/>
                </a:lnTo>
                <a:lnTo>
                  <a:pt x="1863" y="3566"/>
                </a:lnTo>
                <a:lnTo>
                  <a:pt x="1862" y="3573"/>
                </a:lnTo>
                <a:lnTo>
                  <a:pt x="1862" y="3580"/>
                </a:lnTo>
                <a:lnTo>
                  <a:pt x="1862" y="3587"/>
                </a:lnTo>
                <a:lnTo>
                  <a:pt x="1863" y="3594"/>
                </a:lnTo>
                <a:lnTo>
                  <a:pt x="1865" y="3601"/>
                </a:lnTo>
                <a:lnTo>
                  <a:pt x="1867" y="3608"/>
                </a:lnTo>
                <a:lnTo>
                  <a:pt x="1870" y="3614"/>
                </a:lnTo>
                <a:lnTo>
                  <a:pt x="1874" y="3620"/>
                </a:lnTo>
                <a:lnTo>
                  <a:pt x="1878" y="3626"/>
                </a:lnTo>
                <a:lnTo>
                  <a:pt x="1882" y="3631"/>
                </a:lnTo>
                <a:lnTo>
                  <a:pt x="1887" y="3635"/>
                </a:lnTo>
                <a:lnTo>
                  <a:pt x="1893" y="3640"/>
                </a:lnTo>
                <a:lnTo>
                  <a:pt x="1899" y="3643"/>
                </a:lnTo>
                <a:lnTo>
                  <a:pt x="1905" y="3646"/>
                </a:lnTo>
                <a:lnTo>
                  <a:pt x="1912" y="3648"/>
                </a:lnTo>
                <a:lnTo>
                  <a:pt x="1919" y="3650"/>
                </a:lnTo>
                <a:lnTo>
                  <a:pt x="1926" y="3651"/>
                </a:lnTo>
                <a:lnTo>
                  <a:pt x="1933" y="3652"/>
                </a:lnTo>
                <a:close/>
                <a:moveTo>
                  <a:pt x="1703" y="358"/>
                </a:moveTo>
                <a:lnTo>
                  <a:pt x="1638" y="369"/>
                </a:lnTo>
                <a:lnTo>
                  <a:pt x="1575" y="382"/>
                </a:lnTo>
                <a:lnTo>
                  <a:pt x="1512" y="398"/>
                </a:lnTo>
                <a:lnTo>
                  <a:pt x="1451" y="416"/>
                </a:lnTo>
                <a:lnTo>
                  <a:pt x="1390" y="436"/>
                </a:lnTo>
                <a:lnTo>
                  <a:pt x="1331" y="459"/>
                </a:lnTo>
                <a:lnTo>
                  <a:pt x="1273" y="484"/>
                </a:lnTo>
                <a:lnTo>
                  <a:pt x="1216" y="512"/>
                </a:lnTo>
                <a:lnTo>
                  <a:pt x="1160" y="541"/>
                </a:lnTo>
                <a:lnTo>
                  <a:pt x="1105" y="572"/>
                </a:lnTo>
                <a:lnTo>
                  <a:pt x="1052" y="606"/>
                </a:lnTo>
                <a:lnTo>
                  <a:pt x="1001" y="642"/>
                </a:lnTo>
                <a:lnTo>
                  <a:pt x="951" y="679"/>
                </a:lnTo>
                <a:lnTo>
                  <a:pt x="902" y="719"/>
                </a:lnTo>
                <a:lnTo>
                  <a:pt x="855" y="760"/>
                </a:lnTo>
                <a:lnTo>
                  <a:pt x="810" y="803"/>
                </a:lnTo>
                <a:lnTo>
                  <a:pt x="766" y="848"/>
                </a:lnTo>
                <a:lnTo>
                  <a:pt x="726" y="893"/>
                </a:lnTo>
                <a:lnTo>
                  <a:pt x="685" y="942"/>
                </a:lnTo>
                <a:lnTo>
                  <a:pt x="647" y="991"/>
                </a:lnTo>
                <a:lnTo>
                  <a:pt x="612" y="1043"/>
                </a:lnTo>
                <a:lnTo>
                  <a:pt x="578" y="1095"/>
                </a:lnTo>
                <a:lnTo>
                  <a:pt x="546" y="1149"/>
                </a:lnTo>
                <a:lnTo>
                  <a:pt x="516" y="1205"/>
                </a:lnTo>
                <a:lnTo>
                  <a:pt x="488" y="1261"/>
                </a:lnTo>
                <a:lnTo>
                  <a:pt x="464" y="1319"/>
                </a:lnTo>
                <a:lnTo>
                  <a:pt x="440" y="1377"/>
                </a:lnTo>
                <a:lnTo>
                  <a:pt x="420" y="1438"/>
                </a:lnTo>
                <a:lnTo>
                  <a:pt x="402" y="1498"/>
                </a:lnTo>
                <a:lnTo>
                  <a:pt x="385" y="1561"/>
                </a:lnTo>
                <a:lnTo>
                  <a:pt x="372" y="1624"/>
                </a:lnTo>
                <a:lnTo>
                  <a:pt x="362" y="1688"/>
                </a:lnTo>
                <a:lnTo>
                  <a:pt x="378" y="1696"/>
                </a:lnTo>
                <a:lnTo>
                  <a:pt x="394" y="1706"/>
                </a:lnTo>
                <a:lnTo>
                  <a:pt x="408" y="1716"/>
                </a:lnTo>
                <a:lnTo>
                  <a:pt x="422" y="1727"/>
                </a:lnTo>
                <a:lnTo>
                  <a:pt x="434" y="1739"/>
                </a:lnTo>
                <a:lnTo>
                  <a:pt x="446" y="1752"/>
                </a:lnTo>
                <a:lnTo>
                  <a:pt x="458" y="1766"/>
                </a:lnTo>
                <a:lnTo>
                  <a:pt x="468" y="1780"/>
                </a:lnTo>
                <a:lnTo>
                  <a:pt x="477" y="1795"/>
                </a:lnTo>
                <a:lnTo>
                  <a:pt x="485" y="1812"/>
                </a:lnTo>
                <a:lnTo>
                  <a:pt x="491" y="1828"/>
                </a:lnTo>
                <a:lnTo>
                  <a:pt x="497" y="1845"/>
                </a:lnTo>
                <a:lnTo>
                  <a:pt x="502" y="1862"/>
                </a:lnTo>
                <a:lnTo>
                  <a:pt x="506" y="1879"/>
                </a:lnTo>
                <a:lnTo>
                  <a:pt x="508" y="1897"/>
                </a:lnTo>
                <a:lnTo>
                  <a:pt x="508" y="1916"/>
                </a:lnTo>
                <a:lnTo>
                  <a:pt x="508" y="1934"/>
                </a:lnTo>
                <a:lnTo>
                  <a:pt x="506" y="1952"/>
                </a:lnTo>
                <a:lnTo>
                  <a:pt x="502" y="1970"/>
                </a:lnTo>
                <a:lnTo>
                  <a:pt x="497" y="1987"/>
                </a:lnTo>
                <a:lnTo>
                  <a:pt x="491" y="2004"/>
                </a:lnTo>
                <a:lnTo>
                  <a:pt x="485" y="2021"/>
                </a:lnTo>
                <a:lnTo>
                  <a:pt x="477" y="2036"/>
                </a:lnTo>
                <a:lnTo>
                  <a:pt x="468" y="2051"/>
                </a:lnTo>
                <a:lnTo>
                  <a:pt x="458" y="2066"/>
                </a:lnTo>
                <a:lnTo>
                  <a:pt x="446" y="2079"/>
                </a:lnTo>
                <a:lnTo>
                  <a:pt x="434" y="2092"/>
                </a:lnTo>
                <a:lnTo>
                  <a:pt x="422" y="2104"/>
                </a:lnTo>
                <a:lnTo>
                  <a:pt x="408" y="2116"/>
                </a:lnTo>
                <a:lnTo>
                  <a:pt x="394" y="2127"/>
                </a:lnTo>
                <a:lnTo>
                  <a:pt x="378" y="2136"/>
                </a:lnTo>
                <a:lnTo>
                  <a:pt x="362" y="2144"/>
                </a:lnTo>
                <a:lnTo>
                  <a:pt x="372" y="2208"/>
                </a:lnTo>
                <a:lnTo>
                  <a:pt x="385" y="2271"/>
                </a:lnTo>
                <a:lnTo>
                  <a:pt x="402" y="2333"/>
                </a:lnTo>
                <a:lnTo>
                  <a:pt x="420" y="2394"/>
                </a:lnTo>
                <a:lnTo>
                  <a:pt x="440" y="2454"/>
                </a:lnTo>
                <a:lnTo>
                  <a:pt x="464" y="2514"/>
                </a:lnTo>
                <a:lnTo>
                  <a:pt x="488" y="2571"/>
                </a:lnTo>
                <a:lnTo>
                  <a:pt x="516" y="2628"/>
                </a:lnTo>
                <a:lnTo>
                  <a:pt x="546" y="2682"/>
                </a:lnTo>
                <a:lnTo>
                  <a:pt x="578" y="2737"/>
                </a:lnTo>
                <a:lnTo>
                  <a:pt x="612" y="2789"/>
                </a:lnTo>
                <a:lnTo>
                  <a:pt x="647" y="2840"/>
                </a:lnTo>
                <a:lnTo>
                  <a:pt x="686" y="2889"/>
                </a:lnTo>
                <a:lnTo>
                  <a:pt x="726" y="2938"/>
                </a:lnTo>
                <a:lnTo>
                  <a:pt x="766" y="2984"/>
                </a:lnTo>
                <a:lnTo>
                  <a:pt x="810" y="3029"/>
                </a:lnTo>
                <a:lnTo>
                  <a:pt x="855" y="3072"/>
                </a:lnTo>
                <a:lnTo>
                  <a:pt x="902" y="3113"/>
                </a:lnTo>
                <a:lnTo>
                  <a:pt x="951" y="3153"/>
                </a:lnTo>
                <a:lnTo>
                  <a:pt x="1001" y="3190"/>
                </a:lnTo>
                <a:lnTo>
                  <a:pt x="1052" y="3226"/>
                </a:lnTo>
                <a:lnTo>
                  <a:pt x="1105" y="3259"/>
                </a:lnTo>
                <a:lnTo>
                  <a:pt x="1160" y="3291"/>
                </a:lnTo>
                <a:lnTo>
                  <a:pt x="1216" y="3321"/>
                </a:lnTo>
                <a:lnTo>
                  <a:pt x="1273" y="3348"/>
                </a:lnTo>
                <a:lnTo>
                  <a:pt x="1331" y="3373"/>
                </a:lnTo>
                <a:lnTo>
                  <a:pt x="1390" y="3395"/>
                </a:lnTo>
                <a:lnTo>
                  <a:pt x="1451" y="3415"/>
                </a:lnTo>
                <a:lnTo>
                  <a:pt x="1512" y="3434"/>
                </a:lnTo>
                <a:lnTo>
                  <a:pt x="1575" y="3450"/>
                </a:lnTo>
                <a:lnTo>
                  <a:pt x="1638" y="3463"/>
                </a:lnTo>
                <a:lnTo>
                  <a:pt x="1703" y="3473"/>
                </a:lnTo>
                <a:lnTo>
                  <a:pt x="1712" y="3458"/>
                </a:lnTo>
                <a:lnTo>
                  <a:pt x="1721" y="3442"/>
                </a:lnTo>
                <a:lnTo>
                  <a:pt x="1731" y="3428"/>
                </a:lnTo>
                <a:lnTo>
                  <a:pt x="1742" y="3414"/>
                </a:lnTo>
                <a:lnTo>
                  <a:pt x="1755" y="3401"/>
                </a:lnTo>
                <a:lnTo>
                  <a:pt x="1768" y="3389"/>
                </a:lnTo>
                <a:lnTo>
                  <a:pt x="1782" y="3378"/>
                </a:lnTo>
                <a:lnTo>
                  <a:pt x="1796" y="3368"/>
                </a:lnTo>
                <a:lnTo>
                  <a:pt x="1812" y="3359"/>
                </a:lnTo>
                <a:lnTo>
                  <a:pt x="1828" y="3351"/>
                </a:lnTo>
                <a:lnTo>
                  <a:pt x="1844" y="3345"/>
                </a:lnTo>
                <a:lnTo>
                  <a:pt x="1861" y="3339"/>
                </a:lnTo>
                <a:lnTo>
                  <a:pt x="1879" y="3335"/>
                </a:lnTo>
                <a:lnTo>
                  <a:pt x="1896" y="3332"/>
                </a:lnTo>
                <a:lnTo>
                  <a:pt x="1915" y="3330"/>
                </a:lnTo>
                <a:lnTo>
                  <a:pt x="1933" y="3329"/>
                </a:lnTo>
                <a:lnTo>
                  <a:pt x="1951" y="3330"/>
                </a:lnTo>
                <a:lnTo>
                  <a:pt x="1970" y="3332"/>
                </a:lnTo>
                <a:lnTo>
                  <a:pt x="1988" y="3335"/>
                </a:lnTo>
                <a:lnTo>
                  <a:pt x="2005" y="3339"/>
                </a:lnTo>
                <a:lnTo>
                  <a:pt x="2023" y="3345"/>
                </a:lnTo>
                <a:lnTo>
                  <a:pt x="2039" y="3351"/>
                </a:lnTo>
                <a:lnTo>
                  <a:pt x="2054" y="3359"/>
                </a:lnTo>
                <a:lnTo>
                  <a:pt x="2069" y="3368"/>
                </a:lnTo>
                <a:lnTo>
                  <a:pt x="2085" y="3378"/>
                </a:lnTo>
                <a:lnTo>
                  <a:pt x="2098" y="3389"/>
                </a:lnTo>
                <a:lnTo>
                  <a:pt x="2111" y="3401"/>
                </a:lnTo>
                <a:lnTo>
                  <a:pt x="2123" y="3414"/>
                </a:lnTo>
                <a:lnTo>
                  <a:pt x="2135" y="3428"/>
                </a:lnTo>
                <a:lnTo>
                  <a:pt x="2145" y="3442"/>
                </a:lnTo>
                <a:lnTo>
                  <a:pt x="2155" y="3458"/>
                </a:lnTo>
                <a:lnTo>
                  <a:pt x="2163" y="3473"/>
                </a:lnTo>
                <a:lnTo>
                  <a:pt x="2227" y="3463"/>
                </a:lnTo>
                <a:lnTo>
                  <a:pt x="2292" y="3450"/>
                </a:lnTo>
                <a:lnTo>
                  <a:pt x="2354" y="3434"/>
                </a:lnTo>
                <a:lnTo>
                  <a:pt x="2416" y="3415"/>
                </a:lnTo>
                <a:lnTo>
                  <a:pt x="2476" y="3395"/>
                </a:lnTo>
                <a:lnTo>
                  <a:pt x="2535" y="3373"/>
                </a:lnTo>
                <a:lnTo>
                  <a:pt x="2594" y="3348"/>
                </a:lnTo>
                <a:lnTo>
                  <a:pt x="2651" y="3321"/>
                </a:lnTo>
                <a:lnTo>
                  <a:pt x="2706" y="3291"/>
                </a:lnTo>
                <a:lnTo>
                  <a:pt x="2761" y="3259"/>
                </a:lnTo>
                <a:lnTo>
                  <a:pt x="2814" y="3226"/>
                </a:lnTo>
                <a:lnTo>
                  <a:pt x="2865" y="3190"/>
                </a:lnTo>
                <a:lnTo>
                  <a:pt x="2915" y="3153"/>
                </a:lnTo>
                <a:lnTo>
                  <a:pt x="2964" y="3113"/>
                </a:lnTo>
                <a:lnTo>
                  <a:pt x="3011" y="3072"/>
                </a:lnTo>
                <a:lnTo>
                  <a:pt x="3056" y="3029"/>
                </a:lnTo>
                <a:lnTo>
                  <a:pt x="3099" y="2984"/>
                </a:lnTo>
                <a:lnTo>
                  <a:pt x="3141" y="2938"/>
                </a:lnTo>
                <a:lnTo>
                  <a:pt x="3181" y="2889"/>
                </a:lnTo>
                <a:lnTo>
                  <a:pt x="3219" y="2840"/>
                </a:lnTo>
                <a:lnTo>
                  <a:pt x="3254" y="2789"/>
                </a:lnTo>
                <a:lnTo>
                  <a:pt x="3288" y="2737"/>
                </a:lnTo>
                <a:lnTo>
                  <a:pt x="3320" y="2682"/>
                </a:lnTo>
                <a:lnTo>
                  <a:pt x="3350" y="2628"/>
                </a:lnTo>
                <a:lnTo>
                  <a:pt x="3378" y="2571"/>
                </a:lnTo>
                <a:lnTo>
                  <a:pt x="3403" y="2514"/>
                </a:lnTo>
                <a:lnTo>
                  <a:pt x="3425" y="2454"/>
                </a:lnTo>
                <a:lnTo>
                  <a:pt x="3446" y="2394"/>
                </a:lnTo>
                <a:lnTo>
                  <a:pt x="3464" y="2333"/>
                </a:lnTo>
                <a:lnTo>
                  <a:pt x="3480" y="2271"/>
                </a:lnTo>
                <a:lnTo>
                  <a:pt x="3494" y="2208"/>
                </a:lnTo>
                <a:lnTo>
                  <a:pt x="3504" y="2144"/>
                </a:lnTo>
                <a:lnTo>
                  <a:pt x="3489" y="2136"/>
                </a:lnTo>
                <a:lnTo>
                  <a:pt x="3472" y="2127"/>
                </a:lnTo>
                <a:lnTo>
                  <a:pt x="3458" y="2116"/>
                </a:lnTo>
                <a:lnTo>
                  <a:pt x="3444" y="2104"/>
                </a:lnTo>
                <a:lnTo>
                  <a:pt x="3432" y="2092"/>
                </a:lnTo>
                <a:lnTo>
                  <a:pt x="3419" y="2079"/>
                </a:lnTo>
                <a:lnTo>
                  <a:pt x="3408" y="2066"/>
                </a:lnTo>
                <a:lnTo>
                  <a:pt x="3398" y="2051"/>
                </a:lnTo>
                <a:lnTo>
                  <a:pt x="3389" y="2036"/>
                </a:lnTo>
                <a:lnTo>
                  <a:pt x="3381" y="2021"/>
                </a:lnTo>
                <a:lnTo>
                  <a:pt x="3374" y="2004"/>
                </a:lnTo>
                <a:lnTo>
                  <a:pt x="3368" y="1987"/>
                </a:lnTo>
                <a:lnTo>
                  <a:pt x="3364" y="1970"/>
                </a:lnTo>
                <a:lnTo>
                  <a:pt x="3360" y="1952"/>
                </a:lnTo>
                <a:lnTo>
                  <a:pt x="3358" y="1934"/>
                </a:lnTo>
                <a:lnTo>
                  <a:pt x="3358" y="1916"/>
                </a:lnTo>
                <a:lnTo>
                  <a:pt x="3358" y="1897"/>
                </a:lnTo>
                <a:lnTo>
                  <a:pt x="3360" y="1879"/>
                </a:lnTo>
                <a:lnTo>
                  <a:pt x="3364" y="1862"/>
                </a:lnTo>
                <a:lnTo>
                  <a:pt x="3368" y="1845"/>
                </a:lnTo>
                <a:lnTo>
                  <a:pt x="3374" y="1828"/>
                </a:lnTo>
                <a:lnTo>
                  <a:pt x="3381" y="1812"/>
                </a:lnTo>
                <a:lnTo>
                  <a:pt x="3389" y="1795"/>
                </a:lnTo>
                <a:lnTo>
                  <a:pt x="3398" y="1780"/>
                </a:lnTo>
                <a:lnTo>
                  <a:pt x="3408" y="1766"/>
                </a:lnTo>
                <a:lnTo>
                  <a:pt x="3419" y="1752"/>
                </a:lnTo>
                <a:lnTo>
                  <a:pt x="3432" y="1739"/>
                </a:lnTo>
                <a:lnTo>
                  <a:pt x="3444" y="1727"/>
                </a:lnTo>
                <a:lnTo>
                  <a:pt x="3458" y="1716"/>
                </a:lnTo>
                <a:lnTo>
                  <a:pt x="3472" y="1706"/>
                </a:lnTo>
                <a:lnTo>
                  <a:pt x="3489" y="1696"/>
                </a:lnTo>
                <a:lnTo>
                  <a:pt x="3504" y="1688"/>
                </a:lnTo>
                <a:lnTo>
                  <a:pt x="3494" y="1624"/>
                </a:lnTo>
                <a:lnTo>
                  <a:pt x="3480" y="1561"/>
                </a:lnTo>
                <a:lnTo>
                  <a:pt x="3464" y="1498"/>
                </a:lnTo>
                <a:lnTo>
                  <a:pt x="3446" y="1438"/>
                </a:lnTo>
                <a:lnTo>
                  <a:pt x="3425" y="1377"/>
                </a:lnTo>
                <a:lnTo>
                  <a:pt x="3403" y="1319"/>
                </a:lnTo>
                <a:lnTo>
                  <a:pt x="3378" y="1261"/>
                </a:lnTo>
                <a:lnTo>
                  <a:pt x="3350" y="1205"/>
                </a:lnTo>
                <a:lnTo>
                  <a:pt x="3320" y="1149"/>
                </a:lnTo>
                <a:lnTo>
                  <a:pt x="3288" y="1095"/>
                </a:lnTo>
                <a:lnTo>
                  <a:pt x="3254" y="1043"/>
                </a:lnTo>
                <a:lnTo>
                  <a:pt x="3219" y="991"/>
                </a:lnTo>
                <a:lnTo>
                  <a:pt x="3181" y="942"/>
                </a:lnTo>
                <a:lnTo>
                  <a:pt x="3141" y="893"/>
                </a:lnTo>
                <a:lnTo>
                  <a:pt x="3099" y="848"/>
                </a:lnTo>
                <a:lnTo>
                  <a:pt x="3056" y="803"/>
                </a:lnTo>
                <a:lnTo>
                  <a:pt x="3011" y="760"/>
                </a:lnTo>
                <a:lnTo>
                  <a:pt x="2964" y="719"/>
                </a:lnTo>
                <a:lnTo>
                  <a:pt x="2915" y="679"/>
                </a:lnTo>
                <a:lnTo>
                  <a:pt x="2865" y="642"/>
                </a:lnTo>
                <a:lnTo>
                  <a:pt x="2814" y="606"/>
                </a:lnTo>
                <a:lnTo>
                  <a:pt x="2761" y="572"/>
                </a:lnTo>
                <a:lnTo>
                  <a:pt x="2706" y="541"/>
                </a:lnTo>
                <a:lnTo>
                  <a:pt x="2651" y="512"/>
                </a:lnTo>
                <a:lnTo>
                  <a:pt x="2594" y="484"/>
                </a:lnTo>
                <a:lnTo>
                  <a:pt x="2535" y="459"/>
                </a:lnTo>
                <a:lnTo>
                  <a:pt x="2476" y="436"/>
                </a:lnTo>
                <a:lnTo>
                  <a:pt x="2416" y="416"/>
                </a:lnTo>
                <a:lnTo>
                  <a:pt x="2354" y="398"/>
                </a:lnTo>
                <a:lnTo>
                  <a:pt x="2292" y="382"/>
                </a:lnTo>
                <a:lnTo>
                  <a:pt x="2227" y="369"/>
                </a:lnTo>
                <a:lnTo>
                  <a:pt x="2163" y="358"/>
                </a:lnTo>
                <a:lnTo>
                  <a:pt x="2155" y="374"/>
                </a:lnTo>
                <a:lnTo>
                  <a:pt x="2145" y="390"/>
                </a:lnTo>
                <a:lnTo>
                  <a:pt x="2135" y="404"/>
                </a:lnTo>
                <a:lnTo>
                  <a:pt x="2123" y="418"/>
                </a:lnTo>
                <a:lnTo>
                  <a:pt x="2111" y="431"/>
                </a:lnTo>
                <a:lnTo>
                  <a:pt x="2098" y="442"/>
                </a:lnTo>
                <a:lnTo>
                  <a:pt x="2085" y="453"/>
                </a:lnTo>
                <a:lnTo>
                  <a:pt x="2069" y="463"/>
                </a:lnTo>
                <a:lnTo>
                  <a:pt x="2054" y="472"/>
                </a:lnTo>
                <a:lnTo>
                  <a:pt x="2039" y="480"/>
                </a:lnTo>
                <a:lnTo>
                  <a:pt x="2022" y="487"/>
                </a:lnTo>
                <a:lnTo>
                  <a:pt x="2005" y="493"/>
                </a:lnTo>
                <a:lnTo>
                  <a:pt x="1988" y="498"/>
                </a:lnTo>
                <a:lnTo>
                  <a:pt x="1970" y="501"/>
                </a:lnTo>
                <a:lnTo>
                  <a:pt x="1951" y="503"/>
                </a:lnTo>
                <a:lnTo>
                  <a:pt x="1933" y="503"/>
                </a:lnTo>
                <a:lnTo>
                  <a:pt x="1915" y="503"/>
                </a:lnTo>
                <a:lnTo>
                  <a:pt x="1896" y="501"/>
                </a:lnTo>
                <a:lnTo>
                  <a:pt x="1879" y="498"/>
                </a:lnTo>
                <a:lnTo>
                  <a:pt x="1861" y="493"/>
                </a:lnTo>
                <a:lnTo>
                  <a:pt x="1844" y="487"/>
                </a:lnTo>
                <a:lnTo>
                  <a:pt x="1828" y="480"/>
                </a:lnTo>
                <a:lnTo>
                  <a:pt x="1812" y="472"/>
                </a:lnTo>
                <a:lnTo>
                  <a:pt x="1796" y="463"/>
                </a:lnTo>
                <a:lnTo>
                  <a:pt x="1782" y="453"/>
                </a:lnTo>
                <a:lnTo>
                  <a:pt x="1768" y="442"/>
                </a:lnTo>
                <a:lnTo>
                  <a:pt x="1755" y="431"/>
                </a:lnTo>
                <a:lnTo>
                  <a:pt x="1742" y="418"/>
                </a:lnTo>
                <a:lnTo>
                  <a:pt x="1731" y="404"/>
                </a:lnTo>
                <a:lnTo>
                  <a:pt x="1721" y="390"/>
                </a:lnTo>
                <a:lnTo>
                  <a:pt x="1712" y="374"/>
                </a:lnTo>
                <a:lnTo>
                  <a:pt x="1703" y="358"/>
                </a:lnTo>
                <a:close/>
                <a:moveTo>
                  <a:pt x="3155" y="2504"/>
                </a:moveTo>
                <a:lnTo>
                  <a:pt x="3155" y="2440"/>
                </a:lnTo>
                <a:lnTo>
                  <a:pt x="3154" y="2416"/>
                </a:lnTo>
                <a:lnTo>
                  <a:pt x="3152" y="2393"/>
                </a:lnTo>
                <a:lnTo>
                  <a:pt x="3148" y="2373"/>
                </a:lnTo>
                <a:lnTo>
                  <a:pt x="3142" y="2355"/>
                </a:lnTo>
                <a:lnTo>
                  <a:pt x="3135" y="2338"/>
                </a:lnTo>
                <a:lnTo>
                  <a:pt x="3126" y="2323"/>
                </a:lnTo>
                <a:lnTo>
                  <a:pt x="3116" y="2310"/>
                </a:lnTo>
                <a:lnTo>
                  <a:pt x="3105" y="2297"/>
                </a:lnTo>
                <a:lnTo>
                  <a:pt x="3091" y="2285"/>
                </a:lnTo>
                <a:lnTo>
                  <a:pt x="3077" y="2275"/>
                </a:lnTo>
                <a:lnTo>
                  <a:pt x="3062" y="2266"/>
                </a:lnTo>
                <a:lnTo>
                  <a:pt x="3045" y="2257"/>
                </a:lnTo>
                <a:lnTo>
                  <a:pt x="3027" y="2250"/>
                </a:lnTo>
                <a:lnTo>
                  <a:pt x="3009" y="2242"/>
                </a:lnTo>
                <a:lnTo>
                  <a:pt x="2988" y="2235"/>
                </a:lnTo>
                <a:lnTo>
                  <a:pt x="2968" y="2228"/>
                </a:lnTo>
                <a:lnTo>
                  <a:pt x="2721" y="2371"/>
                </a:lnTo>
                <a:lnTo>
                  <a:pt x="2709" y="2378"/>
                </a:lnTo>
                <a:lnTo>
                  <a:pt x="2696" y="2386"/>
                </a:lnTo>
                <a:lnTo>
                  <a:pt x="2683" y="2392"/>
                </a:lnTo>
                <a:lnTo>
                  <a:pt x="2669" y="2397"/>
                </a:lnTo>
                <a:lnTo>
                  <a:pt x="2655" y="2401"/>
                </a:lnTo>
                <a:lnTo>
                  <a:pt x="2641" y="2404"/>
                </a:lnTo>
                <a:lnTo>
                  <a:pt x="2627" y="2406"/>
                </a:lnTo>
                <a:lnTo>
                  <a:pt x="2611" y="2407"/>
                </a:lnTo>
                <a:lnTo>
                  <a:pt x="2597" y="2406"/>
                </a:lnTo>
                <a:lnTo>
                  <a:pt x="2582" y="2404"/>
                </a:lnTo>
                <a:lnTo>
                  <a:pt x="2568" y="2401"/>
                </a:lnTo>
                <a:lnTo>
                  <a:pt x="2554" y="2397"/>
                </a:lnTo>
                <a:lnTo>
                  <a:pt x="2541" y="2392"/>
                </a:lnTo>
                <a:lnTo>
                  <a:pt x="2528" y="2386"/>
                </a:lnTo>
                <a:lnTo>
                  <a:pt x="2515" y="2379"/>
                </a:lnTo>
                <a:lnTo>
                  <a:pt x="2502" y="2371"/>
                </a:lnTo>
                <a:lnTo>
                  <a:pt x="2364" y="2291"/>
                </a:lnTo>
                <a:lnTo>
                  <a:pt x="2340" y="2316"/>
                </a:lnTo>
                <a:lnTo>
                  <a:pt x="2316" y="2340"/>
                </a:lnTo>
                <a:lnTo>
                  <a:pt x="2291" y="2362"/>
                </a:lnTo>
                <a:lnTo>
                  <a:pt x="2264" y="2383"/>
                </a:lnTo>
                <a:lnTo>
                  <a:pt x="2276" y="2386"/>
                </a:lnTo>
                <a:lnTo>
                  <a:pt x="2287" y="2389"/>
                </a:lnTo>
                <a:lnTo>
                  <a:pt x="2329" y="2400"/>
                </a:lnTo>
                <a:lnTo>
                  <a:pt x="2370" y="2413"/>
                </a:lnTo>
                <a:lnTo>
                  <a:pt x="2409" y="2426"/>
                </a:lnTo>
                <a:lnTo>
                  <a:pt x="2446" y="2441"/>
                </a:lnTo>
                <a:lnTo>
                  <a:pt x="2464" y="2448"/>
                </a:lnTo>
                <a:lnTo>
                  <a:pt x="2481" y="2456"/>
                </a:lnTo>
                <a:lnTo>
                  <a:pt x="2498" y="2465"/>
                </a:lnTo>
                <a:lnTo>
                  <a:pt x="2515" y="2474"/>
                </a:lnTo>
                <a:lnTo>
                  <a:pt x="2531" y="2483"/>
                </a:lnTo>
                <a:lnTo>
                  <a:pt x="2546" y="2493"/>
                </a:lnTo>
                <a:lnTo>
                  <a:pt x="2561" y="2504"/>
                </a:lnTo>
                <a:lnTo>
                  <a:pt x="2576" y="2516"/>
                </a:lnTo>
                <a:lnTo>
                  <a:pt x="2589" y="2527"/>
                </a:lnTo>
                <a:lnTo>
                  <a:pt x="2601" y="2540"/>
                </a:lnTo>
                <a:lnTo>
                  <a:pt x="2613" y="2553"/>
                </a:lnTo>
                <a:lnTo>
                  <a:pt x="2625" y="2566"/>
                </a:lnTo>
                <a:lnTo>
                  <a:pt x="2636" y="2581"/>
                </a:lnTo>
                <a:lnTo>
                  <a:pt x="2645" y="2596"/>
                </a:lnTo>
                <a:lnTo>
                  <a:pt x="2654" y="2613"/>
                </a:lnTo>
                <a:lnTo>
                  <a:pt x="2662" y="2630"/>
                </a:lnTo>
                <a:lnTo>
                  <a:pt x="2669" y="2648"/>
                </a:lnTo>
                <a:lnTo>
                  <a:pt x="2677" y="2666"/>
                </a:lnTo>
                <a:lnTo>
                  <a:pt x="2682" y="2686"/>
                </a:lnTo>
                <a:lnTo>
                  <a:pt x="2687" y="2706"/>
                </a:lnTo>
                <a:lnTo>
                  <a:pt x="2690" y="2728"/>
                </a:lnTo>
                <a:lnTo>
                  <a:pt x="2693" y="2751"/>
                </a:lnTo>
                <a:lnTo>
                  <a:pt x="2694" y="2774"/>
                </a:lnTo>
                <a:lnTo>
                  <a:pt x="2695" y="2799"/>
                </a:lnTo>
                <a:lnTo>
                  <a:pt x="2695" y="2919"/>
                </a:lnTo>
                <a:lnTo>
                  <a:pt x="2694" y="2931"/>
                </a:lnTo>
                <a:lnTo>
                  <a:pt x="2692" y="2944"/>
                </a:lnTo>
                <a:lnTo>
                  <a:pt x="2689" y="2956"/>
                </a:lnTo>
                <a:lnTo>
                  <a:pt x="2685" y="2967"/>
                </a:lnTo>
                <a:lnTo>
                  <a:pt x="2680" y="2978"/>
                </a:lnTo>
                <a:lnTo>
                  <a:pt x="2673" y="2989"/>
                </a:lnTo>
                <a:lnTo>
                  <a:pt x="2665" y="2998"/>
                </a:lnTo>
                <a:lnTo>
                  <a:pt x="2657" y="3007"/>
                </a:lnTo>
                <a:lnTo>
                  <a:pt x="2648" y="3016"/>
                </a:lnTo>
                <a:lnTo>
                  <a:pt x="2638" y="3023"/>
                </a:lnTo>
                <a:lnTo>
                  <a:pt x="2628" y="3030"/>
                </a:lnTo>
                <a:lnTo>
                  <a:pt x="2617" y="3035"/>
                </a:lnTo>
                <a:lnTo>
                  <a:pt x="2604" y="3039"/>
                </a:lnTo>
                <a:lnTo>
                  <a:pt x="2592" y="3042"/>
                </a:lnTo>
                <a:lnTo>
                  <a:pt x="2580" y="3044"/>
                </a:lnTo>
                <a:lnTo>
                  <a:pt x="2567" y="3045"/>
                </a:lnTo>
                <a:lnTo>
                  <a:pt x="2103" y="3045"/>
                </a:lnTo>
                <a:lnTo>
                  <a:pt x="2094" y="3044"/>
                </a:lnTo>
                <a:lnTo>
                  <a:pt x="2085" y="3043"/>
                </a:lnTo>
                <a:lnTo>
                  <a:pt x="2077" y="3041"/>
                </a:lnTo>
                <a:lnTo>
                  <a:pt x="2068" y="3038"/>
                </a:lnTo>
                <a:lnTo>
                  <a:pt x="2060" y="3034"/>
                </a:lnTo>
                <a:lnTo>
                  <a:pt x="2052" y="3030"/>
                </a:lnTo>
                <a:lnTo>
                  <a:pt x="2045" y="3024"/>
                </a:lnTo>
                <a:lnTo>
                  <a:pt x="2039" y="3019"/>
                </a:lnTo>
                <a:lnTo>
                  <a:pt x="2033" y="3011"/>
                </a:lnTo>
                <a:lnTo>
                  <a:pt x="2028" y="3004"/>
                </a:lnTo>
                <a:lnTo>
                  <a:pt x="2024" y="2997"/>
                </a:lnTo>
                <a:lnTo>
                  <a:pt x="2020" y="2989"/>
                </a:lnTo>
                <a:lnTo>
                  <a:pt x="2016" y="2981"/>
                </a:lnTo>
                <a:lnTo>
                  <a:pt x="2014" y="2972"/>
                </a:lnTo>
                <a:lnTo>
                  <a:pt x="2012" y="2963"/>
                </a:lnTo>
                <a:lnTo>
                  <a:pt x="2012" y="2954"/>
                </a:lnTo>
                <a:lnTo>
                  <a:pt x="2012" y="2945"/>
                </a:lnTo>
                <a:lnTo>
                  <a:pt x="2014" y="2936"/>
                </a:lnTo>
                <a:lnTo>
                  <a:pt x="2016" y="2928"/>
                </a:lnTo>
                <a:lnTo>
                  <a:pt x="2020" y="2919"/>
                </a:lnTo>
                <a:lnTo>
                  <a:pt x="2024" y="2911"/>
                </a:lnTo>
                <a:lnTo>
                  <a:pt x="2028" y="2903"/>
                </a:lnTo>
                <a:lnTo>
                  <a:pt x="2033" y="2896"/>
                </a:lnTo>
                <a:lnTo>
                  <a:pt x="2039" y="2890"/>
                </a:lnTo>
                <a:lnTo>
                  <a:pt x="2045" y="2884"/>
                </a:lnTo>
                <a:lnTo>
                  <a:pt x="2052" y="2879"/>
                </a:lnTo>
                <a:lnTo>
                  <a:pt x="2060" y="2875"/>
                </a:lnTo>
                <a:lnTo>
                  <a:pt x="2068" y="2871"/>
                </a:lnTo>
                <a:lnTo>
                  <a:pt x="2077" y="2868"/>
                </a:lnTo>
                <a:lnTo>
                  <a:pt x="2085" y="2866"/>
                </a:lnTo>
                <a:lnTo>
                  <a:pt x="2094" y="2864"/>
                </a:lnTo>
                <a:lnTo>
                  <a:pt x="2103" y="2864"/>
                </a:lnTo>
                <a:lnTo>
                  <a:pt x="2512" y="2864"/>
                </a:lnTo>
                <a:lnTo>
                  <a:pt x="2512" y="2799"/>
                </a:lnTo>
                <a:lnTo>
                  <a:pt x="2512" y="2775"/>
                </a:lnTo>
                <a:lnTo>
                  <a:pt x="2509" y="2753"/>
                </a:lnTo>
                <a:lnTo>
                  <a:pt x="2504" y="2733"/>
                </a:lnTo>
                <a:lnTo>
                  <a:pt x="2498" y="2715"/>
                </a:lnTo>
                <a:lnTo>
                  <a:pt x="2491" y="2698"/>
                </a:lnTo>
                <a:lnTo>
                  <a:pt x="2483" y="2683"/>
                </a:lnTo>
                <a:lnTo>
                  <a:pt x="2473" y="2669"/>
                </a:lnTo>
                <a:lnTo>
                  <a:pt x="2461" y="2657"/>
                </a:lnTo>
                <a:lnTo>
                  <a:pt x="2448" y="2646"/>
                </a:lnTo>
                <a:lnTo>
                  <a:pt x="2434" y="2635"/>
                </a:lnTo>
                <a:lnTo>
                  <a:pt x="2419" y="2626"/>
                </a:lnTo>
                <a:lnTo>
                  <a:pt x="2402" y="2618"/>
                </a:lnTo>
                <a:lnTo>
                  <a:pt x="2384" y="2609"/>
                </a:lnTo>
                <a:lnTo>
                  <a:pt x="2365" y="2601"/>
                </a:lnTo>
                <a:lnTo>
                  <a:pt x="2346" y="2594"/>
                </a:lnTo>
                <a:lnTo>
                  <a:pt x="2324" y="2588"/>
                </a:lnTo>
                <a:lnTo>
                  <a:pt x="2078" y="2731"/>
                </a:lnTo>
                <a:lnTo>
                  <a:pt x="2065" y="2739"/>
                </a:lnTo>
                <a:lnTo>
                  <a:pt x="2052" y="2746"/>
                </a:lnTo>
                <a:lnTo>
                  <a:pt x="2039" y="2752"/>
                </a:lnTo>
                <a:lnTo>
                  <a:pt x="2026" y="2757"/>
                </a:lnTo>
                <a:lnTo>
                  <a:pt x="2012" y="2761"/>
                </a:lnTo>
                <a:lnTo>
                  <a:pt x="1998" y="2765"/>
                </a:lnTo>
                <a:lnTo>
                  <a:pt x="1983" y="2767"/>
                </a:lnTo>
                <a:lnTo>
                  <a:pt x="1969" y="2767"/>
                </a:lnTo>
                <a:lnTo>
                  <a:pt x="1953" y="2767"/>
                </a:lnTo>
                <a:lnTo>
                  <a:pt x="1939" y="2765"/>
                </a:lnTo>
                <a:lnTo>
                  <a:pt x="1925" y="2761"/>
                </a:lnTo>
                <a:lnTo>
                  <a:pt x="1910" y="2757"/>
                </a:lnTo>
                <a:lnTo>
                  <a:pt x="1897" y="2752"/>
                </a:lnTo>
                <a:lnTo>
                  <a:pt x="1884" y="2746"/>
                </a:lnTo>
                <a:lnTo>
                  <a:pt x="1872" y="2739"/>
                </a:lnTo>
                <a:lnTo>
                  <a:pt x="1860" y="2731"/>
                </a:lnTo>
                <a:lnTo>
                  <a:pt x="1612" y="2588"/>
                </a:lnTo>
                <a:lnTo>
                  <a:pt x="1592" y="2594"/>
                </a:lnTo>
                <a:lnTo>
                  <a:pt x="1571" y="2601"/>
                </a:lnTo>
                <a:lnTo>
                  <a:pt x="1553" y="2609"/>
                </a:lnTo>
                <a:lnTo>
                  <a:pt x="1535" y="2618"/>
                </a:lnTo>
                <a:lnTo>
                  <a:pt x="1518" y="2626"/>
                </a:lnTo>
                <a:lnTo>
                  <a:pt x="1503" y="2635"/>
                </a:lnTo>
                <a:lnTo>
                  <a:pt x="1489" y="2645"/>
                </a:lnTo>
                <a:lnTo>
                  <a:pt x="1475" y="2657"/>
                </a:lnTo>
                <a:lnTo>
                  <a:pt x="1464" y="2669"/>
                </a:lnTo>
                <a:lnTo>
                  <a:pt x="1454" y="2683"/>
                </a:lnTo>
                <a:lnTo>
                  <a:pt x="1445" y="2698"/>
                </a:lnTo>
                <a:lnTo>
                  <a:pt x="1438" y="2715"/>
                </a:lnTo>
                <a:lnTo>
                  <a:pt x="1432" y="2733"/>
                </a:lnTo>
                <a:lnTo>
                  <a:pt x="1428" y="2753"/>
                </a:lnTo>
                <a:lnTo>
                  <a:pt x="1426" y="2775"/>
                </a:lnTo>
                <a:lnTo>
                  <a:pt x="1425" y="2799"/>
                </a:lnTo>
                <a:lnTo>
                  <a:pt x="1425" y="2864"/>
                </a:lnTo>
                <a:lnTo>
                  <a:pt x="1836" y="2864"/>
                </a:lnTo>
                <a:lnTo>
                  <a:pt x="1846" y="2864"/>
                </a:lnTo>
                <a:lnTo>
                  <a:pt x="1854" y="2866"/>
                </a:lnTo>
                <a:lnTo>
                  <a:pt x="1864" y="2868"/>
                </a:lnTo>
                <a:lnTo>
                  <a:pt x="1872" y="2871"/>
                </a:lnTo>
                <a:lnTo>
                  <a:pt x="1880" y="2875"/>
                </a:lnTo>
                <a:lnTo>
                  <a:pt x="1888" y="2879"/>
                </a:lnTo>
                <a:lnTo>
                  <a:pt x="1894" y="2884"/>
                </a:lnTo>
                <a:lnTo>
                  <a:pt x="1901" y="2890"/>
                </a:lnTo>
                <a:lnTo>
                  <a:pt x="1907" y="2896"/>
                </a:lnTo>
                <a:lnTo>
                  <a:pt x="1913" y="2903"/>
                </a:lnTo>
                <a:lnTo>
                  <a:pt x="1917" y="2911"/>
                </a:lnTo>
                <a:lnTo>
                  <a:pt x="1921" y="2919"/>
                </a:lnTo>
                <a:lnTo>
                  <a:pt x="1924" y="2928"/>
                </a:lnTo>
                <a:lnTo>
                  <a:pt x="1926" y="2936"/>
                </a:lnTo>
                <a:lnTo>
                  <a:pt x="1928" y="2945"/>
                </a:lnTo>
                <a:lnTo>
                  <a:pt x="1928" y="2954"/>
                </a:lnTo>
                <a:lnTo>
                  <a:pt x="1928" y="2963"/>
                </a:lnTo>
                <a:lnTo>
                  <a:pt x="1926" y="2972"/>
                </a:lnTo>
                <a:lnTo>
                  <a:pt x="1924" y="2981"/>
                </a:lnTo>
                <a:lnTo>
                  <a:pt x="1921" y="2989"/>
                </a:lnTo>
                <a:lnTo>
                  <a:pt x="1917" y="2997"/>
                </a:lnTo>
                <a:lnTo>
                  <a:pt x="1913" y="3004"/>
                </a:lnTo>
                <a:lnTo>
                  <a:pt x="1907" y="3011"/>
                </a:lnTo>
                <a:lnTo>
                  <a:pt x="1901" y="3019"/>
                </a:lnTo>
                <a:lnTo>
                  <a:pt x="1894" y="3024"/>
                </a:lnTo>
                <a:lnTo>
                  <a:pt x="1888" y="3030"/>
                </a:lnTo>
                <a:lnTo>
                  <a:pt x="1880" y="3034"/>
                </a:lnTo>
                <a:lnTo>
                  <a:pt x="1872" y="3038"/>
                </a:lnTo>
                <a:lnTo>
                  <a:pt x="1864" y="3041"/>
                </a:lnTo>
                <a:lnTo>
                  <a:pt x="1855" y="3043"/>
                </a:lnTo>
                <a:lnTo>
                  <a:pt x="1846" y="3044"/>
                </a:lnTo>
                <a:lnTo>
                  <a:pt x="1836" y="3045"/>
                </a:lnTo>
                <a:lnTo>
                  <a:pt x="1370" y="3045"/>
                </a:lnTo>
                <a:lnTo>
                  <a:pt x="1356" y="3044"/>
                </a:lnTo>
                <a:lnTo>
                  <a:pt x="1344" y="3042"/>
                </a:lnTo>
                <a:lnTo>
                  <a:pt x="1332" y="3039"/>
                </a:lnTo>
                <a:lnTo>
                  <a:pt x="1320" y="3035"/>
                </a:lnTo>
                <a:lnTo>
                  <a:pt x="1309" y="3030"/>
                </a:lnTo>
                <a:lnTo>
                  <a:pt x="1298" y="3023"/>
                </a:lnTo>
                <a:lnTo>
                  <a:pt x="1289" y="3016"/>
                </a:lnTo>
                <a:lnTo>
                  <a:pt x="1280" y="3007"/>
                </a:lnTo>
                <a:lnTo>
                  <a:pt x="1272" y="2998"/>
                </a:lnTo>
                <a:lnTo>
                  <a:pt x="1264" y="2989"/>
                </a:lnTo>
                <a:lnTo>
                  <a:pt x="1257" y="2978"/>
                </a:lnTo>
                <a:lnTo>
                  <a:pt x="1252" y="2967"/>
                </a:lnTo>
                <a:lnTo>
                  <a:pt x="1247" y="2956"/>
                </a:lnTo>
                <a:lnTo>
                  <a:pt x="1244" y="2944"/>
                </a:lnTo>
                <a:lnTo>
                  <a:pt x="1242" y="2931"/>
                </a:lnTo>
                <a:lnTo>
                  <a:pt x="1242" y="2919"/>
                </a:lnTo>
                <a:lnTo>
                  <a:pt x="1242" y="2799"/>
                </a:lnTo>
                <a:lnTo>
                  <a:pt x="1242" y="2774"/>
                </a:lnTo>
                <a:lnTo>
                  <a:pt x="1244" y="2751"/>
                </a:lnTo>
                <a:lnTo>
                  <a:pt x="1246" y="2728"/>
                </a:lnTo>
                <a:lnTo>
                  <a:pt x="1250" y="2706"/>
                </a:lnTo>
                <a:lnTo>
                  <a:pt x="1254" y="2686"/>
                </a:lnTo>
                <a:lnTo>
                  <a:pt x="1261" y="2666"/>
                </a:lnTo>
                <a:lnTo>
                  <a:pt x="1267" y="2648"/>
                </a:lnTo>
                <a:lnTo>
                  <a:pt x="1274" y="2630"/>
                </a:lnTo>
                <a:lnTo>
                  <a:pt x="1282" y="2613"/>
                </a:lnTo>
                <a:lnTo>
                  <a:pt x="1291" y="2596"/>
                </a:lnTo>
                <a:lnTo>
                  <a:pt x="1301" y="2581"/>
                </a:lnTo>
                <a:lnTo>
                  <a:pt x="1311" y="2566"/>
                </a:lnTo>
                <a:lnTo>
                  <a:pt x="1323" y="2553"/>
                </a:lnTo>
                <a:lnTo>
                  <a:pt x="1335" y="2540"/>
                </a:lnTo>
                <a:lnTo>
                  <a:pt x="1348" y="2527"/>
                </a:lnTo>
                <a:lnTo>
                  <a:pt x="1361" y="2516"/>
                </a:lnTo>
                <a:lnTo>
                  <a:pt x="1376" y="2504"/>
                </a:lnTo>
                <a:lnTo>
                  <a:pt x="1390" y="2493"/>
                </a:lnTo>
                <a:lnTo>
                  <a:pt x="1405" y="2483"/>
                </a:lnTo>
                <a:lnTo>
                  <a:pt x="1421" y="2474"/>
                </a:lnTo>
                <a:lnTo>
                  <a:pt x="1438" y="2465"/>
                </a:lnTo>
                <a:lnTo>
                  <a:pt x="1455" y="2456"/>
                </a:lnTo>
                <a:lnTo>
                  <a:pt x="1472" y="2448"/>
                </a:lnTo>
                <a:lnTo>
                  <a:pt x="1491" y="2441"/>
                </a:lnTo>
                <a:lnTo>
                  <a:pt x="1527" y="2426"/>
                </a:lnTo>
                <a:lnTo>
                  <a:pt x="1567" y="2413"/>
                </a:lnTo>
                <a:lnTo>
                  <a:pt x="1607" y="2400"/>
                </a:lnTo>
                <a:lnTo>
                  <a:pt x="1649" y="2389"/>
                </a:lnTo>
                <a:lnTo>
                  <a:pt x="1662" y="2386"/>
                </a:lnTo>
                <a:lnTo>
                  <a:pt x="1673" y="2383"/>
                </a:lnTo>
                <a:lnTo>
                  <a:pt x="1647" y="2362"/>
                </a:lnTo>
                <a:lnTo>
                  <a:pt x="1620" y="2340"/>
                </a:lnTo>
                <a:lnTo>
                  <a:pt x="1596" y="2316"/>
                </a:lnTo>
                <a:lnTo>
                  <a:pt x="1572" y="2291"/>
                </a:lnTo>
                <a:lnTo>
                  <a:pt x="1435" y="2371"/>
                </a:lnTo>
                <a:lnTo>
                  <a:pt x="1420" y="2379"/>
                </a:lnTo>
                <a:lnTo>
                  <a:pt x="1406" y="2387"/>
                </a:lnTo>
                <a:lnTo>
                  <a:pt x="1393" y="2393"/>
                </a:lnTo>
                <a:lnTo>
                  <a:pt x="1379" y="2398"/>
                </a:lnTo>
                <a:lnTo>
                  <a:pt x="1365" y="2402"/>
                </a:lnTo>
                <a:lnTo>
                  <a:pt x="1352" y="2405"/>
                </a:lnTo>
                <a:lnTo>
                  <a:pt x="1338" y="2407"/>
                </a:lnTo>
                <a:lnTo>
                  <a:pt x="1325" y="2407"/>
                </a:lnTo>
                <a:lnTo>
                  <a:pt x="1311" y="2407"/>
                </a:lnTo>
                <a:lnTo>
                  <a:pt x="1298" y="2405"/>
                </a:lnTo>
                <a:lnTo>
                  <a:pt x="1285" y="2402"/>
                </a:lnTo>
                <a:lnTo>
                  <a:pt x="1272" y="2398"/>
                </a:lnTo>
                <a:lnTo>
                  <a:pt x="1257" y="2393"/>
                </a:lnTo>
                <a:lnTo>
                  <a:pt x="1244" y="2387"/>
                </a:lnTo>
                <a:lnTo>
                  <a:pt x="1230" y="2380"/>
                </a:lnTo>
                <a:lnTo>
                  <a:pt x="1216" y="2371"/>
                </a:lnTo>
                <a:lnTo>
                  <a:pt x="969" y="2228"/>
                </a:lnTo>
                <a:lnTo>
                  <a:pt x="948" y="2235"/>
                </a:lnTo>
                <a:lnTo>
                  <a:pt x="928" y="2242"/>
                </a:lnTo>
                <a:lnTo>
                  <a:pt x="909" y="2249"/>
                </a:lnTo>
                <a:lnTo>
                  <a:pt x="892" y="2257"/>
                </a:lnTo>
                <a:lnTo>
                  <a:pt x="874" y="2266"/>
                </a:lnTo>
                <a:lnTo>
                  <a:pt x="859" y="2275"/>
                </a:lnTo>
                <a:lnTo>
                  <a:pt x="845" y="2285"/>
                </a:lnTo>
                <a:lnTo>
                  <a:pt x="833" y="2296"/>
                </a:lnTo>
                <a:lnTo>
                  <a:pt x="820" y="2310"/>
                </a:lnTo>
                <a:lnTo>
                  <a:pt x="810" y="2323"/>
                </a:lnTo>
                <a:lnTo>
                  <a:pt x="802" y="2338"/>
                </a:lnTo>
                <a:lnTo>
                  <a:pt x="794" y="2355"/>
                </a:lnTo>
                <a:lnTo>
                  <a:pt x="789" y="2373"/>
                </a:lnTo>
                <a:lnTo>
                  <a:pt x="785" y="2393"/>
                </a:lnTo>
                <a:lnTo>
                  <a:pt x="782" y="2416"/>
                </a:lnTo>
                <a:lnTo>
                  <a:pt x="781" y="2440"/>
                </a:lnTo>
                <a:lnTo>
                  <a:pt x="781" y="2504"/>
                </a:lnTo>
                <a:lnTo>
                  <a:pt x="1153" y="2503"/>
                </a:lnTo>
                <a:lnTo>
                  <a:pt x="1162" y="2504"/>
                </a:lnTo>
                <a:lnTo>
                  <a:pt x="1171" y="2505"/>
                </a:lnTo>
                <a:lnTo>
                  <a:pt x="1179" y="2507"/>
                </a:lnTo>
                <a:lnTo>
                  <a:pt x="1188" y="2511"/>
                </a:lnTo>
                <a:lnTo>
                  <a:pt x="1196" y="2515"/>
                </a:lnTo>
                <a:lnTo>
                  <a:pt x="1203" y="2519"/>
                </a:lnTo>
                <a:lnTo>
                  <a:pt x="1211" y="2525"/>
                </a:lnTo>
                <a:lnTo>
                  <a:pt x="1217" y="2530"/>
                </a:lnTo>
                <a:lnTo>
                  <a:pt x="1223" y="2537"/>
                </a:lnTo>
                <a:lnTo>
                  <a:pt x="1228" y="2544"/>
                </a:lnTo>
                <a:lnTo>
                  <a:pt x="1233" y="2551"/>
                </a:lnTo>
                <a:lnTo>
                  <a:pt x="1236" y="2559"/>
                </a:lnTo>
                <a:lnTo>
                  <a:pt x="1239" y="2567"/>
                </a:lnTo>
                <a:lnTo>
                  <a:pt x="1242" y="2576"/>
                </a:lnTo>
                <a:lnTo>
                  <a:pt x="1243" y="2585"/>
                </a:lnTo>
                <a:lnTo>
                  <a:pt x="1243" y="2594"/>
                </a:lnTo>
                <a:lnTo>
                  <a:pt x="1243" y="2603"/>
                </a:lnTo>
                <a:lnTo>
                  <a:pt x="1242" y="2613"/>
                </a:lnTo>
                <a:lnTo>
                  <a:pt x="1239" y="2621"/>
                </a:lnTo>
                <a:lnTo>
                  <a:pt x="1236" y="2629"/>
                </a:lnTo>
                <a:lnTo>
                  <a:pt x="1233" y="2637"/>
                </a:lnTo>
                <a:lnTo>
                  <a:pt x="1228" y="2645"/>
                </a:lnTo>
                <a:lnTo>
                  <a:pt x="1223" y="2652"/>
                </a:lnTo>
                <a:lnTo>
                  <a:pt x="1217" y="2658"/>
                </a:lnTo>
                <a:lnTo>
                  <a:pt x="1211" y="2664"/>
                </a:lnTo>
                <a:lnTo>
                  <a:pt x="1203" y="2669"/>
                </a:lnTo>
                <a:lnTo>
                  <a:pt x="1196" y="2673"/>
                </a:lnTo>
                <a:lnTo>
                  <a:pt x="1188" y="2677"/>
                </a:lnTo>
                <a:lnTo>
                  <a:pt x="1180" y="2680"/>
                </a:lnTo>
                <a:lnTo>
                  <a:pt x="1171" y="2682"/>
                </a:lnTo>
                <a:lnTo>
                  <a:pt x="1162" y="2684"/>
                </a:lnTo>
                <a:lnTo>
                  <a:pt x="1153" y="2684"/>
                </a:lnTo>
                <a:lnTo>
                  <a:pt x="727" y="2685"/>
                </a:lnTo>
                <a:lnTo>
                  <a:pt x="713" y="2684"/>
                </a:lnTo>
                <a:lnTo>
                  <a:pt x="701" y="2682"/>
                </a:lnTo>
                <a:lnTo>
                  <a:pt x="689" y="2679"/>
                </a:lnTo>
                <a:lnTo>
                  <a:pt x="677" y="2675"/>
                </a:lnTo>
                <a:lnTo>
                  <a:pt x="666" y="2670"/>
                </a:lnTo>
                <a:lnTo>
                  <a:pt x="655" y="2663"/>
                </a:lnTo>
                <a:lnTo>
                  <a:pt x="645" y="2656"/>
                </a:lnTo>
                <a:lnTo>
                  <a:pt x="636" y="2648"/>
                </a:lnTo>
                <a:lnTo>
                  <a:pt x="628" y="2639"/>
                </a:lnTo>
                <a:lnTo>
                  <a:pt x="621" y="2629"/>
                </a:lnTo>
                <a:lnTo>
                  <a:pt x="615" y="2619"/>
                </a:lnTo>
                <a:lnTo>
                  <a:pt x="608" y="2607"/>
                </a:lnTo>
                <a:lnTo>
                  <a:pt x="604" y="2596"/>
                </a:lnTo>
                <a:lnTo>
                  <a:pt x="601" y="2584"/>
                </a:lnTo>
                <a:lnTo>
                  <a:pt x="599" y="2571"/>
                </a:lnTo>
                <a:lnTo>
                  <a:pt x="598" y="2558"/>
                </a:lnTo>
                <a:lnTo>
                  <a:pt x="598" y="2440"/>
                </a:lnTo>
                <a:lnTo>
                  <a:pt x="599" y="2415"/>
                </a:lnTo>
                <a:lnTo>
                  <a:pt x="600" y="2391"/>
                </a:lnTo>
                <a:lnTo>
                  <a:pt x="603" y="2368"/>
                </a:lnTo>
                <a:lnTo>
                  <a:pt x="607" y="2347"/>
                </a:lnTo>
                <a:lnTo>
                  <a:pt x="612" y="2326"/>
                </a:lnTo>
                <a:lnTo>
                  <a:pt x="617" y="2306"/>
                </a:lnTo>
                <a:lnTo>
                  <a:pt x="624" y="2287"/>
                </a:lnTo>
                <a:lnTo>
                  <a:pt x="631" y="2270"/>
                </a:lnTo>
                <a:lnTo>
                  <a:pt x="639" y="2253"/>
                </a:lnTo>
                <a:lnTo>
                  <a:pt x="648" y="2237"/>
                </a:lnTo>
                <a:lnTo>
                  <a:pt x="657" y="2222"/>
                </a:lnTo>
                <a:lnTo>
                  <a:pt x="669" y="2206"/>
                </a:lnTo>
                <a:lnTo>
                  <a:pt x="680" y="2193"/>
                </a:lnTo>
                <a:lnTo>
                  <a:pt x="692" y="2180"/>
                </a:lnTo>
                <a:lnTo>
                  <a:pt x="704" y="2167"/>
                </a:lnTo>
                <a:lnTo>
                  <a:pt x="717" y="2156"/>
                </a:lnTo>
                <a:lnTo>
                  <a:pt x="732" y="2145"/>
                </a:lnTo>
                <a:lnTo>
                  <a:pt x="747" y="2134"/>
                </a:lnTo>
                <a:lnTo>
                  <a:pt x="762" y="2124"/>
                </a:lnTo>
                <a:lnTo>
                  <a:pt x="778" y="2115"/>
                </a:lnTo>
                <a:lnTo>
                  <a:pt x="795" y="2105"/>
                </a:lnTo>
                <a:lnTo>
                  <a:pt x="811" y="2096"/>
                </a:lnTo>
                <a:lnTo>
                  <a:pt x="830" y="2088"/>
                </a:lnTo>
                <a:lnTo>
                  <a:pt x="847" y="2080"/>
                </a:lnTo>
                <a:lnTo>
                  <a:pt x="885" y="2066"/>
                </a:lnTo>
                <a:lnTo>
                  <a:pt x="923" y="2053"/>
                </a:lnTo>
                <a:lnTo>
                  <a:pt x="964" y="2041"/>
                </a:lnTo>
                <a:lnTo>
                  <a:pt x="1005" y="2030"/>
                </a:lnTo>
                <a:lnTo>
                  <a:pt x="1018" y="2026"/>
                </a:lnTo>
                <a:lnTo>
                  <a:pt x="1029" y="2024"/>
                </a:lnTo>
                <a:lnTo>
                  <a:pt x="1005" y="2003"/>
                </a:lnTo>
                <a:lnTo>
                  <a:pt x="980" y="1982"/>
                </a:lnTo>
                <a:lnTo>
                  <a:pt x="957" y="1960"/>
                </a:lnTo>
                <a:lnTo>
                  <a:pt x="934" y="1937"/>
                </a:lnTo>
                <a:lnTo>
                  <a:pt x="912" y="1912"/>
                </a:lnTo>
                <a:lnTo>
                  <a:pt x="892" y="1885"/>
                </a:lnTo>
                <a:lnTo>
                  <a:pt x="872" y="1858"/>
                </a:lnTo>
                <a:lnTo>
                  <a:pt x="854" y="1831"/>
                </a:lnTo>
                <a:lnTo>
                  <a:pt x="838" y="1801"/>
                </a:lnTo>
                <a:lnTo>
                  <a:pt x="823" y="1772"/>
                </a:lnTo>
                <a:lnTo>
                  <a:pt x="810" y="1742"/>
                </a:lnTo>
                <a:lnTo>
                  <a:pt x="799" y="1712"/>
                </a:lnTo>
                <a:lnTo>
                  <a:pt x="795" y="1696"/>
                </a:lnTo>
                <a:lnTo>
                  <a:pt x="791" y="1681"/>
                </a:lnTo>
                <a:lnTo>
                  <a:pt x="787" y="1665"/>
                </a:lnTo>
                <a:lnTo>
                  <a:pt x="785" y="1650"/>
                </a:lnTo>
                <a:lnTo>
                  <a:pt x="782" y="1635"/>
                </a:lnTo>
                <a:lnTo>
                  <a:pt x="781" y="1619"/>
                </a:lnTo>
                <a:lnTo>
                  <a:pt x="780" y="1604"/>
                </a:lnTo>
                <a:lnTo>
                  <a:pt x="779" y="1587"/>
                </a:lnTo>
                <a:lnTo>
                  <a:pt x="779" y="1450"/>
                </a:lnTo>
                <a:lnTo>
                  <a:pt x="780" y="1419"/>
                </a:lnTo>
                <a:lnTo>
                  <a:pt x="782" y="1388"/>
                </a:lnTo>
                <a:lnTo>
                  <a:pt x="785" y="1358"/>
                </a:lnTo>
                <a:lnTo>
                  <a:pt x="789" y="1328"/>
                </a:lnTo>
                <a:lnTo>
                  <a:pt x="794" y="1297"/>
                </a:lnTo>
                <a:lnTo>
                  <a:pt x="801" y="1268"/>
                </a:lnTo>
                <a:lnTo>
                  <a:pt x="809" y="1240"/>
                </a:lnTo>
                <a:lnTo>
                  <a:pt x="818" y="1212"/>
                </a:lnTo>
                <a:lnTo>
                  <a:pt x="830" y="1183"/>
                </a:lnTo>
                <a:lnTo>
                  <a:pt x="842" y="1156"/>
                </a:lnTo>
                <a:lnTo>
                  <a:pt x="856" y="1130"/>
                </a:lnTo>
                <a:lnTo>
                  <a:pt x="871" y="1104"/>
                </a:lnTo>
                <a:lnTo>
                  <a:pt x="888" y="1078"/>
                </a:lnTo>
                <a:lnTo>
                  <a:pt x="906" y="1054"/>
                </a:lnTo>
                <a:lnTo>
                  <a:pt x="926" y="1030"/>
                </a:lnTo>
                <a:lnTo>
                  <a:pt x="948" y="1008"/>
                </a:lnTo>
                <a:lnTo>
                  <a:pt x="967" y="989"/>
                </a:lnTo>
                <a:lnTo>
                  <a:pt x="986" y="972"/>
                </a:lnTo>
                <a:lnTo>
                  <a:pt x="1008" y="956"/>
                </a:lnTo>
                <a:lnTo>
                  <a:pt x="1029" y="941"/>
                </a:lnTo>
                <a:lnTo>
                  <a:pt x="1051" y="928"/>
                </a:lnTo>
                <a:lnTo>
                  <a:pt x="1073" y="915"/>
                </a:lnTo>
                <a:lnTo>
                  <a:pt x="1096" y="904"/>
                </a:lnTo>
                <a:lnTo>
                  <a:pt x="1120" y="892"/>
                </a:lnTo>
                <a:lnTo>
                  <a:pt x="1144" y="883"/>
                </a:lnTo>
                <a:lnTo>
                  <a:pt x="1170" y="875"/>
                </a:lnTo>
                <a:lnTo>
                  <a:pt x="1194" y="868"/>
                </a:lnTo>
                <a:lnTo>
                  <a:pt x="1221" y="862"/>
                </a:lnTo>
                <a:lnTo>
                  <a:pt x="1246" y="858"/>
                </a:lnTo>
                <a:lnTo>
                  <a:pt x="1273" y="854"/>
                </a:lnTo>
                <a:lnTo>
                  <a:pt x="1299" y="852"/>
                </a:lnTo>
                <a:lnTo>
                  <a:pt x="1327" y="851"/>
                </a:lnTo>
                <a:lnTo>
                  <a:pt x="1349" y="852"/>
                </a:lnTo>
                <a:lnTo>
                  <a:pt x="1371" y="853"/>
                </a:lnTo>
                <a:lnTo>
                  <a:pt x="1393" y="856"/>
                </a:lnTo>
                <a:lnTo>
                  <a:pt x="1414" y="859"/>
                </a:lnTo>
                <a:lnTo>
                  <a:pt x="1436" y="863"/>
                </a:lnTo>
                <a:lnTo>
                  <a:pt x="1456" y="868"/>
                </a:lnTo>
                <a:lnTo>
                  <a:pt x="1478" y="874"/>
                </a:lnTo>
                <a:lnTo>
                  <a:pt x="1497" y="880"/>
                </a:lnTo>
                <a:lnTo>
                  <a:pt x="1517" y="887"/>
                </a:lnTo>
                <a:lnTo>
                  <a:pt x="1537" y="896"/>
                </a:lnTo>
                <a:lnTo>
                  <a:pt x="1556" y="905"/>
                </a:lnTo>
                <a:lnTo>
                  <a:pt x="1574" y="914"/>
                </a:lnTo>
                <a:lnTo>
                  <a:pt x="1593" y="924"/>
                </a:lnTo>
                <a:lnTo>
                  <a:pt x="1610" y="934"/>
                </a:lnTo>
                <a:lnTo>
                  <a:pt x="1627" y="946"/>
                </a:lnTo>
                <a:lnTo>
                  <a:pt x="1645" y="958"/>
                </a:lnTo>
                <a:lnTo>
                  <a:pt x="1661" y="970"/>
                </a:lnTo>
                <a:lnTo>
                  <a:pt x="1676" y="983"/>
                </a:lnTo>
                <a:lnTo>
                  <a:pt x="1691" y="998"/>
                </a:lnTo>
                <a:lnTo>
                  <a:pt x="1707" y="1013"/>
                </a:lnTo>
                <a:lnTo>
                  <a:pt x="1721" y="1028"/>
                </a:lnTo>
                <a:lnTo>
                  <a:pt x="1734" y="1043"/>
                </a:lnTo>
                <a:lnTo>
                  <a:pt x="1747" y="1059"/>
                </a:lnTo>
                <a:lnTo>
                  <a:pt x="1760" y="1076"/>
                </a:lnTo>
                <a:lnTo>
                  <a:pt x="1772" y="1093"/>
                </a:lnTo>
                <a:lnTo>
                  <a:pt x="1783" y="1112"/>
                </a:lnTo>
                <a:lnTo>
                  <a:pt x="1793" y="1130"/>
                </a:lnTo>
                <a:lnTo>
                  <a:pt x="1804" y="1148"/>
                </a:lnTo>
                <a:lnTo>
                  <a:pt x="1813" y="1167"/>
                </a:lnTo>
                <a:lnTo>
                  <a:pt x="1822" y="1187"/>
                </a:lnTo>
                <a:lnTo>
                  <a:pt x="1830" y="1208"/>
                </a:lnTo>
                <a:lnTo>
                  <a:pt x="1837" y="1228"/>
                </a:lnTo>
                <a:lnTo>
                  <a:pt x="1869" y="1221"/>
                </a:lnTo>
                <a:lnTo>
                  <a:pt x="1902" y="1216"/>
                </a:lnTo>
                <a:lnTo>
                  <a:pt x="1936" y="1213"/>
                </a:lnTo>
                <a:lnTo>
                  <a:pt x="1970" y="1211"/>
                </a:lnTo>
                <a:lnTo>
                  <a:pt x="2002" y="1213"/>
                </a:lnTo>
                <a:lnTo>
                  <a:pt x="2035" y="1216"/>
                </a:lnTo>
                <a:lnTo>
                  <a:pt x="2067" y="1221"/>
                </a:lnTo>
                <a:lnTo>
                  <a:pt x="2100" y="1228"/>
                </a:lnTo>
                <a:lnTo>
                  <a:pt x="2107" y="1208"/>
                </a:lnTo>
                <a:lnTo>
                  <a:pt x="2115" y="1187"/>
                </a:lnTo>
                <a:lnTo>
                  <a:pt x="2123" y="1167"/>
                </a:lnTo>
                <a:lnTo>
                  <a:pt x="2133" y="1148"/>
                </a:lnTo>
                <a:lnTo>
                  <a:pt x="2143" y="1130"/>
                </a:lnTo>
                <a:lnTo>
                  <a:pt x="2154" y="1112"/>
                </a:lnTo>
                <a:lnTo>
                  <a:pt x="2165" y="1093"/>
                </a:lnTo>
                <a:lnTo>
                  <a:pt x="2176" y="1076"/>
                </a:lnTo>
                <a:lnTo>
                  <a:pt x="2190" y="1059"/>
                </a:lnTo>
                <a:lnTo>
                  <a:pt x="2202" y="1043"/>
                </a:lnTo>
                <a:lnTo>
                  <a:pt x="2216" y="1028"/>
                </a:lnTo>
                <a:lnTo>
                  <a:pt x="2230" y="1013"/>
                </a:lnTo>
                <a:lnTo>
                  <a:pt x="2245" y="998"/>
                </a:lnTo>
                <a:lnTo>
                  <a:pt x="2260" y="983"/>
                </a:lnTo>
                <a:lnTo>
                  <a:pt x="2276" y="970"/>
                </a:lnTo>
                <a:lnTo>
                  <a:pt x="2293" y="958"/>
                </a:lnTo>
                <a:lnTo>
                  <a:pt x="2310" y="946"/>
                </a:lnTo>
                <a:lnTo>
                  <a:pt x="2327" y="934"/>
                </a:lnTo>
                <a:lnTo>
                  <a:pt x="2344" y="924"/>
                </a:lnTo>
                <a:lnTo>
                  <a:pt x="2363" y="914"/>
                </a:lnTo>
                <a:lnTo>
                  <a:pt x="2382" y="905"/>
                </a:lnTo>
                <a:lnTo>
                  <a:pt x="2401" y="896"/>
                </a:lnTo>
                <a:lnTo>
                  <a:pt x="2421" y="887"/>
                </a:lnTo>
                <a:lnTo>
                  <a:pt x="2440" y="880"/>
                </a:lnTo>
                <a:lnTo>
                  <a:pt x="2461" y="874"/>
                </a:lnTo>
                <a:lnTo>
                  <a:pt x="2481" y="868"/>
                </a:lnTo>
                <a:lnTo>
                  <a:pt x="2502" y="863"/>
                </a:lnTo>
                <a:lnTo>
                  <a:pt x="2524" y="859"/>
                </a:lnTo>
                <a:lnTo>
                  <a:pt x="2546" y="856"/>
                </a:lnTo>
                <a:lnTo>
                  <a:pt x="2568" y="853"/>
                </a:lnTo>
                <a:lnTo>
                  <a:pt x="2590" y="852"/>
                </a:lnTo>
                <a:lnTo>
                  <a:pt x="2613" y="851"/>
                </a:lnTo>
                <a:lnTo>
                  <a:pt x="2640" y="852"/>
                </a:lnTo>
                <a:lnTo>
                  <a:pt x="2665" y="854"/>
                </a:lnTo>
                <a:lnTo>
                  <a:pt x="2692" y="858"/>
                </a:lnTo>
                <a:lnTo>
                  <a:pt x="2717" y="862"/>
                </a:lnTo>
                <a:lnTo>
                  <a:pt x="2743" y="868"/>
                </a:lnTo>
                <a:lnTo>
                  <a:pt x="2768" y="875"/>
                </a:lnTo>
                <a:lnTo>
                  <a:pt x="2793" y="883"/>
                </a:lnTo>
                <a:lnTo>
                  <a:pt x="2816" y="892"/>
                </a:lnTo>
                <a:lnTo>
                  <a:pt x="2841" y="904"/>
                </a:lnTo>
                <a:lnTo>
                  <a:pt x="2863" y="915"/>
                </a:lnTo>
                <a:lnTo>
                  <a:pt x="2885" y="928"/>
                </a:lnTo>
                <a:lnTo>
                  <a:pt x="2908" y="941"/>
                </a:lnTo>
                <a:lnTo>
                  <a:pt x="2929" y="956"/>
                </a:lnTo>
                <a:lnTo>
                  <a:pt x="2950" y="972"/>
                </a:lnTo>
                <a:lnTo>
                  <a:pt x="2970" y="989"/>
                </a:lnTo>
                <a:lnTo>
                  <a:pt x="2988" y="1008"/>
                </a:lnTo>
                <a:lnTo>
                  <a:pt x="3011" y="1030"/>
                </a:lnTo>
                <a:lnTo>
                  <a:pt x="3030" y="1054"/>
                </a:lnTo>
                <a:lnTo>
                  <a:pt x="3048" y="1078"/>
                </a:lnTo>
                <a:lnTo>
                  <a:pt x="3066" y="1104"/>
                </a:lnTo>
                <a:lnTo>
                  <a:pt x="3081" y="1129"/>
                </a:lnTo>
                <a:lnTo>
                  <a:pt x="3094" y="1156"/>
                </a:lnTo>
                <a:lnTo>
                  <a:pt x="3107" y="1183"/>
                </a:lnTo>
                <a:lnTo>
                  <a:pt x="3118" y="1212"/>
                </a:lnTo>
                <a:lnTo>
                  <a:pt x="3128" y="1240"/>
                </a:lnTo>
                <a:lnTo>
                  <a:pt x="3136" y="1268"/>
                </a:lnTo>
                <a:lnTo>
                  <a:pt x="3142" y="1297"/>
                </a:lnTo>
                <a:lnTo>
                  <a:pt x="3148" y="1328"/>
                </a:lnTo>
                <a:lnTo>
                  <a:pt x="3152" y="1358"/>
                </a:lnTo>
                <a:lnTo>
                  <a:pt x="3155" y="1388"/>
                </a:lnTo>
                <a:lnTo>
                  <a:pt x="3157" y="1419"/>
                </a:lnTo>
                <a:lnTo>
                  <a:pt x="3157" y="1450"/>
                </a:lnTo>
                <a:lnTo>
                  <a:pt x="3157" y="1587"/>
                </a:lnTo>
                <a:lnTo>
                  <a:pt x="3157" y="1604"/>
                </a:lnTo>
                <a:lnTo>
                  <a:pt x="3156" y="1619"/>
                </a:lnTo>
                <a:lnTo>
                  <a:pt x="3154" y="1635"/>
                </a:lnTo>
                <a:lnTo>
                  <a:pt x="3152" y="1650"/>
                </a:lnTo>
                <a:lnTo>
                  <a:pt x="3149" y="1665"/>
                </a:lnTo>
                <a:lnTo>
                  <a:pt x="3146" y="1681"/>
                </a:lnTo>
                <a:lnTo>
                  <a:pt x="3142" y="1696"/>
                </a:lnTo>
                <a:lnTo>
                  <a:pt x="3137" y="1712"/>
                </a:lnTo>
                <a:lnTo>
                  <a:pt x="3127" y="1742"/>
                </a:lnTo>
                <a:lnTo>
                  <a:pt x="3114" y="1772"/>
                </a:lnTo>
                <a:lnTo>
                  <a:pt x="3099" y="1801"/>
                </a:lnTo>
                <a:lnTo>
                  <a:pt x="3082" y="1830"/>
                </a:lnTo>
                <a:lnTo>
                  <a:pt x="3065" y="1858"/>
                </a:lnTo>
                <a:lnTo>
                  <a:pt x="3045" y="1885"/>
                </a:lnTo>
                <a:lnTo>
                  <a:pt x="3024" y="1912"/>
                </a:lnTo>
                <a:lnTo>
                  <a:pt x="3003" y="1936"/>
                </a:lnTo>
                <a:lnTo>
                  <a:pt x="2980" y="1960"/>
                </a:lnTo>
                <a:lnTo>
                  <a:pt x="2956" y="1982"/>
                </a:lnTo>
                <a:lnTo>
                  <a:pt x="2932" y="2003"/>
                </a:lnTo>
                <a:lnTo>
                  <a:pt x="2907" y="2023"/>
                </a:lnTo>
                <a:lnTo>
                  <a:pt x="2919" y="2027"/>
                </a:lnTo>
                <a:lnTo>
                  <a:pt x="2931" y="2030"/>
                </a:lnTo>
                <a:lnTo>
                  <a:pt x="2973" y="2041"/>
                </a:lnTo>
                <a:lnTo>
                  <a:pt x="3013" y="2053"/>
                </a:lnTo>
                <a:lnTo>
                  <a:pt x="3052" y="2066"/>
                </a:lnTo>
                <a:lnTo>
                  <a:pt x="3089" y="2080"/>
                </a:lnTo>
                <a:lnTo>
                  <a:pt x="3108" y="2088"/>
                </a:lnTo>
                <a:lnTo>
                  <a:pt x="3125" y="2096"/>
                </a:lnTo>
                <a:lnTo>
                  <a:pt x="3142" y="2105"/>
                </a:lnTo>
                <a:lnTo>
                  <a:pt x="3159" y="2115"/>
                </a:lnTo>
                <a:lnTo>
                  <a:pt x="3175" y="2124"/>
                </a:lnTo>
                <a:lnTo>
                  <a:pt x="3190" y="2134"/>
                </a:lnTo>
                <a:lnTo>
                  <a:pt x="3204" y="2144"/>
                </a:lnTo>
                <a:lnTo>
                  <a:pt x="3219" y="2156"/>
                </a:lnTo>
                <a:lnTo>
                  <a:pt x="3232" y="2167"/>
                </a:lnTo>
                <a:lnTo>
                  <a:pt x="3245" y="2180"/>
                </a:lnTo>
                <a:lnTo>
                  <a:pt x="3257" y="2193"/>
                </a:lnTo>
                <a:lnTo>
                  <a:pt x="3269" y="2206"/>
                </a:lnTo>
                <a:lnTo>
                  <a:pt x="3279" y="2222"/>
                </a:lnTo>
                <a:lnTo>
                  <a:pt x="3289" y="2237"/>
                </a:lnTo>
                <a:lnTo>
                  <a:pt x="3298" y="2253"/>
                </a:lnTo>
                <a:lnTo>
                  <a:pt x="3306" y="2270"/>
                </a:lnTo>
                <a:lnTo>
                  <a:pt x="3313" y="2287"/>
                </a:lnTo>
                <a:lnTo>
                  <a:pt x="3319" y="2306"/>
                </a:lnTo>
                <a:lnTo>
                  <a:pt x="3326" y="2326"/>
                </a:lnTo>
                <a:lnTo>
                  <a:pt x="3330" y="2347"/>
                </a:lnTo>
                <a:lnTo>
                  <a:pt x="3334" y="2368"/>
                </a:lnTo>
                <a:lnTo>
                  <a:pt x="3336" y="2391"/>
                </a:lnTo>
                <a:lnTo>
                  <a:pt x="3338" y="2415"/>
                </a:lnTo>
                <a:lnTo>
                  <a:pt x="3338" y="2440"/>
                </a:lnTo>
                <a:lnTo>
                  <a:pt x="3338" y="2558"/>
                </a:lnTo>
                <a:lnTo>
                  <a:pt x="3338" y="2571"/>
                </a:lnTo>
                <a:lnTo>
                  <a:pt x="3336" y="2584"/>
                </a:lnTo>
                <a:lnTo>
                  <a:pt x="3333" y="2596"/>
                </a:lnTo>
                <a:lnTo>
                  <a:pt x="3328" y="2607"/>
                </a:lnTo>
                <a:lnTo>
                  <a:pt x="3323" y="2619"/>
                </a:lnTo>
                <a:lnTo>
                  <a:pt x="3316" y="2629"/>
                </a:lnTo>
                <a:lnTo>
                  <a:pt x="3308" y="2639"/>
                </a:lnTo>
                <a:lnTo>
                  <a:pt x="3300" y="2648"/>
                </a:lnTo>
                <a:lnTo>
                  <a:pt x="3291" y="2656"/>
                </a:lnTo>
                <a:lnTo>
                  <a:pt x="3282" y="2663"/>
                </a:lnTo>
                <a:lnTo>
                  <a:pt x="3271" y="2670"/>
                </a:lnTo>
                <a:lnTo>
                  <a:pt x="3259" y="2675"/>
                </a:lnTo>
                <a:lnTo>
                  <a:pt x="3248" y="2679"/>
                </a:lnTo>
                <a:lnTo>
                  <a:pt x="3236" y="2682"/>
                </a:lnTo>
                <a:lnTo>
                  <a:pt x="3223" y="2684"/>
                </a:lnTo>
                <a:lnTo>
                  <a:pt x="3210" y="2685"/>
                </a:lnTo>
                <a:lnTo>
                  <a:pt x="2785" y="2685"/>
                </a:lnTo>
                <a:lnTo>
                  <a:pt x="2775" y="2684"/>
                </a:lnTo>
                <a:lnTo>
                  <a:pt x="2766" y="2683"/>
                </a:lnTo>
                <a:lnTo>
                  <a:pt x="2757" y="2681"/>
                </a:lnTo>
                <a:lnTo>
                  <a:pt x="2749" y="2678"/>
                </a:lnTo>
                <a:lnTo>
                  <a:pt x="2741" y="2674"/>
                </a:lnTo>
                <a:lnTo>
                  <a:pt x="2734" y="2669"/>
                </a:lnTo>
                <a:lnTo>
                  <a:pt x="2727" y="2664"/>
                </a:lnTo>
                <a:lnTo>
                  <a:pt x="2720" y="2658"/>
                </a:lnTo>
                <a:lnTo>
                  <a:pt x="2714" y="2652"/>
                </a:lnTo>
                <a:lnTo>
                  <a:pt x="2709" y="2645"/>
                </a:lnTo>
                <a:lnTo>
                  <a:pt x="2704" y="2638"/>
                </a:lnTo>
                <a:lnTo>
                  <a:pt x="2700" y="2630"/>
                </a:lnTo>
                <a:lnTo>
                  <a:pt x="2697" y="2622"/>
                </a:lnTo>
                <a:lnTo>
                  <a:pt x="2695" y="2613"/>
                </a:lnTo>
                <a:lnTo>
                  <a:pt x="2694" y="2603"/>
                </a:lnTo>
                <a:lnTo>
                  <a:pt x="2693" y="2594"/>
                </a:lnTo>
                <a:lnTo>
                  <a:pt x="2694" y="2585"/>
                </a:lnTo>
                <a:lnTo>
                  <a:pt x="2695" y="2576"/>
                </a:lnTo>
                <a:lnTo>
                  <a:pt x="2697" y="2568"/>
                </a:lnTo>
                <a:lnTo>
                  <a:pt x="2700" y="2559"/>
                </a:lnTo>
                <a:lnTo>
                  <a:pt x="2704" y="2551"/>
                </a:lnTo>
                <a:lnTo>
                  <a:pt x="2709" y="2544"/>
                </a:lnTo>
                <a:lnTo>
                  <a:pt x="2714" y="2537"/>
                </a:lnTo>
                <a:lnTo>
                  <a:pt x="2720" y="2531"/>
                </a:lnTo>
                <a:lnTo>
                  <a:pt x="2727" y="2525"/>
                </a:lnTo>
                <a:lnTo>
                  <a:pt x="2734" y="2520"/>
                </a:lnTo>
                <a:lnTo>
                  <a:pt x="2741" y="2515"/>
                </a:lnTo>
                <a:lnTo>
                  <a:pt x="2749" y="2512"/>
                </a:lnTo>
                <a:lnTo>
                  <a:pt x="2757" y="2508"/>
                </a:lnTo>
                <a:lnTo>
                  <a:pt x="2766" y="2505"/>
                </a:lnTo>
                <a:lnTo>
                  <a:pt x="2775" y="2504"/>
                </a:lnTo>
                <a:lnTo>
                  <a:pt x="2785" y="2504"/>
                </a:lnTo>
                <a:lnTo>
                  <a:pt x="3155" y="2504"/>
                </a:lnTo>
                <a:close/>
                <a:moveTo>
                  <a:pt x="2975" y="1525"/>
                </a:moveTo>
                <a:lnTo>
                  <a:pt x="2955" y="1518"/>
                </a:lnTo>
                <a:lnTo>
                  <a:pt x="2935" y="1510"/>
                </a:lnTo>
                <a:lnTo>
                  <a:pt x="2918" y="1501"/>
                </a:lnTo>
                <a:lnTo>
                  <a:pt x="2901" y="1489"/>
                </a:lnTo>
                <a:lnTo>
                  <a:pt x="2884" y="1477"/>
                </a:lnTo>
                <a:lnTo>
                  <a:pt x="2868" y="1464"/>
                </a:lnTo>
                <a:lnTo>
                  <a:pt x="2852" y="1450"/>
                </a:lnTo>
                <a:lnTo>
                  <a:pt x="2837" y="1435"/>
                </a:lnTo>
                <a:lnTo>
                  <a:pt x="2826" y="1424"/>
                </a:lnTo>
                <a:lnTo>
                  <a:pt x="2816" y="1416"/>
                </a:lnTo>
                <a:lnTo>
                  <a:pt x="2811" y="1416"/>
                </a:lnTo>
                <a:lnTo>
                  <a:pt x="2806" y="1418"/>
                </a:lnTo>
                <a:lnTo>
                  <a:pt x="2791" y="1422"/>
                </a:lnTo>
                <a:lnTo>
                  <a:pt x="2776" y="1425"/>
                </a:lnTo>
                <a:lnTo>
                  <a:pt x="2761" y="1429"/>
                </a:lnTo>
                <a:lnTo>
                  <a:pt x="2747" y="1433"/>
                </a:lnTo>
                <a:lnTo>
                  <a:pt x="2713" y="1442"/>
                </a:lnTo>
                <a:lnTo>
                  <a:pt x="2680" y="1450"/>
                </a:lnTo>
                <a:lnTo>
                  <a:pt x="2662" y="1453"/>
                </a:lnTo>
                <a:lnTo>
                  <a:pt x="2646" y="1456"/>
                </a:lnTo>
                <a:lnTo>
                  <a:pt x="2629" y="1457"/>
                </a:lnTo>
                <a:lnTo>
                  <a:pt x="2611" y="1458"/>
                </a:lnTo>
                <a:lnTo>
                  <a:pt x="2594" y="1457"/>
                </a:lnTo>
                <a:lnTo>
                  <a:pt x="2578" y="1456"/>
                </a:lnTo>
                <a:lnTo>
                  <a:pt x="2560" y="1453"/>
                </a:lnTo>
                <a:lnTo>
                  <a:pt x="2543" y="1450"/>
                </a:lnTo>
                <a:lnTo>
                  <a:pt x="2510" y="1442"/>
                </a:lnTo>
                <a:lnTo>
                  <a:pt x="2477" y="1433"/>
                </a:lnTo>
                <a:lnTo>
                  <a:pt x="2462" y="1429"/>
                </a:lnTo>
                <a:lnTo>
                  <a:pt x="2447" y="1426"/>
                </a:lnTo>
                <a:lnTo>
                  <a:pt x="2432" y="1422"/>
                </a:lnTo>
                <a:lnTo>
                  <a:pt x="2418" y="1418"/>
                </a:lnTo>
                <a:lnTo>
                  <a:pt x="2413" y="1416"/>
                </a:lnTo>
                <a:lnTo>
                  <a:pt x="2407" y="1415"/>
                </a:lnTo>
                <a:lnTo>
                  <a:pt x="2402" y="1419"/>
                </a:lnTo>
                <a:lnTo>
                  <a:pt x="2395" y="1425"/>
                </a:lnTo>
                <a:lnTo>
                  <a:pt x="2411" y="1446"/>
                </a:lnTo>
                <a:lnTo>
                  <a:pt x="2425" y="1468"/>
                </a:lnTo>
                <a:lnTo>
                  <a:pt x="2437" y="1489"/>
                </a:lnTo>
                <a:lnTo>
                  <a:pt x="2449" y="1513"/>
                </a:lnTo>
                <a:lnTo>
                  <a:pt x="2461" y="1536"/>
                </a:lnTo>
                <a:lnTo>
                  <a:pt x="2470" y="1559"/>
                </a:lnTo>
                <a:lnTo>
                  <a:pt x="2479" y="1582"/>
                </a:lnTo>
                <a:lnTo>
                  <a:pt x="2486" y="1607"/>
                </a:lnTo>
                <a:lnTo>
                  <a:pt x="2493" y="1632"/>
                </a:lnTo>
                <a:lnTo>
                  <a:pt x="2498" y="1656"/>
                </a:lnTo>
                <a:lnTo>
                  <a:pt x="2503" y="1681"/>
                </a:lnTo>
                <a:lnTo>
                  <a:pt x="2508" y="1707"/>
                </a:lnTo>
                <a:lnTo>
                  <a:pt x="2511" y="1732"/>
                </a:lnTo>
                <a:lnTo>
                  <a:pt x="2513" y="1758"/>
                </a:lnTo>
                <a:lnTo>
                  <a:pt x="2514" y="1783"/>
                </a:lnTo>
                <a:lnTo>
                  <a:pt x="2515" y="1810"/>
                </a:lnTo>
                <a:lnTo>
                  <a:pt x="2515" y="1931"/>
                </a:lnTo>
                <a:lnTo>
                  <a:pt x="2522" y="1934"/>
                </a:lnTo>
                <a:lnTo>
                  <a:pt x="2529" y="1937"/>
                </a:lnTo>
                <a:lnTo>
                  <a:pt x="2551" y="1944"/>
                </a:lnTo>
                <a:lnTo>
                  <a:pt x="2573" y="1949"/>
                </a:lnTo>
                <a:lnTo>
                  <a:pt x="2583" y="1951"/>
                </a:lnTo>
                <a:lnTo>
                  <a:pt x="2592" y="1952"/>
                </a:lnTo>
                <a:lnTo>
                  <a:pt x="2602" y="1953"/>
                </a:lnTo>
                <a:lnTo>
                  <a:pt x="2611" y="1953"/>
                </a:lnTo>
                <a:lnTo>
                  <a:pt x="2622" y="1953"/>
                </a:lnTo>
                <a:lnTo>
                  <a:pt x="2631" y="1952"/>
                </a:lnTo>
                <a:lnTo>
                  <a:pt x="2641" y="1951"/>
                </a:lnTo>
                <a:lnTo>
                  <a:pt x="2651" y="1949"/>
                </a:lnTo>
                <a:lnTo>
                  <a:pt x="2672" y="1944"/>
                </a:lnTo>
                <a:lnTo>
                  <a:pt x="2694" y="1937"/>
                </a:lnTo>
                <a:lnTo>
                  <a:pt x="2706" y="1932"/>
                </a:lnTo>
                <a:lnTo>
                  <a:pt x="2718" y="1926"/>
                </a:lnTo>
                <a:lnTo>
                  <a:pt x="2731" y="1920"/>
                </a:lnTo>
                <a:lnTo>
                  <a:pt x="2744" y="1914"/>
                </a:lnTo>
                <a:lnTo>
                  <a:pt x="2768" y="1898"/>
                </a:lnTo>
                <a:lnTo>
                  <a:pt x="2793" y="1882"/>
                </a:lnTo>
                <a:lnTo>
                  <a:pt x="2817" y="1863"/>
                </a:lnTo>
                <a:lnTo>
                  <a:pt x="2841" y="1843"/>
                </a:lnTo>
                <a:lnTo>
                  <a:pt x="2863" y="1821"/>
                </a:lnTo>
                <a:lnTo>
                  <a:pt x="2883" y="1797"/>
                </a:lnTo>
                <a:lnTo>
                  <a:pt x="2903" y="1773"/>
                </a:lnTo>
                <a:lnTo>
                  <a:pt x="2920" y="1748"/>
                </a:lnTo>
                <a:lnTo>
                  <a:pt x="2928" y="1736"/>
                </a:lnTo>
                <a:lnTo>
                  <a:pt x="2936" y="1723"/>
                </a:lnTo>
                <a:lnTo>
                  <a:pt x="2944" y="1710"/>
                </a:lnTo>
                <a:lnTo>
                  <a:pt x="2950" y="1696"/>
                </a:lnTo>
                <a:lnTo>
                  <a:pt x="2956" y="1682"/>
                </a:lnTo>
                <a:lnTo>
                  <a:pt x="2961" y="1669"/>
                </a:lnTo>
                <a:lnTo>
                  <a:pt x="2965" y="1655"/>
                </a:lnTo>
                <a:lnTo>
                  <a:pt x="2968" y="1642"/>
                </a:lnTo>
                <a:lnTo>
                  <a:pt x="2971" y="1628"/>
                </a:lnTo>
                <a:lnTo>
                  <a:pt x="2973" y="1615"/>
                </a:lnTo>
                <a:lnTo>
                  <a:pt x="2975" y="1602"/>
                </a:lnTo>
                <a:lnTo>
                  <a:pt x="2975" y="1587"/>
                </a:lnTo>
                <a:lnTo>
                  <a:pt x="2975" y="1525"/>
                </a:lnTo>
                <a:close/>
                <a:moveTo>
                  <a:pt x="2270" y="1294"/>
                </a:moveTo>
                <a:lnTo>
                  <a:pt x="2280" y="1285"/>
                </a:lnTo>
                <a:lnTo>
                  <a:pt x="2292" y="1276"/>
                </a:lnTo>
                <a:lnTo>
                  <a:pt x="2302" y="1269"/>
                </a:lnTo>
                <a:lnTo>
                  <a:pt x="2312" y="1261"/>
                </a:lnTo>
                <a:lnTo>
                  <a:pt x="2323" y="1255"/>
                </a:lnTo>
                <a:lnTo>
                  <a:pt x="2334" y="1250"/>
                </a:lnTo>
                <a:lnTo>
                  <a:pt x="2346" y="1245"/>
                </a:lnTo>
                <a:lnTo>
                  <a:pt x="2357" y="1241"/>
                </a:lnTo>
                <a:lnTo>
                  <a:pt x="2368" y="1238"/>
                </a:lnTo>
                <a:lnTo>
                  <a:pt x="2380" y="1236"/>
                </a:lnTo>
                <a:lnTo>
                  <a:pt x="2393" y="1235"/>
                </a:lnTo>
                <a:lnTo>
                  <a:pt x="2406" y="1235"/>
                </a:lnTo>
                <a:lnTo>
                  <a:pt x="2420" y="1235"/>
                </a:lnTo>
                <a:lnTo>
                  <a:pt x="2433" y="1237"/>
                </a:lnTo>
                <a:lnTo>
                  <a:pt x="2448" y="1239"/>
                </a:lnTo>
                <a:lnTo>
                  <a:pt x="2464" y="1243"/>
                </a:lnTo>
                <a:lnTo>
                  <a:pt x="2478" y="1246"/>
                </a:lnTo>
                <a:lnTo>
                  <a:pt x="2493" y="1250"/>
                </a:lnTo>
                <a:lnTo>
                  <a:pt x="2509" y="1254"/>
                </a:lnTo>
                <a:lnTo>
                  <a:pt x="2524" y="1258"/>
                </a:lnTo>
                <a:lnTo>
                  <a:pt x="2544" y="1264"/>
                </a:lnTo>
                <a:lnTo>
                  <a:pt x="2568" y="1270"/>
                </a:lnTo>
                <a:lnTo>
                  <a:pt x="2580" y="1273"/>
                </a:lnTo>
                <a:lnTo>
                  <a:pt x="2591" y="1275"/>
                </a:lnTo>
                <a:lnTo>
                  <a:pt x="2602" y="1276"/>
                </a:lnTo>
                <a:lnTo>
                  <a:pt x="2611" y="1277"/>
                </a:lnTo>
                <a:lnTo>
                  <a:pt x="2622" y="1276"/>
                </a:lnTo>
                <a:lnTo>
                  <a:pt x="2632" y="1275"/>
                </a:lnTo>
                <a:lnTo>
                  <a:pt x="2644" y="1273"/>
                </a:lnTo>
                <a:lnTo>
                  <a:pt x="2656" y="1270"/>
                </a:lnTo>
                <a:lnTo>
                  <a:pt x="2680" y="1264"/>
                </a:lnTo>
                <a:lnTo>
                  <a:pt x="2700" y="1258"/>
                </a:lnTo>
                <a:lnTo>
                  <a:pt x="2715" y="1254"/>
                </a:lnTo>
                <a:lnTo>
                  <a:pt x="2730" y="1250"/>
                </a:lnTo>
                <a:lnTo>
                  <a:pt x="2745" y="1246"/>
                </a:lnTo>
                <a:lnTo>
                  <a:pt x="2760" y="1243"/>
                </a:lnTo>
                <a:lnTo>
                  <a:pt x="2775" y="1239"/>
                </a:lnTo>
                <a:lnTo>
                  <a:pt x="2790" y="1237"/>
                </a:lnTo>
                <a:lnTo>
                  <a:pt x="2804" y="1235"/>
                </a:lnTo>
                <a:lnTo>
                  <a:pt x="2817" y="1235"/>
                </a:lnTo>
                <a:lnTo>
                  <a:pt x="2830" y="1235"/>
                </a:lnTo>
                <a:lnTo>
                  <a:pt x="2843" y="1236"/>
                </a:lnTo>
                <a:lnTo>
                  <a:pt x="2855" y="1238"/>
                </a:lnTo>
                <a:lnTo>
                  <a:pt x="2866" y="1241"/>
                </a:lnTo>
                <a:lnTo>
                  <a:pt x="2877" y="1245"/>
                </a:lnTo>
                <a:lnTo>
                  <a:pt x="2889" y="1250"/>
                </a:lnTo>
                <a:lnTo>
                  <a:pt x="2900" y="1255"/>
                </a:lnTo>
                <a:lnTo>
                  <a:pt x="2911" y="1261"/>
                </a:lnTo>
                <a:lnTo>
                  <a:pt x="2921" y="1268"/>
                </a:lnTo>
                <a:lnTo>
                  <a:pt x="2932" y="1276"/>
                </a:lnTo>
                <a:lnTo>
                  <a:pt x="2943" y="1285"/>
                </a:lnTo>
                <a:lnTo>
                  <a:pt x="2953" y="1294"/>
                </a:lnTo>
                <a:lnTo>
                  <a:pt x="2944" y="1267"/>
                </a:lnTo>
                <a:lnTo>
                  <a:pt x="2931" y="1240"/>
                </a:lnTo>
                <a:lnTo>
                  <a:pt x="2918" y="1215"/>
                </a:lnTo>
                <a:lnTo>
                  <a:pt x="2904" y="1190"/>
                </a:lnTo>
                <a:lnTo>
                  <a:pt x="2896" y="1179"/>
                </a:lnTo>
                <a:lnTo>
                  <a:pt x="2888" y="1168"/>
                </a:lnTo>
                <a:lnTo>
                  <a:pt x="2878" y="1157"/>
                </a:lnTo>
                <a:lnTo>
                  <a:pt x="2869" y="1146"/>
                </a:lnTo>
                <a:lnTo>
                  <a:pt x="2860" y="1136"/>
                </a:lnTo>
                <a:lnTo>
                  <a:pt x="2850" y="1127"/>
                </a:lnTo>
                <a:lnTo>
                  <a:pt x="2840" y="1117"/>
                </a:lnTo>
                <a:lnTo>
                  <a:pt x="2828" y="1108"/>
                </a:lnTo>
                <a:lnTo>
                  <a:pt x="2817" y="1100"/>
                </a:lnTo>
                <a:lnTo>
                  <a:pt x="2806" y="1091"/>
                </a:lnTo>
                <a:lnTo>
                  <a:pt x="2795" y="1084"/>
                </a:lnTo>
                <a:lnTo>
                  <a:pt x="2783" y="1077"/>
                </a:lnTo>
                <a:lnTo>
                  <a:pt x="2769" y="1070"/>
                </a:lnTo>
                <a:lnTo>
                  <a:pt x="2757" y="1064"/>
                </a:lnTo>
                <a:lnTo>
                  <a:pt x="2744" y="1058"/>
                </a:lnTo>
                <a:lnTo>
                  <a:pt x="2731" y="1053"/>
                </a:lnTo>
                <a:lnTo>
                  <a:pt x="2716" y="1048"/>
                </a:lnTo>
                <a:lnTo>
                  <a:pt x="2702" y="1044"/>
                </a:lnTo>
                <a:lnTo>
                  <a:pt x="2688" y="1041"/>
                </a:lnTo>
                <a:lnTo>
                  <a:pt x="2674" y="1038"/>
                </a:lnTo>
                <a:lnTo>
                  <a:pt x="2658" y="1036"/>
                </a:lnTo>
                <a:lnTo>
                  <a:pt x="2643" y="1034"/>
                </a:lnTo>
                <a:lnTo>
                  <a:pt x="2628" y="1033"/>
                </a:lnTo>
                <a:lnTo>
                  <a:pt x="2611" y="1032"/>
                </a:lnTo>
                <a:lnTo>
                  <a:pt x="2596" y="1033"/>
                </a:lnTo>
                <a:lnTo>
                  <a:pt x="2581" y="1034"/>
                </a:lnTo>
                <a:lnTo>
                  <a:pt x="2566" y="1036"/>
                </a:lnTo>
                <a:lnTo>
                  <a:pt x="2551" y="1038"/>
                </a:lnTo>
                <a:lnTo>
                  <a:pt x="2537" y="1041"/>
                </a:lnTo>
                <a:lnTo>
                  <a:pt x="2523" y="1044"/>
                </a:lnTo>
                <a:lnTo>
                  <a:pt x="2509" y="1048"/>
                </a:lnTo>
                <a:lnTo>
                  <a:pt x="2495" y="1053"/>
                </a:lnTo>
                <a:lnTo>
                  <a:pt x="2481" y="1058"/>
                </a:lnTo>
                <a:lnTo>
                  <a:pt x="2469" y="1063"/>
                </a:lnTo>
                <a:lnTo>
                  <a:pt x="2456" y="1069"/>
                </a:lnTo>
                <a:lnTo>
                  <a:pt x="2443" y="1076"/>
                </a:lnTo>
                <a:lnTo>
                  <a:pt x="2431" y="1083"/>
                </a:lnTo>
                <a:lnTo>
                  <a:pt x="2419" y="1090"/>
                </a:lnTo>
                <a:lnTo>
                  <a:pt x="2408" y="1099"/>
                </a:lnTo>
                <a:lnTo>
                  <a:pt x="2396" y="1108"/>
                </a:lnTo>
                <a:lnTo>
                  <a:pt x="2385" y="1117"/>
                </a:lnTo>
                <a:lnTo>
                  <a:pt x="2375" y="1126"/>
                </a:lnTo>
                <a:lnTo>
                  <a:pt x="2365" y="1135"/>
                </a:lnTo>
                <a:lnTo>
                  <a:pt x="2355" y="1146"/>
                </a:lnTo>
                <a:lnTo>
                  <a:pt x="2346" y="1156"/>
                </a:lnTo>
                <a:lnTo>
                  <a:pt x="2336" y="1167"/>
                </a:lnTo>
                <a:lnTo>
                  <a:pt x="2328" y="1178"/>
                </a:lnTo>
                <a:lnTo>
                  <a:pt x="2320" y="1189"/>
                </a:lnTo>
                <a:lnTo>
                  <a:pt x="2312" y="1202"/>
                </a:lnTo>
                <a:lnTo>
                  <a:pt x="2305" y="1215"/>
                </a:lnTo>
                <a:lnTo>
                  <a:pt x="2298" y="1227"/>
                </a:lnTo>
                <a:lnTo>
                  <a:pt x="2292" y="1240"/>
                </a:lnTo>
                <a:lnTo>
                  <a:pt x="2285" y="1253"/>
                </a:lnTo>
                <a:lnTo>
                  <a:pt x="2280" y="1267"/>
                </a:lnTo>
                <a:lnTo>
                  <a:pt x="2274" y="1280"/>
                </a:lnTo>
                <a:lnTo>
                  <a:pt x="2270" y="1294"/>
                </a:lnTo>
                <a:close/>
                <a:moveTo>
                  <a:pt x="2310" y="1654"/>
                </a:moveTo>
                <a:lnTo>
                  <a:pt x="2300" y="1627"/>
                </a:lnTo>
                <a:lnTo>
                  <a:pt x="2288" y="1599"/>
                </a:lnTo>
                <a:lnTo>
                  <a:pt x="2275" y="1574"/>
                </a:lnTo>
                <a:lnTo>
                  <a:pt x="2260" y="1550"/>
                </a:lnTo>
                <a:lnTo>
                  <a:pt x="2252" y="1539"/>
                </a:lnTo>
                <a:lnTo>
                  <a:pt x="2244" y="1528"/>
                </a:lnTo>
                <a:lnTo>
                  <a:pt x="2235" y="1517"/>
                </a:lnTo>
                <a:lnTo>
                  <a:pt x="2226" y="1507"/>
                </a:lnTo>
                <a:lnTo>
                  <a:pt x="2216" y="1495"/>
                </a:lnTo>
                <a:lnTo>
                  <a:pt x="2207" y="1486"/>
                </a:lnTo>
                <a:lnTo>
                  <a:pt x="2196" y="1477"/>
                </a:lnTo>
                <a:lnTo>
                  <a:pt x="2186" y="1468"/>
                </a:lnTo>
                <a:lnTo>
                  <a:pt x="2174" y="1459"/>
                </a:lnTo>
                <a:lnTo>
                  <a:pt x="2163" y="1451"/>
                </a:lnTo>
                <a:lnTo>
                  <a:pt x="2151" y="1444"/>
                </a:lnTo>
                <a:lnTo>
                  <a:pt x="2140" y="1437"/>
                </a:lnTo>
                <a:lnTo>
                  <a:pt x="2126" y="1430"/>
                </a:lnTo>
                <a:lnTo>
                  <a:pt x="2114" y="1424"/>
                </a:lnTo>
                <a:lnTo>
                  <a:pt x="2101" y="1418"/>
                </a:lnTo>
                <a:lnTo>
                  <a:pt x="2088" y="1413"/>
                </a:lnTo>
                <a:lnTo>
                  <a:pt x="2073" y="1409"/>
                </a:lnTo>
                <a:lnTo>
                  <a:pt x="2059" y="1405"/>
                </a:lnTo>
                <a:lnTo>
                  <a:pt x="2045" y="1401"/>
                </a:lnTo>
                <a:lnTo>
                  <a:pt x="2031" y="1397"/>
                </a:lnTo>
                <a:lnTo>
                  <a:pt x="2015" y="1395"/>
                </a:lnTo>
                <a:lnTo>
                  <a:pt x="2000" y="1393"/>
                </a:lnTo>
                <a:lnTo>
                  <a:pt x="1985" y="1392"/>
                </a:lnTo>
                <a:lnTo>
                  <a:pt x="1969" y="1391"/>
                </a:lnTo>
                <a:lnTo>
                  <a:pt x="1952" y="1392"/>
                </a:lnTo>
                <a:lnTo>
                  <a:pt x="1937" y="1393"/>
                </a:lnTo>
                <a:lnTo>
                  <a:pt x="1922" y="1395"/>
                </a:lnTo>
                <a:lnTo>
                  <a:pt x="1906" y="1397"/>
                </a:lnTo>
                <a:lnTo>
                  <a:pt x="1892" y="1401"/>
                </a:lnTo>
                <a:lnTo>
                  <a:pt x="1878" y="1405"/>
                </a:lnTo>
                <a:lnTo>
                  <a:pt x="1864" y="1409"/>
                </a:lnTo>
                <a:lnTo>
                  <a:pt x="1849" y="1413"/>
                </a:lnTo>
                <a:lnTo>
                  <a:pt x="1836" y="1418"/>
                </a:lnTo>
                <a:lnTo>
                  <a:pt x="1823" y="1424"/>
                </a:lnTo>
                <a:lnTo>
                  <a:pt x="1810" y="1430"/>
                </a:lnTo>
                <a:lnTo>
                  <a:pt x="1797" y="1437"/>
                </a:lnTo>
                <a:lnTo>
                  <a:pt x="1785" y="1444"/>
                </a:lnTo>
                <a:lnTo>
                  <a:pt x="1774" y="1451"/>
                </a:lnTo>
                <a:lnTo>
                  <a:pt x="1763" y="1459"/>
                </a:lnTo>
                <a:lnTo>
                  <a:pt x="1752" y="1468"/>
                </a:lnTo>
                <a:lnTo>
                  <a:pt x="1740" y="1476"/>
                </a:lnTo>
                <a:lnTo>
                  <a:pt x="1730" y="1486"/>
                </a:lnTo>
                <a:lnTo>
                  <a:pt x="1720" y="1495"/>
                </a:lnTo>
                <a:lnTo>
                  <a:pt x="1711" y="1506"/>
                </a:lnTo>
                <a:lnTo>
                  <a:pt x="1702" y="1517"/>
                </a:lnTo>
                <a:lnTo>
                  <a:pt x="1692" y="1528"/>
                </a:lnTo>
                <a:lnTo>
                  <a:pt x="1684" y="1539"/>
                </a:lnTo>
                <a:lnTo>
                  <a:pt x="1676" y="1550"/>
                </a:lnTo>
                <a:lnTo>
                  <a:pt x="1662" y="1574"/>
                </a:lnTo>
                <a:lnTo>
                  <a:pt x="1649" y="1599"/>
                </a:lnTo>
                <a:lnTo>
                  <a:pt x="1637" y="1627"/>
                </a:lnTo>
                <a:lnTo>
                  <a:pt x="1627" y="1654"/>
                </a:lnTo>
                <a:lnTo>
                  <a:pt x="1637" y="1645"/>
                </a:lnTo>
                <a:lnTo>
                  <a:pt x="1649" y="1636"/>
                </a:lnTo>
                <a:lnTo>
                  <a:pt x="1659" y="1628"/>
                </a:lnTo>
                <a:lnTo>
                  <a:pt x="1669" y="1621"/>
                </a:lnTo>
                <a:lnTo>
                  <a:pt x="1680" y="1615"/>
                </a:lnTo>
                <a:lnTo>
                  <a:pt x="1691" y="1610"/>
                </a:lnTo>
                <a:lnTo>
                  <a:pt x="1703" y="1605"/>
                </a:lnTo>
                <a:lnTo>
                  <a:pt x="1714" y="1600"/>
                </a:lnTo>
                <a:lnTo>
                  <a:pt x="1725" y="1597"/>
                </a:lnTo>
                <a:lnTo>
                  <a:pt x="1737" y="1595"/>
                </a:lnTo>
                <a:lnTo>
                  <a:pt x="1751" y="1594"/>
                </a:lnTo>
                <a:lnTo>
                  <a:pt x="1763" y="1594"/>
                </a:lnTo>
                <a:lnTo>
                  <a:pt x="1776" y="1594"/>
                </a:lnTo>
                <a:lnTo>
                  <a:pt x="1790" y="1596"/>
                </a:lnTo>
                <a:lnTo>
                  <a:pt x="1805" y="1598"/>
                </a:lnTo>
                <a:lnTo>
                  <a:pt x="1820" y="1603"/>
                </a:lnTo>
                <a:lnTo>
                  <a:pt x="1835" y="1607"/>
                </a:lnTo>
                <a:lnTo>
                  <a:pt x="1850" y="1610"/>
                </a:lnTo>
                <a:lnTo>
                  <a:pt x="1865" y="1614"/>
                </a:lnTo>
                <a:lnTo>
                  <a:pt x="1880" y="1618"/>
                </a:lnTo>
                <a:lnTo>
                  <a:pt x="1900" y="1624"/>
                </a:lnTo>
                <a:lnTo>
                  <a:pt x="1924" y="1630"/>
                </a:lnTo>
                <a:lnTo>
                  <a:pt x="1936" y="1633"/>
                </a:lnTo>
                <a:lnTo>
                  <a:pt x="1948" y="1635"/>
                </a:lnTo>
                <a:lnTo>
                  <a:pt x="1958" y="1636"/>
                </a:lnTo>
                <a:lnTo>
                  <a:pt x="1969" y="1637"/>
                </a:lnTo>
                <a:lnTo>
                  <a:pt x="1978" y="1636"/>
                </a:lnTo>
                <a:lnTo>
                  <a:pt x="1989" y="1635"/>
                </a:lnTo>
                <a:lnTo>
                  <a:pt x="2000" y="1633"/>
                </a:lnTo>
                <a:lnTo>
                  <a:pt x="2012" y="1630"/>
                </a:lnTo>
                <a:lnTo>
                  <a:pt x="2036" y="1624"/>
                </a:lnTo>
                <a:lnTo>
                  <a:pt x="2056" y="1618"/>
                </a:lnTo>
                <a:lnTo>
                  <a:pt x="2071" y="1614"/>
                </a:lnTo>
                <a:lnTo>
                  <a:pt x="2087" y="1610"/>
                </a:lnTo>
                <a:lnTo>
                  <a:pt x="2102" y="1607"/>
                </a:lnTo>
                <a:lnTo>
                  <a:pt x="2116" y="1603"/>
                </a:lnTo>
                <a:lnTo>
                  <a:pt x="2131" y="1599"/>
                </a:lnTo>
                <a:lnTo>
                  <a:pt x="2145" y="1596"/>
                </a:lnTo>
                <a:lnTo>
                  <a:pt x="2160" y="1595"/>
                </a:lnTo>
                <a:lnTo>
                  <a:pt x="2174" y="1594"/>
                </a:lnTo>
                <a:lnTo>
                  <a:pt x="2186" y="1594"/>
                </a:lnTo>
                <a:lnTo>
                  <a:pt x="2196" y="1595"/>
                </a:lnTo>
                <a:lnTo>
                  <a:pt x="2205" y="1596"/>
                </a:lnTo>
                <a:lnTo>
                  <a:pt x="2215" y="1598"/>
                </a:lnTo>
                <a:lnTo>
                  <a:pt x="2224" y="1602"/>
                </a:lnTo>
                <a:lnTo>
                  <a:pt x="2232" y="1604"/>
                </a:lnTo>
                <a:lnTo>
                  <a:pt x="2242" y="1608"/>
                </a:lnTo>
                <a:lnTo>
                  <a:pt x="2250" y="1611"/>
                </a:lnTo>
                <a:lnTo>
                  <a:pt x="2265" y="1620"/>
                </a:lnTo>
                <a:lnTo>
                  <a:pt x="2280" y="1630"/>
                </a:lnTo>
                <a:lnTo>
                  <a:pt x="2295" y="1641"/>
                </a:lnTo>
                <a:lnTo>
                  <a:pt x="2310" y="1654"/>
                </a:lnTo>
                <a:close/>
                <a:moveTo>
                  <a:pt x="983" y="1294"/>
                </a:moveTo>
                <a:lnTo>
                  <a:pt x="995" y="1285"/>
                </a:lnTo>
                <a:lnTo>
                  <a:pt x="1005" y="1276"/>
                </a:lnTo>
                <a:lnTo>
                  <a:pt x="1015" y="1268"/>
                </a:lnTo>
                <a:lnTo>
                  <a:pt x="1026" y="1261"/>
                </a:lnTo>
                <a:lnTo>
                  <a:pt x="1036" y="1255"/>
                </a:lnTo>
                <a:lnTo>
                  <a:pt x="1048" y="1250"/>
                </a:lnTo>
                <a:lnTo>
                  <a:pt x="1059" y="1245"/>
                </a:lnTo>
                <a:lnTo>
                  <a:pt x="1070" y="1241"/>
                </a:lnTo>
                <a:lnTo>
                  <a:pt x="1082" y="1238"/>
                </a:lnTo>
                <a:lnTo>
                  <a:pt x="1094" y="1236"/>
                </a:lnTo>
                <a:lnTo>
                  <a:pt x="1107" y="1235"/>
                </a:lnTo>
                <a:lnTo>
                  <a:pt x="1120" y="1235"/>
                </a:lnTo>
                <a:lnTo>
                  <a:pt x="1133" y="1235"/>
                </a:lnTo>
                <a:lnTo>
                  <a:pt x="1147" y="1237"/>
                </a:lnTo>
                <a:lnTo>
                  <a:pt x="1162" y="1239"/>
                </a:lnTo>
                <a:lnTo>
                  <a:pt x="1177" y="1243"/>
                </a:lnTo>
                <a:lnTo>
                  <a:pt x="1192" y="1246"/>
                </a:lnTo>
                <a:lnTo>
                  <a:pt x="1208" y="1250"/>
                </a:lnTo>
                <a:lnTo>
                  <a:pt x="1222" y="1254"/>
                </a:lnTo>
                <a:lnTo>
                  <a:pt x="1237" y="1258"/>
                </a:lnTo>
                <a:lnTo>
                  <a:pt x="1257" y="1264"/>
                </a:lnTo>
                <a:lnTo>
                  <a:pt x="1281" y="1270"/>
                </a:lnTo>
                <a:lnTo>
                  <a:pt x="1293" y="1273"/>
                </a:lnTo>
                <a:lnTo>
                  <a:pt x="1304" y="1275"/>
                </a:lnTo>
                <a:lnTo>
                  <a:pt x="1316" y="1276"/>
                </a:lnTo>
                <a:lnTo>
                  <a:pt x="1325" y="1277"/>
                </a:lnTo>
                <a:lnTo>
                  <a:pt x="1335" y="1276"/>
                </a:lnTo>
                <a:lnTo>
                  <a:pt x="1345" y="1275"/>
                </a:lnTo>
                <a:lnTo>
                  <a:pt x="1357" y="1273"/>
                </a:lnTo>
                <a:lnTo>
                  <a:pt x="1370" y="1270"/>
                </a:lnTo>
                <a:lnTo>
                  <a:pt x="1393" y="1263"/>
                </a:lnTo>
                <a:lnTo>
                  <a:pt x="1413" y="1258"/>
                </a:lnTo>
                <a:lnTo>
                  <a:pt x="1429" y="1254"/>
                </a:lnTo>
                <a:lnTo>
                  <a:pt x="1443" y="1250"/>
                </a:lnTo>
                <a:lnTo>
                  <a:pt x="1458" y="1246"/>
                </a:lnTo>
                <a:lnTo>
                  <a:pt x="1473" y="1243"/>
                </a:lnTo>
                <a:lnTo>
                  <a:pt x="1489" y="1239"/>
                </a:lnTo>
                <a:lnTo>
                  <a:pt x="1503" y="1237"/>
                </a:lnTo>
                <a:lnTo>
                  <a:pt x="1517" y="1235"/>
                </a:lnTo>
                <a:lnTo>
                  <a:pt x="1530" y="1235"/>
                </a:lnTo>
                <a:lnTo>
                  <a:pt x="1544" y="1235"/>
                </a:lnTo>
                <a:lnTo>
                  <a:pt x="1556" y="1236"/>
                </a:lnTo>
                <a:lnTo>
                  <a:pt x="1568" y="1238"/>
                </a:lnTo>
                <a:lnTo>
                  <a:pt x="1580" y="1241"/>
                </a:lnTo>
                <a:lnTo>
                  <a:pt x="1592" y="1245"/>
                </a:lnTo>
                <a:lnTo>
                  <a:pt x="1603" y="1250"/>
                </a:lnTo>
                <a:lnTo>
                  <a:pt x="1614" y="1255"/>
                </a:lnTo>
                <a:lnTo>
                  <a:pt x="1624" y="1262"/>
                </a:lnTo>
                <a:lnTo>
                  <a:pt x="1635" y="1269"/>
                </a:lnTo>
                <a:lnTo>
                  <a:pt x="1646" y="1277"/>
                </a:lnTo>
                <a:lnTo>
                  <a:pt x="1656" y="1285"/>
                </a:lnTo>
                <a:lnTo>
                  <a:pt x="1667" y="1295"/>
                </a:lnTo>
                <a:lnTo>
                  <a:pt x="1662" y="1281"/>
                </a:lnTo>
                <a:lnTo>
                  <a:pt x="1657" y="1267"/>
                </a:lnTo>
                <a:lnTo>
                  <a:pt x="1652" y="1253"/>
                </a:lnTo>
                <a:lnTo>
                  <a:pt x="1646" y="1240"/>
                </a:lnTo>
                <a:lnTo>
                  <a:pt x="1638" y="1227"/>
                </a:lnTo>
                <a:lnTo>
                  <a:pt x="1631" y="1215"/>
                </a:lnTo>
                <a:lnTo>
                  <a:pt x="1624" y="1203"/>
                </a:lnTo>
                <a:lnTo>
                  <a:pt x="1616" y="1190"/>
                </a:lnTo>
                <a:lnTo>
                  <a:pt x="1608" y="1178"/>
                </a:lnTo>
                <a:lnTo>
                  <a:pt x="1600" y="1167"/>
                </a:lnTo>
                <a:lnTo>
                  <a:pt x="1591" y="1156"/>
                </a:lnTo>
                <a:lnTo>
                  <a:pt x="1581" y="1146"/>
                </a:lnTo>
                <a:lnTo>
                  <a:pt x="1571" y="1136"/>
                </a:lnTo>
                <a:lnTo>
                  <a:pt x="1561" y="1126"/>
                </a:lnTo>
                <a:lnTo>
                  <a:pt x="1551" y="1117"/>
                </a:lnTo>
                <a:lnTo>
                  <a:pt x="1540" y="1108"/>
                </a:lnTo>
                <a:lnTo>
                  <a:pt x="1528" y="1099"/>
                </a:lnTo>
                <a:lnTo>
                  <a:pt x="1517" y="1090"/>
                </a:lnTo>
                <a:lnTo>
                  <a:pt x="1506" y="1083"/>
                </a:lnTo>
                <a:lnTo>
                  <a:pt x="1494" y="1076"/>
                </a:lnTo>
                <a:lnTo>
                  <a:pt x="1481" y="1069"/>
                </a:lnTo>
                <a:lnTo>
                  <a:pt x="1468" y="1063"/>
                </a:lnTo>
                <a:lnTo>
                  <a:pt x="1455" y="1058"/>
                </a:lnTo>
                <a:lnTo>
                  <a:pt x="1442" y="1053"/>
                </a:lnTo>
                <a:lnTo>
                  <a:pt x="1428" y="1048"/>
                </a:lnTo>
                <a:lnTo>
                  <a:pt x="1414" y="1044"/>
                </a:lnTo>
                <a:lnTo>
                  <a:pt x="1400" y="1041"/>
                </a:lnTo>
                <a:lnTo>
                  <a:pt x="1385" y="1038"/>
                </a:lnTo>
                <a:lnTo>
                  <a:pt x="1371" y="1036"/>
                </a:lnTo>
                <a:lnTo>
                  <a:pt x="1355" y="1034"/>
                </a:lnTo>
                <a:lnTo>
                  <a:pt x="1340" y="1033"/>
                </a:lnTo>
                <a:lnTo>
                  <a:pt x="1325" y="1032"/>
                </a:lnTo>
                <a:lnTo>
                  <a:pt x="1309" y="1033"/>
                </a:lnTo>
                <a:lnTo>
                  <a:pt x="1293" y="1034"/>
                </a:lnTo>
                <a:lnTo>
                  <a:pt x="1278" y="1036"/>
                </a:lnTo>
                <a:lnTo>
                  <a:pt x="1263" y="1038"/>
                </a:lnTo>
                <a:lnTo>
                  <a:pt x="1248" y="1041"/>
                </a:lnTo>
                <a:lnTo>
                  <a:pt x="1234" y="1044"/>
                </a:lnTo>
                <a:lnTo>
                  <a:pt x="1220" y="1048"/>
                </a:lnTo>
                <a:lnTo>
                  <a:pt x="1207" y="1053"/>
                </a:lnTo>
                <a:lnTo>
                  <a:pt x="1192" y="1058"/>
                </a:lnTo>
                <a:lnTo>
                  <a:pt x="1179" y="1064"/>
                </a:lnTo>
                <a:lnTo>
                  <a:pt x="1167" y="1070"/>
                </a:lnTo>
                <a:lnTo>
                  <a:pt x="1155" y="1076"/>
                </a:lnTo>
                <a:lnTo>
                  <a:pt x="1142" y="1084"/>
                </a:lnTo>
                <a:lnTo>
                  <a:pt x="1130" y="1091"/>
                </a:lnTo>
                <a:lnTo>
                  <a:pt x="1119" y="1100"/>
                </a:lnTo>
                <a:lnTo>
                  <a:pt x="1108" y="1108"/>
                </a:lnTo>
                <a:lnTo>
                  <a:pt x="1097" y="1117"/>
                </a:lnTo>
                <a:lnTo>
                  <a:pt x="1087" y="1127"/>
                </a:lnTo>
                <a:lnTo>
                  <a:pt x="1077" y="1136"/>
                </a:lnTo>
                <a:lnTo>
                  <a:pt x="1068" y="1146"/>
                </a:lnTo>
                <a:lnTo>
                  <a:pt x="1059" y="1157"/>
                </a:lnTo>
                <a:lnTo>
                  <a:pt x="1050" y="1167"/>
                </a:lnTo>
                <a:lnTo>
                  <a:pt x="1041" y="1179"/>
                </a:lnTo>
                <a:lnTo>
                  <a:pt x="1033" y="1190"/>
                </a:lnTo>
                <a:lnTo>
                  <a:pt x="1018" y="1215"/>
                </a:lnTo>
                <a:lnTo>
                  <a:pt x="1005" y="1240"/>
                </a:lnTo>
                <a:lnTo>
                  <a:pt x="994" y="1267"/>
                </a:lnTo>
                <a:lnTo>
                  <a:pt x="983" y="1294"/>
                </a:lnTo>
                <a:close/>
                <a:moveTo>
                  <a:pt x="1422" y="1931"/>
                </a:moveTo>
                <a:lnTo>
                  <a:pt x="1422" y="1810"/>
                </a:lnTo>
                <a:lnTo>
                  <a:pt x="1422" y="1783"/>
                </a:lnTo>
                <a:lnTo>
                  <a:pt x="1424" y="1758"/>
                </a:lnTo>
                <a:lnTo>
                  <a:pt x="1427" y="1732"/>
                </a:lnTo>
                <a:lnTo>
                  <a:pt x="1430" y="1707"/>
                </a:lnTo>
                <a:lnTo>
                  <a:pt x="1433" y="1681"/>
                </a:lnTo>
                <a:lnTo>
                  <a:pt x="1438" y="1656"/>
                </a:lnTo>
                <a:lnTo>
                  <a:pt x="1444" y="1632"/>
                </a:lnTo>
                <a:lnTo>
                  <a:pt x="1450" y="1608"/>
                </a:lnTo>
                <a:lnTo>
                  <a:pt x="1458" y="1583"/>
                </a:lnTo>
                <a:lnTo>
                  <a:pt x="1466" y="1559"/>
                </a:lnTo>
                <a:lnTo>
                  <a:pt x="1476" y="1536"/>
                </a:lnTo>
                <a:lnTo>
                  <a:pt x="1487" y="1513"/>
                </a:lnTo>
                <a:lnTo>
                  <a:pt x="1499" y="1490"/>
                </a:lnTo>
                <a:lnTo>
                  <a:pt x="1512" y="1468"/>
                </a:lnTo>
                <a:lnTo>
                  <a:pt x="1525" y="1446"/>
                </a:lnTo>
                <a:lnTo>
                  <a:pt x="1541" y="1425"/>
                </a:lnTo>
                <a:lnTo>
                  <a:pt x="1535" y="1419"/>
                </a:lnTo>
                <a:lnTo>
                  <a:pt x="1529" y="1415"/>
                </a:lnTo>
                <a:lnTo>
                  <a:pt x="1524" y="1416"/>
                </a:lnTo>
                <a:lnTo>
                  <a:pt x="1518" y="1418"/>
                </a:lnTo>
                <a:lnTo>
                  <a:pt x="1504" y="1422"/>
                </a:lnTo>
                <a:lnTo>
                  <a:pt x="1490" y="1425"/>
                </a:lnTo>
                <a:lnTo>
                  <a:pt x="1474" y="1429"/>
                </a:lnTo>
                <a:lnTo>
                  <a:pt x="1460" y="1433"/>
                </a:lnTo>
                <a:lnTo>
                  <a:pt x="1427" y="1442"/>
                </a:lnTo>
                <a:lnTo>
                  <a:pt x="1393" y="1450"/>
                </a:lnTo>
                <a:lnTo>
                  <a:pt x="1377" y="1453"/>
                </a:lnTo>
                <a:lnTo>
                  <a:pt x="1359" y="1456"/>
                </a:lnTo>
                <a:lnTo>
                  <a:pt x="1342" y="1457"/>
                </a:lnTo>
                <a:lnTo>
                  <a:pt x="1325" y="1458"/>
                </a:lnTo>
                <a:lnTo>
                  <a:pt x="1308" y="1457"/>
                </a:lnTo>
                <a:lnTo>
                  <a:pt x="1291" y="1456"/>
                </a:lnTo>
                <a:lnTo>
                  <a:pt x="1274" y="1453"/>
                </a:lnTo>
                <a:lnTo>
                  <a:pt x="1257" y="1450"/>
                </a:lnTo>
                <a:lnTo>
                  <a:pt x="1224" y="1442"/>
                </a:lnTo>
                <a:lnTo>
                  <a:pt x="1190" y="1433"/>
                </a:lnTo>
                <a:lnTo>
                  <a:pt x="1176" y="1429"/>
                </a:lnTo>
                <a:lnTo>
                  <a:pt x="1161" y="1426"/>
                </a:lnTo>
                <a:lnTo>
                  <a:pt x="1146" y="1422"/>
                </a:lnTo>
                <a:lnTo>
                  <a:pt x="1131" y="1418"/>
                </a:lnTo>
                <a:lnTo>
                  <a:pt x="1126" y="1417"/>
                </a:lnTo>
                <a:lnTo>
                  <a:pt x="1120" y="1416"/>
                </a:lnTo>
                <a:lnTo>
                  <a:pt x="1110" y="1425"/>
                </a:lnTo>
                <a:lnTo>
                  <a:pt x="1101" y="1435"/>
                </a:lnTo>
                <a:lnTo>
                  <a:pt x="1084" y="1450"/>
                </a:lnTo>
                <a:lnTo>
                  <a:pt x="1068" y="1464"/>
                </a:lnTo>
                <a:lnTo>
                  <a:pt x="1052" y="1477"/>
                </a:lnTo>
                <a:lnTo>
                  <a:pt x="1035" y="1489"/>
                </a:lnTo>
                <a:lnTo>
                  <a:pt x="1019" y="1501"/>
                </a:lnTo>
                <a:lnTo>
                  <a:pt x="1001" y="1510"/>
                </a:lnTo>
                <a:lnTo>
                  <a:pt x="981" y="1518"/>
                </a:lnTo>
                <a:lnTo>
                  <a:pt x="961" y="1525"/>
                </a:lnTo>
                <a:lnTo>
                  <a:pt x="961" y="1587"/>
                </a:lnTo>
                <a:lnTo>
                  <a:pt x="962" y="1599"/>
                </a:lnTo>
                <a:lnTo>
                  <a:pt x="963" y="1612"/>
                </a:lnTo>
                <a:lnTo>
                  <a:pt x="964" y="1624"/>
                </a:lnTo>
                <a:lnTo>
                  <a:pt x="967" y="1636"/>
                </a:lnTo>
                <a:lnTo>
                  <a:pt x="970" y="1648"/>
                </a:lnTo>
                <a:lnTo>
                  <a:pt x="973" y="1659"/>
                </a:lnTo>
                <a:lnTo>
                  <a:pt x="977" y="1671"/>
                </a:lnTo>
                <a:lnTo>
                  <a:pt x="981" y="1683"/>
                </a:lnTo>
                <a:lnTo>
                  <a:pt x="993" y="1707"/>
                </a:lnTo>
                <a:lnTo>
                  <a:pt x="1005" y="1730"/>
                </a:lnTo>
                <a:lnTo>
                  <a:pt x="1019" y="1752"/>
                </a:lnTo>
                <a:lnTo>
                  <a:pt x="1034" y="1774"/>
                </a:lnTo>
                <a:lnTo>
                  <a:pt x="1052" y="1795"/>
                </a:lnTo>
                <a:lnTo>
                  <a:pt x="1069" y="1816"/>
                </a:lnTo>
                <a:lnTo>
                  <a:pt x="1087" y="1835"/>
                </a:lnTo>
                <a:lnTo>
                  <a:pt x="1107" y="1853"/>
                </a:lnTo>
                <a:lnTo>
                  <a:pt x="1127" y="1869"/>
                </a:lnTo>
                <a:lnTo>
                  <a:pt x="1147" y="1885"/>
                </a:lnTo>
                <a:lnTo>
                  <a:pt x="1168" y="1898"/>
                </a:lnTo>
                <a:lnTo>
                  <a:pt x="1187" y="1911"/>
                </a:lnTo>
                <a:lnTo>
                  <a:pt x="1191" y="1913"/>
                </a:lnTo>
                <a:lnTo>
                  <a:pt x="1194" y="1915"/>
                </a:lnTo>
                <a:lnTo>
                  <a:pt x="1205" y="1921"/>
                </a:lnTo>
                <a:lnTo>
                  <a:pt x="1218" y="1927"/>
                </a:lnTo>
                <a:lnTo>
                  <a:pt x="1230" y="1932"/>
                </a:lnTo>
                <a:lnTo>
                  <a:pt x="1243" y="1937"/>
                </a:lnTo>
                <a:lnTo>
                  <a:pt x="1265" y="1944"/>
                </a:lnTo>
                <a:lnTo>
                  <a:pt x="1286" y="1949"/>
                </a:lnTo>
                <a:lnTo>
                  <a:pt x="1296" y="1951"/>
                </a:lnTo>
                <a:lnTo>
                  <a:pt x="1305" y="1952"/>
                </a:lnTo>
                <a:lnTo>
                  <a:pt x="1316" y="1953"/>
                </a:lnTo>
                <a:lnTo>
                  <a:pt x="1325" y="1953"/>
                </a:lnTo>
                <a:lnTo>
                  <a:pt x="1335" y="1953"/>
                </a:lnTo>
                <a:lnTo>
                  <a:pt x="1344" y="1952"/>
                </a:lnTo>
                <a:lnTo>
                  <a:pt x="1354" y="1951"/>
                </a:lnTo>
                <a:lnTo>
                  <a:pt x="1364" y="1949"/>
                </a:lnTo>
                <a:lnTo>
                  <a:pt x="1385" y="1944"/>
                </a:lnTo>
                <a:lnTo>
                  <a:pt x="1407" y="1937"/>
                </a:lnTo>
                <a:lnTo>
                  <a:pt x="1414" y="1934"/>
                </a:lnTo>
                <a:lnTo>
                  <a:pt x="1422" y="1931"/>
                </a:lnTo>
                <a:close/>
                <a:moveTo>
                  <a:pt x="1470" y="2141"/>
                </a:moveTo>
                <a:lnTo>
                  <a:pt x="1464" y="2126"/>
                </a:lnTo>
                <a:lnTo>
                  <a:pt x="1457" y="2111"/>
                </a:lnTo>
                <a:lnTo>
                  <a:pt x="1440" y="2117"/>
                </a:lnTo>
                <a:lnTo>
                  <a:pt x="1424" y="2121"/>
                </a:lnTo>
                <a:lnTo>
                  <a:pt x="1406" y="2125"/>
                </a:lnTo>
                <a:lnTo>
                  <a:pt x="1390" y="2129"/>
                </a:lnTo>
                <a:lnTo>
                  <a:pt x="1374" y="2131"/>
                </a:lnTo>
                <a:lnTo>
                  <a:pt x="1357" y="2133"/>
                </a:lnTo>
                <a:lnTo>
                  <a:pt x="1341" y="2134"/>
                </a:lnTo>
                <a:lnTo>
                  <a:pt x="1325" y="2134"/>
                </a:lnTo>
                <a:lnTo>
                  <a:pt x="1308" y="2134"/>
                </a:lnTo>
                <a:lnTo>
                  <a:pt x="1293" y="2133"/>
                </a:lnTo>
                <a:lnTo>
                  <a:pt x="1277" y="2131"/>
                </a:lnTo>
                <a:lnTo>
                  <a:pt x="1259" y="2129"/>
                </a:lnTo>
                <a:lnTo>
                  <a:pt x="1243" y="2125"/>
                </a:lnTo>
                <a:lnTo>
                  <a:pt x="1227" y="2121"/>
                </a:lnTo>
                <a:lnTo>
                  <a:pt x="1210" y="2117"/>
                </a:lnTo>
                <a:lnTo>
                  <a:pt x="1192" y="2111"/>
                </a:lnTo>
                <a:lnTo>
                  <a:pt x="1183" y="2125"/>
                </a:lnTo>
                <a:lnTo>
                  <a:pt x="1174" y="2137"/>
                </a:lnTo>
                <a:lnTo>
                  <a:pt x="1313" y="2219"/>
                </a:lnTo>
                <a:lnTo>
                  <a:pt x="1319" y="2223"/>
                </a:lnTo>
                <a:lnTo>
                  <a:pt x="1325" y="2228"/>
                </a:lnTo>
                <a:lnTo>
                  <a:pt x="1332" y="2223"/>
                </a:lnTo>
                <a:lnTo>
                  <a:pt x="1341" y="2217"/>
                </a:lnTo>
                <a:lnTo>
                  <a:pt x="1470" y="2141"/>
                </a:lnTo>
                <a:close/>
                <a:moveTo>
                  <a:pt x="2119" y="2496"/>
                </a:moveTo>
                <a:lnTo>
                  <a:pt x="2110" y="2484"/>
                </a:lnTo>
                <a:lnTo>
                  <a:pt x="2101" y="2470"/>
                </a:lnTo>
                <a:lnTo>
                  <a:pt x="2085" y="2476"/>
                </a:lnTo>
                <a:lnTo>
                  <a:pt x="2068" y="2480"/>
                </a:lnTo>
                <a:lnTo>
                  <a:pt x="2052" y="2484"/>
                </a:lnTo>
                <a:lnTo>
                  <a:pt x="2036" y="2487"/>
                </a:lnTo>
                <a:lnTo>
                  <a:pt x="2018" y="2490"/>
                </a:lnTo>
                <a:lnTo>
                  <a:pt x="2002" y="2492"/>
                </a:lnTo>
                <a:lnTo>
                  <a:pt x="1985" y="2493"/>
                </a:lnTo>
                <a:lnTo>
                  <a:pt x="1969" y="2494"/>
                </a:lnTo>
                <a:lnTo>
                  <a:pt x="1951" y="2493"/>
                </a:lnTo>
                <a:lnTo>
                  <a:pt x="1934" y="2492"/>
                </a:lnTo>
                <a:lnTo>
                  <a:pt x="1918" y="2490"/>
                </a:lnTo>
                <a:lnTo>
                  <a:pt x="1901" y="2487"/>
                </a:lnTo>
                <a:lnTo>
                  <a:pt x="1884" y="2484"/>
                </a:lnTo>
                <a:lnTo>
                  <a:pt x="1868" y="2480"/>
                </a:lnTo>
                <a:lnTo>
                  <a:pt x="1852" y="2476"/>
                </a:lnTo>
                <a:lnTo>
                  <a:pt x="1836" y="2470"/>
                </a:lnTo>
                <a:lnTo>
                  <a:pt x="1827" y="2484"/>
                </a:lnTo>
                <a:lnTo>
                  <a:pt x="1817" y="2497"/>
                </a:lnTo>
                <a:lnTo>
                  <a:pt x="1956" y="2578"/>
                </a:lnTo>
                <a:lnTo>
                  <a:pt x="1962" y="2583"/>
                </a:lnTo>
                <a:lnTo>
                  <a:pt x="1969" y="2587"/>
                </a:lnTo>
                <a:lnTo>
                  <a:pt x="1975" y="2582"/>
                </a:lnTo>
                <a:lnTo>
                  <a:pt x="1984" y="2576"/>
                </a:lnTo>
                <a:lnTo>
                  <a:pt x="2119" y="2496"/>
                </a:lnTo>
                <a:close/>
                <a:moveTo>
                  <a:pt x="1605" y="1884"/>
                </a:moveTo>
                <a:lnTo>
                  <a:pt x="1605" y="1947"/>
                </a:lnTo>
                <a:lnTo>
                  <a:pt x="1605" y="1961"/>
                </a:lnTo>
                <a:lnTo>
                  <a:pt x="1607" y="1974"/>
                </a:lnTo>
                <a:lnTo>
                  <a:pt x="1609" y="1988"/>
                </a:lnTo>
                <a:lnTo>
                  <a:pt x="1612" y="2001"/>
                </a:lnTo>
                <a:lnTo>
                  <a:pt x="1615" y="2016"/>
                </a:lnTo>
                <a:lnTo>
                  <a:pt x="1619" y="2029"/>
                </a:lnTo>
                <a:lnTo>
                  <a:pt x="1624" y="2042"/>
                </a:lnTo>
                <a:lnTo>
                  <a:pt x="1630" y="2056"/>
                </a:lnTo>
                <a:lnTo>
                  <a:pt x="1636" y="2069"/>
                </a:lnTo>
                <a:lnTo>
                  <a:pt x="1644" y="2082"/>
                </a:lnTo>
                <a:lnTo>
                  <a:pt x="1652" y="2095"/>
                </a:lnTo>
                <a:lnTo>
                  <a:pt x="1660" y="2109"/>
                </a:lnTo>
                <a:lnTo>
                  <a:pt x="1677" y="2134"/>
                </a:lnTo>
                <a:lnTo>
                  <a:pt x="1697" y="2158"/>
                </a:lnTo>
                <a:lnTo>
                  <a:pt x="1717" y="2181"/>
                </a:lnTo>
                <a:lnTo>
                  <a:pt x="1739" y="2202"/>
                </a:lnTo>
                <a:lnTo>
                  <a:pt x="1763" y="2223"/>
                </a:lnTo>
                <a:lnTo>
                  <a:pt x="1787" y="2242"/>
                </a:lnTo>
                <a:lnTo>
                  <a:pt x="1812" y="2258"/>
                </a:lnTo>
                <a:lnTo>
                  <a:pt x="1836" y="2273"/>
                </a:lnTo>
                <a:lnTo>
                  <a:pt x="1849" y="2280"/>
                </a:lnTo>
                <a:lnTo>
                  <a:pt x="1862" y="2286"/>
                </a:lnTo>
                <a:lnTo>
                  <a:pt x="1874" y="2291"/>
                </a:lnTo>
                <a:lnTo>
                  <a:pt x="1886" y="2296"/>
                </a:lnTo>
                <a:lnTo>
                  <a:pt x="1908" y="2303"/>
                </a:lnTo>
                <a:lnTo>
                  <a:pt x="1929" y="2309"/>
                </a:lnTo>
                <a:lnTo>
                  <a:pt x="1939" y="2311"/>
                </a:lnTo>
                <a:lnTo>
                  <a:pt x="1949" y="2313"/>
                </a:lnTo>
                <a:lnTo>
                  <a:pt x="1958" y="2313"/>
                </a:lnTo>
                <a:lnTo>
                  <a:pt x="1969" y="2314"/>
                </a:lnTo>
                <a:lnTo>
                  <a:pt x="1978" y="2313"/>
                </a:lnTo>
                <a:lnTo>
                  <a:pt x="1988" y="2313"/>
                </a:lnTo>
                <a:lnTo>
                  <a:pt x="1997" y="2311"/>
                </a:lnTo>
                <a:lnTo>
                  <a:pt x="2007" y="2309"/>
                </a:lnTo>
                <a:lnTo>
                  <a:pt x="2029" y="2303"/>
                </a:lnTo>
                <a:lnTo>
                  <a:pt x="2050" y="2296"/>
                </a:lnTo>
                <a:lnTo>
                  <a:pt x="2063" y="2291"/>
                </a:lnTo>
                <a:lnTo>
                  <a:pt x="2076" y="2286"/>
                </a:lnTo>
                <a:lnTo>
                  <a:pt x="2088" y="2280"/>
                </a:lnTo>
                <a:lnTo>
                  <a:pt x="2100" y="2273"/>
                </a:lnTo>
                <a:lnTo>
                  <a:pt x="2125" y="2258"/>
                </a:lnTo>
                <a:lnTo>
                  <a:pt x="2150" y="2242"/>
                </a:lnTo>
                <a:lnTo>
                  <a:pt x="2173" y="2223"/>
                </a:lnTo>
                <a:lnTo>
                  <a:pt x="2197" y="2202"/>
                </a:lnTo>
                <a:lnTo>
                  <a:pt x="2219" y="2180"/>
                </a:lnTo>
                <a:lnTo>
                  <a:pt x="2241" y="2158"/>
                </a:lnTo>
                <a:lnTo>
                  <a:pt x="2260" y="2134"/>
                </a:lnTo>
                <a:lnTo>
                  <a:pt x="2277" y="2109"/>
                </a:lnTo>
                <a:lnTo>
                  <a:pt x="2285" y="2095"/>
                </a:lnTo>
                <a:lnTo>
                  <a:pt x="2293" y="2082"/>
                </a:lnTo>
                <a:lnTo>
                  <a:pt x="2300" y="2069"/>
                </a:lnTo>
                <a:lnTo>
                  <a:pt x="2306" y="2056"/>
                </a:lnTo>
                <a:lnTo>
                  <a:pt x="2312" y="2042"/>
                </a:lnTo>
                <a:lnTo>
                  <a:pt x="2317" y="2029"/>
                </a:lnTo>
                <a:lnTo>
                  <a:pt x="2321" y="2016"/>
                </a:lnTo>
                <a:lnTo>
                  <a:pt x="2325" y="2001"/>
                </a:lnTo>
                <a:lnTo>
                  <a:pt x="2328" y="1988"/>
                </a:lnTo>
                <a:lnTo>
                  <a:pt x="2330" y="1974"/>
                </a:lnTo>
                <a:lnTo>
                  <a:pt x="2331" y="1961"/>
                </a:lnTo>
                <a:lnTo>
                  <a:pt x="2332" y="1947"/>
                </a:lnTo>
                <a:lnTo>
                  <a:pt x="2332" y="1884"/>
                </a:lnTo>
                <a:lnTo>
                  <a:pt x="2312" y="1877"/>
                </a:lnTo>
                <a:lnTo>
                  <a:pt x="2293" y="1869"/>
                </a:lnTo>
                <a:lnTo>
                  <a:pt x="2274" y="1860"/>
                </a:lnTo>
                <a:lnTo>
                  <a:pt x="2258" y="1849"/>
                </a:lnTo>
                <a:lnTo>
                  <a:pt x="2241" y="1838"/>
                </a:lnTo>
                <a:lnTo>
                  <a:pt x="2225" y="1825"/>
                </a:lnTo>
                <a:lnTo>
                  <a:pt x="2209" y="1810"/>
                </a:lnTo>
                <a:lnTo>
                  <a:pt x="2193" y="1794"/>
                </a:lnTo>
                <a:lnTo>
                  <a:pt x="2184" y="1784"/>
                </a:lnTo>
                <a:lnTo>
                  <a:pt x="2173" y="1775"/>
                </a:lnTo>
                <a:lnTo>
                  <a:pt x="2167" y="1776"/>
                </a:lnTo>
                <a:lnTo>
                  <a:pt x="2162" y="1777"/>
                </a:lnTo>
                <a:lnTo>
                  <a:pt x="2148" y="1781"/>
                </a:lnTo>
                <a:lnTo>
                  <a:pt x="2133" y="1785"/>
                </a:lnTo>
                <a:lnTo>
                  <a:pt x="2118" y="1789"/>
                </a:lnTo>
                <a:lnTo>
                  <a:pt x="2103" y="1792"/>
                </a:lnTo>
                <a:lnTo>
                  <a:pt x="2070" y="1801"/>
                </a:lnTo>
                <a:lnTo>
                  <a:pt x="2037" y="1810"/>
                </a:lnTo>
                <a:lnTo>
                  <a:pt x="2020" y="1813"/>
                </a:lnTo>
                <a:lnTo>
                  <a:pt x="2002" y="1816"/>
                </a:lnTo>
                <a:lnTo>
                  <a:pt x="1985" y="1818"/>
                </a:lnTo>
                <a:lnTo>
                  <a:pt x="1969" y="1818"/>
                </a:lnTo>
                <a:lnTo>
                  <a:pt x="1951" y="1818"/>
                </a:lnTo>
                <a:lnTo>
                  <a:pt x="1934" y="1816"/>
                </a:lnTo>
                <a:lnTo>
                  <a:pt x="1917" y="1813"/>
                </a:lnTo>
                <a:lnTo>
                  <a:pt x="1900" y="1810"/>
                </a:lnTo>
                <a:lnTo>
                  <a:pt x="1866" y="1801"/>
                </a:lnTo>
                <a:lnTo>
                  <a:pt x="1833" y="1792"/>
                </a:lnTo>
                <a:lnTo>
                  <a:pt x="1819" y="1788"/>
                </a:lnTo>
                <a:lnTo>
                  <a:pt x="1804" y="1785"/>
                </a:lnTo>
                <a:lnTo>
                  <a:pt x="1789" y="1781"/>
                </a:lnTo>
                <a:lnTo>
                  <a:pt x="1775" y="1777"/>
                </a:lnTo>
                <a:lnTo>
                  <a:pt x="1769" y="1776"/>
                </a:lnTo>
                <a:lnTo>
                  <a:pt x="1764" y="1775"/>
                </a:lnTo>
                <a:lnTo>
                  <a:pt x="1754" y="1784"/>
                </a:lnTo>
                <a:lnTo>
                  <a:pt x="1743" y="1794"/>
                </a:lnTo>
                <a:lnTo>
                  <a:pt x="1728" y="1810"/>
                </a:lnTo>
                <a:lnTo>
                  <a:pt x="1712" y="1825"/>
                </a:lnTo>
                <a:lnTo>
                  <a:pt x="1696" y="1838"/>
                </a:lnTo>
                <a:lnTo>
                  <a:pt x="1679" y="1849"/>
                </a:lnTo>
                <a:lnTo>
                  <a:pt x="1662" y="1860"/>
                </a:lnTo>
                <a:lnTo>
                  <a:pt x="1645" y="1869"/>
                </a:lnTo>
                <a:lnTo>
                  <a:pt x="1625" y="1877"/>
                </a:lnTo>
                <a:lnTo>
                  <a:pt x="1605" y="1884"/>
                </a:lnTo>
                <a:close/>
                <a:moveTo>
                  <a:pt x="2763" y="2137"/>
                </a:moveTo>
                <a:lnTo>
                  <a:pt x="2753" y="2125"/>
                </a:lnTo>
                <a:lnTo>
                  <a:pt x="2744" y="2111"/>
                </a:lnTo>
                <a:lnTo>
                  <a:pt x="2728" y="2116"/>
                </a:lnTo>
                <a:lnTo>
                  <a:pt x="2711" y="2121"/>
                </a:lnTo>
                <a:lnTo>
                  <a:pt x="2695" y="2125"/>
                </a:lnTo>
                <a:lnTo>
                  <a:pt x="2679" y="2128"/>
                </a:lnTo>
                <a:lnTo>
                  <a:pt x="2662" y="2131"/>
                </a:lnTo>
                <a:lnTo>
                  <a:pt x="2645" y="2133"/>
                </a:lnTo>
                <a:lnTo>
                  <a:pt x="2629" y="2134"/>
                </a:lnTo>
                <a:lnTo>
                  <a:pt x="2611" y="2135"/>
                </a:lnTo>
                <a:lnTo>
                  <a:pt x="2594" y="2134"/>
                </a:lnTo>
                <a:lnTo>
                  <a:pt x="2578" y="2133"/>
                </a:lnTo>
                <a:lnTo>
                  <a:pt x="2560" y="2131"/>
                </a:lnTo>
                <a:lnTo>
                  <a:pt x="2544" y="2128"/>
                </a:lnTo>
                <a:lnTo>
                  <a:pt x="2528" y="2125"/>
                </a:lnTo>
                <a:lnTo>
                  <a:pt x="2512" y="2121"/>
                </a:lnTo>
                <a:lnTo>
                  <a:pt x="2495" y="2116"/>
                </a:lnTo>
                <a:lnTo>
                  <a:pt x="2479" y="2111"/>
                </a:lnTo>
                <a:lnTo>
                  <a:pt x="2473" y="2126"/>
                </a:lnTo>
                <a:lnTo>
                  <a:pt x="2466" y="2141"/>
                </a:lnTo>
                <a:lnTo>
                  <a:pt x="2599" y="2219"/>
                </a:lnTo>
                <a:lnTo>
                  <a:pt x="2605" y="2223"/>
                </a:lnTo>
                <a:lnTo>
                  <a:pt x="2611" y="2228"/>
                </a:lnTo>
                <a:lnTo>
                  <a:pt x="2619" y="2223"/>
                </a:lnTo>
                <a:lnTo>
                  <a:pt x="2628" y="2216"/>
                </a:lnTo>
                <a:lnTo>
                  <a:pt x="2763" y="2137"/>
                </a:lnTo>
                <a:close/>
                <a:moveTo>
                  <a:pt x="3541" y="1916"/>
                </a:moveTo>
                <a:lnTo>
                  <a:pt x="3541" y="1923"/>
                </a:lnTo>
                <a:lnTo>
                  <a:pt x="3542" y="1930"/>
                </a:lnTo>
                <a:lnTo>
                  <a:pt x="3544" y="1937"/>
                </a:lnTo>
                <a:lnTo>
                  <a:pt x="3547" y="1944"/>
                </a:lnTo>
                <a:lnTo>
                  <a:pt x="3549" y="1950"/>
                </a:lnTo>
                <a:lnTo>
                  <a:pt x="3553" y="1956"/>
                </a:lnTo>
                <a:lnTo>
                  <a:pt x="3557" y="1961"/>
                </a:lnTo>
                <a:lnTo>
                  <a:pt x="3562" y="1966"/>
                </a:lnTo>
                <a:lnTo>
                  <a:pt x="3567" y="1970"/>
                </a:lnTo>
                <a:lnTo>
                  <a:pt x="3572" y="1975"/>
                </a:lnTo>
                <a:lnTo>
                  <a:pt x="3578" y="1978"/>
                </a:lnTo>
                <a:lnTo>
                  <a:pt x="3584" y="1981"/>
                </a:lnTo>
                <a:lnTo>
                  <a:pt x="3590" y="1983"/>
                </a:lnTo>
                <a:lnTo>
                  <a:pt x="3598" y="1985"/>
                </a:lnTo>
                <a:lnTo>
                  <a:pt x="3605" y="1986"/>
                </a:lnTo>
                <a:lnTo>
                  <a:pt x="3612" y="1987"/>
                </a:lnTo>
                <a:lnTo>
                  <a:pt x="3619" y="1986"/>
                </a:lnTo>
                <a:lnTo>
                  <a:pt x="3626" y="1985"/>
                </a:lnTo>
                <a:lnTo>
                  <a:pt x="3633" y="1983"/>
                </a:lnTo>
                <a:lnTo>
                  <a:pt x="3640" y="1981"/>
                </a:lnTo>
                <a:lnTo>
                  <a:pt x="3647" y="1978"/>
                </a:lnTo>
                <a:lnTo>
                  <a:pt x="3653" y="1975"/>
                </a:lnTo>
                <a:lnTo>
                  <a:pt x="3658" y="1970"/>
                </a:lnTo>
                <a:lnTo>
                  <a:pt x="3663" y="1966"/>
                </a:lnTo>
                <a:lnTo>
                  <a:pt x="3667" y="1961"/>
                </a:lnTo>
                <a:lnTo>
                  <a:pt x="3672" y="1956"/>
                </a:lnTo>
                <a:lnTo>
                  <a:pt x="3675" y="1950"/>
                </a:lnTo>
                <a:lnTo>
                  <a:pt x="3678" y="1944"/>
                </a:lnTo>
                <a:lnTo>
                  <a:pt x="3680" y="1937"/>
                </a:lnTo>
                <a:lnTo>
                  <a:pt x="3682" y="1930"/>
                </a:lnTo>
                <a:lnTo>
                  <a:pt x="3683" y="1923"/>
                </a:lnTo>
                <a:lnTo>
                  <a:pt x="3684" y="1916"/>
                </a:lnTo>
                <a:lnTo>
                  <a:pt x="3683" y="1909"/>
                </a:lnTo>
                <a:lnTo>
                  <a:pt x="3682" y="1901"/>
                </a:lnTo>
                <a:lnTo>
                  <a:pt x="3680" y="1894"/>
                </a:lnTo>
                <a:lnTo>
                  <a:pt x="3678" y="1888"/>
                </a:lnTo>
                <a:lnTo>
                  <a:pt x="3675" y="1882"/>
                </a:lnTo>
                <a:lnTo>
                  <a:pt x="3672" y="1876"/>
                </a:lnTo>
                <a:lnTo>
                  <a:pt x="3667" y="1871"/>
                </a:lnTo>
                <a:lnTo>
                  <a:pt x="3663" y="1866"/>
                </a:lnTo>
                <a:lnTo>
                  <a:pt x="3658" y="1861"/>
                </a:lnTo>
                <a:lnTo>
                  <a:pt x="3653" y="1857"/>
                </a:lnTo>
                <a:lnTo>
                  <a:pt x="3647" y="1853"/>
                </a:lnTo>
                <a:lnTo>
                  <a:pt x="3640" y="1850"/>
                </a:lnTo>
                <a:lnTo>
                  <a:pt x="3633" y="1848"/>
                </a:lnTo>
                <a:lnTo>
                  <a:pt x="3626" y="1846"/>
                </a:lnTo>
                <a:lnTo>
                  <a:pt x="3619" y="1845"/>
                </a:lnTo>
                <a:lnTo>
                  <a:pt x="3612" y="1845"/>
                </a:lnTo>
                <a:lnTo>
                  <a:pt x="3605" y="1845"/>
                </a:lnTo>
                <a:lnTo>
                  <a:pt x="3598" y="1846"/>
                </a:lnTo>
                <a:lnTo>
                  <a:pt x="3590" y="1848"/>
                </a:lnTo>
                <a:lnTo>
                  <a:pt x="3584" y="1850"/>
                </a:lnTo>
                <a:lnTo>
                  <a:pt x="3578" y="1853"/>
                </a:lnTo>
                <a:lnTo>
                  <a:pt x="3572" y="1857"/>
                </a:lnTo>
                <a:lnTo>
                  <a:pt x="3567" y="1861"/>
                </a:lnTo>
                <a:lnTo>
                  <a:pt x="3562" y="1866"/>
                </a:lnTo>
                <a:lnTo>
                  <a:pt x="3557" y="1871"/>
                </a:lnTo>
                <a:lnTo>
                  <a:pt x="3553" y="1876"/>
                </a:lnTo>
                <a:lnTo>
                  <a:pt x="3549" y="1882"/>
                </a:lnTo>
                <a:lnTo>
                  <a:pt x="3547" y="1888"/>
                </a:lnTo>
                <a:lnTo>
                  <a:pt x="3544" y="1894"/>
                </a:lnTo>
                <a:lnTo>
                  <a:pt x="3542" y="1901"/>
                </a:lnTo>
                <a:lnTo>
                  <a:pt x="3541" y="1909"/>
                </a:lnTo>
                <a:lnTo>
                  <a:pt x="3541" y="1916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4" name="Freeform 6">
            <a:extLst>
              <a:ext uri="{FF2B5EF4-FFF2-40B4-BE49-F238E27FC236}">
                <a16:creationId xmlns:a16="http://schemas.microsoft.com/office/drawing/2014/main" id="{192CC4F4-F651-B7FD-00B3-0B8D2703B1BC}"/>
              </a:ext>
            </a:extLst>
          </p:cNvPr>
          <p:cNvSpPr>
            <a:spLocks noEditPoints="1"/>
          </p:cNvSpPr>
          <p:nvPr/>
        </p:nvSpPr>
        <p:spPr bwMode="auto">
          <a:xfrm>
            <a:off x="6829425" y="4761795"/>
            <a:ext cx="390144" cy="377352"/>
          </a:xfrm>
          <a:custGeom>
            <a:avLst/>
            <a:gdLst>
              <a:gd name="T0" fmla="*/ 2173 w 3895"/>
              <a:gd name="T1" fmla="*/ 3450 h 3768"/>
              <a:gd name="T2" fmla="*/ 2629 w 3895"/>
              <a:gd name="T3" fmla="*/ 3450 h 3768"/>
              <a:gd name="T4" fmla="*/ 2259 w 3895"/>
              <a:gd name="T5" fmla="*/ 1715 h 3768"/>
              <a:gd name="T6" fmla="*/ 2493 w 3895"/>
              <a:gd name="T7" fmla="*/ 1804 h 3768"/>
              <a:gd name="T8" fmla="*/ 2458 w 3895"/>
              <a:gd name="T9" fmla="*/ 1575 h 3768"/>
              <a:gd name="T10" fmla="*/ 2262 w 3895"/>
              <a:gd name="T11" fmla="*/ 1674 h 3768"/>
              <a:gd name="T12" fmla="*/ 1549 w 3895"/>
              <a:gd name="T13" fmla="*/ 1826 h 3768"/>
              <a:gd name="T14" fmla="*/ 1561 w 3895"/>
              <a:gd name="T15" fmla="*/ 1579 h 3768"/>
              <a:gd name="T16" fmla="*/ 1808 w 3895"/>
              <a:gd name="T17" fmla="*/ 1716 h 3768"/>
              <a:gd name="T18" fmla="*/ 2044 w 3895"/>
              <a:gd name="T19" fmla="*/ 1802 h 3768"/>
              <a:gd name="T20" fmla="*/ 1960 w 3895"/>
              <a:gd name="T21" fmla="*/ 1563 h 3768"/>
              <a:gd name="T22" fmla="*/ 1145 w 3895"/>
              <a:gd name="T23" fmla="*/ 1235 h 3768"/>
              <a:gd name="T24" fmla="*/ 2636 w 3895"/>
              <a:gd name="T25" fmla="*/ 1101 h 3768"/>
              <a:gd name="T26" fmla="*/ 2728 w 3895"/>
              <a:gd name="T27" fmla="*/ 2186 h 3768"/>
              <a:gd name="T28" fmla="*/ 2209 w 3895"/>
              <a:gd name="T29" fmla="*/ 2284 h 3768"/>
              <a:gd name="T30" fmla="*/ 1543 w 3895"/>
              <a:gd name="T31" fmla="*/ 2530 h 3768"/>
              <a:gd name="T32" fmla="*/ 1384 w 3895"/>
              <a:gd name="T33" fmla="*/ 2283 h 3768"/>
              <a:gd name="T34" fmla="*/ 1141 w 3895"/>
              <a:gd name="T35" fmla="*/ 2113 h 3768"/>
              <a:gd name="T36" fmla="*/ 1123 w 3895"/>
              <a:gd name="T37" fmla="*/ 2409 h 3768"/>
              <a:gd name="T38" fmla="*/ 1410 w 3895"/>
              <a:gd name="T39" fmla="*/ 2820 h 3768"/>
              <a:gd name="T40" fmla="*/ 1996 w 3895"/>
              <a:gd name="T41" fmla="*/ 2509 h 3768"/>
              <a:gd name="T42" fmla="*/ 2812 w 3895"/>
              <a:gd name="T43" fmla="*/ 2380 h 3768"/>
              <a:gd name="T44" fmla="*/ 2930 w 3895"/>
              <a:gd name="T45" fmla="*/ 1177 h 3768"/>
              <a:gd name="T46" fmla="*/ 2612 w 3895"/>
              <a:gd name="T47" fmla="*/ 897 h 3768"/>
              <a:gd name="T48" fmla="*/ 1027 w 3895"/>
              <a:gd name="T49" fmla="*/ 1052 h 3768"/>
              <a:gd name="T50" fmla="*/ 3437 w 3895"/>
              <a:gd name="T51" fmla="*/ 2628 h 3768"/>
              <a:gd name="T52" fmla="*/ 3506 w 3895"/>
              <a:gd name="T53" fmla="*/ 1786 h 3768"/>
              <a:gd name="T54" fmla="*/ 3698 w 3895"/>
              <a:gd name="T55" fmla="*/ 1946 h 3768"/>
              <a:gd name="T56" fmla="*/ 3605 w 3895"/>
              <a:gd name="T57" fmla="*/ 2623 h 3768"/>
              <a:gd name="T58" fmla="*/ 246 w 3895"/>
              <a:gd name="T59" fmla="*/ 1852 h 3768"/>
              <a:gd name="T60" fmla="*/ 472 w 3895"/>
              <a:gd name="T61" fmla="*/ 1835 h 3768"/>
              <a:gd name="T62" fmla="*/ 277 w 3895"/>
              <a:gd name="T63" fmla="*/ 2614 h 3768"/>
              <a:gd name="T64" fmla="*/ 66 w 3895"/>
              <a:gd name="T65" fmla="*/ 1774 h 3768"/>
              <a:gd name="T66" fmla="*/ 37 w 3895"/>
              <a:gd name="T67" fmla="*/ 2614 h 3768"/>
              <a:gd name="T68" fmla="*/ 321 w 3895"/>
              <a:gd name="T69" fmla="*/ 2835 h 3768"/>
              <a:gd name="T70" fmla="*/ 639 w 3895"/>
              <a:gd name="T71" fmla="*/ 2695 h 3768"/>
              <a:gd name="T72" fmla="*/ 616 w 3895"/>
              <a:gd name="T73" fmla="*/ 1708 h 3768"/>
              <a:gd name="T74" fmla="*/ 446 w 3895"/>
              <a:gd name="T75" fmla="*/ 1448 h 3768"/>
              <a:gd name="T76" fmla="*/ 730 w 3895"/>
              <a:gd name="T77" fmla="*/ 790 h 3768"/>
              <a:gd name="T78" fmla="*/ 1773 w 3895"/>
              <a:gd name="T79" fmla="*/ 197 h 3768"/>
              <a:gd name="T80" fmla="*/ 2945 w 3895"/>
              <a:gd name="T81" fmla="*/ 557 h 3768"/>
              <a:gd name="T82" fmla="*/ 3362 w 3895"/>
              <a:gd name="T83" fmla="*/ 1142 h 3768"/>
              <a:gd name="T84" fmla="*/ 3334 w 3895"/>
              <a:gd name="T85" fmla="*/ 1648 h 3768"/>
              <a:gd name="T86" fmla="*/ 3231 w 3895"/>
              <a:gd name="T87" fmla="*/ 2598 h 3768"/>
              <a:gd name="T88" fmla="*/ 3397 w 3895"/>
              <a:gd name="T89" fmla="*/ 2826 h 3768"/>
              <a:gd name="T90" fmla="*/ 3387 w 3895"/>
              <a:gd name="T91" fmla="*/ 3252 h 3768"/>
              <a:gd name="T92" fmla="*/ 2940 w 3895"/>
              <a:gd name="T93" fmla="*/ 3392 h 3768"/>
              <a:gd name="T94" fmla="*/ 2596 w 3895"/>
              <a:gd name="T95" fmla="*/ 3215 h 3768"/>
              <a:gd name="T96" fmla="*/ 2050 w 3895"/>
              <a:gd name="T97" fmla="*/ 3298 h 3768"/>
              <a:gd name="T98" fmla="*/ 2054 w 3895"/>
              <a:gd name="T99" fmla="*/ 3688 h 3768"/>
              <a:gd name="T100" fmla="*/ 2737 w 3895"/>
              <a:gd name="T101" fmla="*/ 3696 h 3768"/>
              <a:gd name="T102" fmla="*/ 3368 w 3895"/>
              <a:gd name="T103" fmla="*/ 3515 h 3768"/>
              <a:gd name="T104" fmla="*/ 3647 w 3895"/>
              <a:gd name="T105" fmla="*/ 3131 h 3768"/>
              <a:gd name="T106" fmla="*/ 3869 w 3895"/>
              <a:gd name="T107" fmla="*/ 2585 h 3768"/>
              <a:gd name="T108" fmla="*/ 3821 w 3895"/>
              <a:gd name="T109" fmla="*/ 1764 h 3768"/>
              <a:gd name="T110" fmla="*/ 3515 w 3895"/>
              <a:gd name="T111" fmla="*/ 1010 h 3768"/>
              <a:gd name="T112" fmla="*/ 3005 w 3895"/>
              <a:gd name="T113" fmla="*/ 360 h 3768"/>
              <a:gd name="T114" fmla="*/ 2041 w 3895"/>
              <a:gd name="T115" fmla="*/ 3 h 3768"/>
              <a:gd name="T116" fmla="*/ 1113 w 3895"/>
              <a:gd name="T117" fmla="*/ 215 h 3768"/>
              <a:gd name="T118" fmla="*/ 500 w 3895"/>
              <a:gd name="T119" fmla="*/ 790 h 3768"/>
              <a:gd name="T120" fmla="*/ 254 w 3895"/>
              <a:gd name="T121" fmla="*/ 1448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95" h="3768">
                <a:moveTo>
                  <a:pt x="2537" y="3583"/>
                </a:moveTo>
                <a:lnTo>
                  <a:pt x="2266" y="3583"/>
                </a:lnTo>
                <a:lnTo>
                  <a:pt x="2253" y="3583"/>
                </a:lnTo>
                <a:lnTo>
                  <a:pt x="2241" y="3581"/>
                </a:lnTo>
                <a:lnTo>
                  <a:pt x="2230" y="3579"/>
                </a:lnTo>
                <a:lnTo>
                  <a:pt x="2221" y="3576"/>
                </a:lnTo>
                <a:lnTo>
                  <a:pt x="2212" y="3571"/>
                </a:lnTo>
                <a:lnTo>
                  <a:pt x="2204" y="3567"/>
                </a:lnTo>
                <a:lnTo>
                  <a:pt x="2197" y="3561"/>
                </a:lnTo>
                <a:lnTo>
                  <a:pt x="2189" y="3555"/>
                </a:lnTo>
                <a:lnTo>
                  <a:pt x="2183" y="3548"/>
                </a:lnTo>
                <a:lnTo>
                  <a:pt x="2178" y="3541"/>
                </a:lnTo>
                <a:lnTo>
                  <a:pt x="2174" y="3533"/>
                </a:lnTo>
                <a:lnTo>
                  <a:pt x="2171" y="3526"/>
                </a:lnTo>
                <a:lnTo>
                  <a:pt x="2168" y="3517"/>
                </a:lnTo>
                <a:lnTo>
                  <a:pt x="2166" y="3509"/>
                </a:lnTo>
                <a:lnTo>
                  <a:pt x="2165" y="3501"/>
                </a:lnTo>
                <a:lnTo>
                  <a:pt x="2164" y="3492"/>
                </a:lnTo>
                <a:lnTo>
                  <a:pt x="2165" y="3482"/>
                </a:lnTo>
                <a:lnTo>
                  <a:pt x="2166" y="3474"/>
                </a:lnTo>
                <a:lnTo>
                  <a:pt x="2167" y="3466"/>
                </a:lnTo>
                <a:lnTo>
                  <a:pt x="2170" y="3457"/>
                </a:lnTo>
                <a:lnTo>
                  <a:pt x="2173" y="3450"/>
                </a:lnTo>
                <a:lnTo>
                  <a:pt x="2176" y="3442"/>
                </a:lnTo>
                <a:lnTo>
                  <a:pt x="2181" y="3435"/>
                </a:lnTo>
                <a:lnTo>
                  <a:pt x="2186" y="3428"/>
                </a:lnTo>
                <a:lnTo>
                  <a:pt x="2191" y="3422"/>
                </a:lnTo>
                <a:lnTo>
                  <a:pt x="2199" y="3416"/>
                </a:lnTo>
                <a:lnTo>
                  <a:pt x="2206" y="3412"/>
                </a:lnTo>
                <a:lnTo>
                  <a:pt x="2213" y="3407"/>
                </a:lnTo>
                <a:lnTo>
                  <a:pt x="2221" y="3404"/>
                </a:lnTo>
                <a:lnTo>
                  <a:pt x="2230" y="3402"/>
                </a:lnTo>
                <a:lnTo>
                  <a:pt x="2239" y="3400"/>
                </a:lnTo>
                <a:lnTo>
                  <a:pt x="2249" y="3400"/>
                </a:lnTo>
                <a:lnTo>
                  <a:pt x="2552" y="3400"/>
                </a:lnTo>
                <a:lnTo>
                  <a:pt x="2562" y="3400"/>
                </a:lnTo>
                <a:lnTo>
                  <a:pt x="2572" y="3402"/>
                </a:lnTo>
                <a:lnTo>
                  <a:pt x="2582" y="3404"/>
                </a:lnTo>
                <a:lnTo>
                  <a:pt x="2590" y="3407"/>
                </a:lnTo>
                <a:lnTo>
                  <a:pt x="2597" y="3412"/>
                </a:lnTo>
                <a:lnTo>
                  <a:pt x="2604" y="3416"/>
                </a:lnTo>
                <a:lnTo>
                  <a:pt x="2610" y="3422"/>
                </a:lnTo>
                <a:lnTo>
                  <a:pt x="2616" y="3428"/>
                </a:lnTo>
                <a:lnTo>
                  <a:pt x="2621" y="3435"/>
                </a:lnTo>
                <a:lnTo>
                  <a:pt x="2625" y="3442"/>
                </a:lnTo>
                <a:lnTo>
                  <a:pt x="2629" y="3450"/>
                </a:lnTo>
                <a:lnTo>
                  <a:pt x="2633" y="3457"/>
                </a:lnTo>
                <a:lnTo>
                  <a:pt x="2635" y="3466"/>
                </a:lnTo>
                <a:lnTo>
                  <a:pt x="2637" y="3474"/>
                </a:lnTo>
                <a:lnTo>
                  <a:pt x="2638" y="3482"/>
                </a:lnTo>
                <a:lnTo>
                  <a:pt x="2638" y="3492"/>
                </a:lnTo>
                <a:lnTo>
                  <a:pt x="2637" y="3501"/>
                </a:lnTo>
                <a:lnTo>
                  <a:pt x="2636" y="3509"/>
                </a:lnTo>
                <a:lnTo>
                  <a:pt x="2634" y="3517"/>
                </a:lnTo>
                <a:lnTo>
                  <a:pt x="2631" y="3526"/>
                </a:lnTo>
                <a:lnTo>
                  <a:pt x="2627" y="3533"/>
                </a:lnTo>
                <a:lnTo>
                  <a:pt x="2623" y="3541"/>
                </a:lnTo>
                <a:lnTo>
                  <a:pt x="2618" y="3548"/>
                </a:lnTo>
                <a:lnTo>
                  <a:pt x="2612" y="3555"/>
                </a:lnTo>
                <a:lnTo>
                  <a:pt x="2605" y="3561"/>
                </a:lnTo>
                <a:lnTo>
                  <a:pt x="2598" y="3567"/>
                </a:lnTo>
                <a:lnTo>
                  <a:pt x="2590" y="3571"/>
                </a:lnTo>
                <a:lnTo>
                  <a:pt x="2581" y="3576"/>
                </a:lnTo>
                <a:lnTo>
                  <a:pt x="2571" y="3579"/>
                </a:lnTo>
                <a:lnTo>
                  <a:pt x="2560" y="3581"/>
                </a:lnTo>
                <a:lnTo>
                  <a:pt x="2549" y="3583"/>
                </a:lnTo>
                <a:lnTo>
                  <a:pt x="2537" y="3583"/>
                </a:lnTo>
                <a:close/>
                <a:moveTo>
                  <a:pt x="2258" y="1700"/>
                </a:moveTo>
                <a:lnTo>
                  <a:pt x="2259" y="1715"/>
                </a:lnTo>
                <a:lnTo>
                  <a:pt x="2261" y="1730"/>
                </a:lnTo>
                <a:lnTo>
                  <a:pt x="2265" y="1743"/>
                </a:lnTo>
                <a:lnTo>
                  <a:pt x="2270" y="1756"/>
                </a:lnTo>
                <a:lnTo>
                  <a:pt x="2276" y="1769"/>
                </a:lnTo>
                <a:lnTo>
                  <a:pt x="2283" y="1780"/>
                </a:lnTo>
                <a:lnTo>
                  <a:pt x="2292" y="1790"/>
                </a:lnTo>
                <a:lnTo>
                  <a:pt x="2301" y="1799"/>
                </a:lnTo>
                <a:lnTo>
                  <a:pt x="2312" y="1808"/>
                </a:lnTo>
                <a:lnTo>
                  <a:pt x="2323" y="1815"/>
                </a:lnTo>
                <a:lnTo>
                  <a:pt x="2334" y="1821"/>
                </a:lnTo>
                <a:lnTo>
                  <a:pt x="2346" y="1826"/>
                </a:lnTo>
                <a:lnTo>
                  <a:pt x="2358" y="1831"/>
                </a:lnTo>
                <a:lnTo>
                  <a:pt x="2372" y="1834"/>
                </a:lnTo>
                <a:lnTo>
                  <a:pt x="2384" y="1836"/>
                </a:lnTo>
                <a:lnTo>
                  <a:pt x="2397" y="1837"/>
                </a:lnTo>
                <a:lnTo>
                  <a:pt x="2410" y="1837"/>
                </a:lnTo>
                <a:lnTo>
                  <a:pt x="2424" y="1836"/>
                </a:lnTo>
                <a:lnTo>
                  <a:pt x="2436" y="1833"/>
                </a:lnTo>
                <a:lnTo>
                  <a:pt x="2448" y="1830"/>
                </a:lnTo>
                <a:lnTo>
                  <a:pt x="2460" y="1825"/>
                </a:lnTo>
                <a:lnTo>
                  <a:pt x="2473" y="1820"/>
                </a:lnTo>
                <a:lnTo>
                  <a:pt x="2483" y="1813"/>
                </a:lnTo>
                <a:lnTo>
                  <a:pt x="2493" y="1804"/>
                </a:lnTo>
                <a:lnTo>
                  <a:pt x="2503" y="1795"/>
                </a:lnTo>
                <a:lnTo>
                  <a:pt x="2511" y="1784"/>
                </a:lnTo>
                <a:lnTo>
                  <a:pt x="2518" y="1772"/>
                </a:lnTo>
                <a:lnTo>
                  <a:pt x="2525" y="1758"/>
                </a:lnTo>
                <a:lnTo>
                  <a:pt x="2530" y="1744"/>
                </a:lnTo>
                <a:lnTo>
                  <a:pt x="2534" y="1728"/>
                </a:lnTo>
                <a:lnTo>
                  <a:pt x="2536" y="1711"/>
                </a:lnTo>
                <a:lnTo>
                  <a:pt x="2537" y="1692"/>
                </a:lnTo>
                <a:lnTo>
                  <a:pt x="2537" y="1681"/>
                </a:lnTo>
                <a:lnTo>
                  <a:pt x="2535" y="1671"/>
                </a:lnTo>
                <a:lnTo>
                  <a:pt x="2533" y="1660"/>
                </a:lnTo>
                <a:lnTo>
                  <a:pt x="2531" y="1650"/>
                </a:lnTo>
                <a:lnTo>
                  <a:pt x="2527" y="1641"/>
                </a:lnTo>
                <a:lnTo>
                  <a:pt x="2523" y="1632"/>
                </a:lnTo>
                <a:lnTo>
                  <a:pt x="2517" y="1624"/>
                </a:lnTo>
                <a:lnTo>
                  <a:pt x="2511" y="1616"/>
                </a:lnTo>
                <a:lnTo>
                  <a:pt x="2505" y="1609"/>
                </a:lnTo>
                <a:lnTo>
                  <a:pt x="2499" y="1602"/>
                </a:lnTo>
                <a:lnTo>
                  <a:pt x="2492" y="1596"/>
                </a:lnTo>
                <a:lnTo>
                  <a:pt x="2484" y="1590"/>
                </a:lnTo>
                <a:lnTo>
                  <a:pt x="2476" y="1584"/>
                </a:lnTo>
                <a:lnTo>
                  <a:pt x="2468" y="1580"/>
                </a:lnTo>
                <a:lnTo>
                  <a:pt x="2458" y="1575"/>
                </a:lnTo>
                <a:lnTo>
                  <a:pt x="2450" y="1572"/>
                </a:lnTo>
                <a:lnTo>
                  <a:pt x="2440" y="1569"/>
                </a:lnTo>
                <a:lnTo>
                  <a:pt x="2431" y="1566"/>
                </a:lnTo>
                <a:lnTo>
                  <a:pt x="2422" y="1563"/>
                </a:lnTo>
                <a:lnTo>
                  <a:pt x="2411" y="1562"/>
                </a:lnTo>
                <a:lnTo>
                  <a:pt x="2401" y="1561"/>
                </a:lnTo>
                <a:lnTo>
                  <a:pt x="2391" y="1561"/>
                </a:lnTo>
                <a:lnTo>
                  <a:pt x="2382" y="1562"/>
                </a:lnTo>
                <a:lnTo>
                  <a:pt x="2372" y="1564"/>
                </a:lnTo>
                <a:lnTo>
                  <a:pt x="2362" y="1567"/>
                </a:lnTo>
                <a:lnTo>
                  <a:pt x="2352" y="1569"/>
                </a:lnTo>
                <a:lnTo>
                  <a:pt x="2343" y="1573"/>
                </a:lnTo>
                <a:lnTo>
                  <a:pt x="2333" y="1577"/>
                </a:lnTo>
                <a:lnTo>
                  <a:pt x="2324" y="1582"/>
                </a:lnTo>
                <a:lnTo>
                  <a:pt x="2316" y="1588"/>
                </a:lnTo>
                <a:lnTo>
                  <a:pt x="2307" y="1595"/>
                </a:lnTo>
                <a:lnTo>
                  <a:pt x="2298" y="1602"/>
                </a:lnTo>
                <a:lnTo>
                  <a:pt x="2291" y="1610"/>
                </a:lnTo>
                <a:lnTo>
                  <a:pt x="2284" y="1620"/>
                </a:lnTo>
                <a:lnTo>
                  <a:pt x="2278" y="1632"/>
                </a:lnTo>
                <a:lnTo>
                  <a:pt x="2271" y="1645"/>
                </a:lnTo>
                <a:lnTo>
                  <a:pt x="2266" y="1659"/>
                </a:lnTo>
                <a:lnTo>
                  <a:pt x="2262" y="1674"/>
                </a:lnTo>
                <a:lnTo>
                  <a:pt x="2259" y="1687"/>
                </a:lnTo>
                <a:lnTo>
                  <a:pt x="2258" y="1700"/>
                </a:lnTo>
                <a:close/>
                <a:moveTo>
                  <a:pt x="1358" y="1692"/>
                </a:moveTo>
                <a:lnTo>
                  <a:pt x="1358" y="1711"/>
                </a:lnTo>
                <a:lnTo>
                  <a:pt x="1361" y="1728"/>
                </a:lnTo>
                <a:lnTo>
                  <a:pt x="1364" y="1744"/>
                </a:lnTo>
                <a:lnTo>
                  <a:pt x="1369" y="1758"/>
                </a:lnTo>
                <a:lnTo>
                  <a:pt x="1376" y="1772"/>
                </a:lnTo>
                <a:lnTo>
                  <a:pt x="1384" y="1784"/>
                </a:lnTo>
                <a:lnTo>
                  <a:pt x="1392" y="1795"/>
                </a:lnTo>
                <a:lnTo>
                  <a:pt x="1401" y="1804"/>
                </a:lnTo>
                <a:lnTo>
                  <a:pt x="1412" y="1813"/>
                </a:lnTo>
                <a:lnTo>
                  <a:pt x="1422" y="1820"/>
                </a:lnTo>
                <a:lnTo>
                  <a:pt x="1434" y="1825"/>
                </a:lnTo>
                <a:lnTo>
                  <a:pt x="1446" y="1830"/>
                </a:lnTo>
                <a:lnTo>
                  <a:pt x="1459" y="1833"/>
                </a:lnTo>
                <a:lnTo>
                  <a:pt x="1471" y="1836"/>
                </a:lnTo>
                <a:lnTo>
                  <a:pt x="1484" y="1837"/>
                </a:lnTo>
                <a:lnTo>
                  <a:pt x="1498" y="1837"/>
                </a:lnTo>
                <a:lnTo>
                  <a:pt x="1511" y="1836"/>
                </a:lnTo>
                <a:lnTo>
                  <a:pt x="1523" y="1834"/>
                </a:lnTo>
                <a:lnTo>
                  <a:pt x="1536" y="1831"/>
                </a:lnTo>
                <a:lnTo>
                  <a:pt x="1549" y="1826"/>
                </a:lnTo>
                <a:lnTo>
                  <a:pt x="1561" y="1821"/>
                </a:lnTo>
                <a:lnTo>
                  <a:pt x="1572" y="1815"/>
                </a:lnTo>
                <a:lnTo>
                  <a:pt x="1583" y="1808"/>
                </a:lnTo>
                <a:lnTo>
                  <a:pt x="1593" y="1799"/>
                </a:lnTo>
                <a:lnTo>
                  <a:pt x="1603" y="1790"/>
                </a:lnTo>
                <a:lnTo>
                  <a:pt x="1611" y="1780"/>
                </a:lnTo>
                <a:lnTo>
                  <a:pt x="1619" y="1769"/>
                </a:lnTo>
                <a:lnTo>
                  <a:pt x="1625" y="1756"/>
                </a:lnTo>
                <a:lnTo>
                  <a:pt x="1630" y="1743"/>
                </a:lnTo>
                <a:lnTo>
                  <a:pt x="1634" y="1730"/>
                </a:lnTo>
                <a:lnTo>
                  <a:pt x="1636" y="1715"/>
                </a:lnTo>
                <a:lnTo>
                  <a:pt x="1637" y="1700"/>
                </a:lnTo>
                <a:lnTo>
                  <a:pt x="1636" y="1684"/>
                </a:lnTo>
                <a:lnTo>
                  <a:pt x="1634" y="1669"/>
                </a:lnTo>
                <a:lnTo>
                  <a:pt x="1630" y="1654"/>
                </a:lnTo>
                <a:lnTo>
                  <a:pt x="1625" y="1641"/>
                </a:lnTo>
                <a:lnTo>
                  <a:pt x="1619" y="1629"/>
                </a:lnTo>
                <a:lnTo>
                  <a:pt x="1611" y="1619"/>
                </a:lnTo>
                <a:lnTo>
                  <a:pt x="1603" y="1609"/>
                </a:lnTo>
                <a:lnTo>
                  <a:pt x="1593" y="1600"/>
                </a:lnTo>
                <a:lnTo>
                  <a:pt x="1583" y="1592"/>
                </a:lnTo>
                <a:lnTo>
                  <a:pt x="1572" y="1585"/>
                </a:lnTo>
                <a:lnTo>
                  <a:pt x="1561" y="1579"/>
                </a:lnTo>
                <a:lnTo>
                  <a:pt x="1549" y="1574"/>
                </a:lnTo>
                <a:lnTo>
                  <a:pt x="1536" y="1570"/>
                </a:lnTo>
                <a:lnTo>
                  <a:pt x="1523" y="1567"/>
                </a:lnTo>
                <a:lnTo>
                  <a:pt x="1511" y="1564"/>
                </a:lnTo>
                <a:lnTo>
                  <a:pt x="1498" y="1563"/>
                </a:lnTo>
                <a:lnTo>
                  <a:pt x="1484" y="1563"/>
                </a:lnTo>
                <a:lnTo>
                  <a:pt x="1471" y="1564"/>
                </a:lnTo>
                <a:lnTo>
                  <a:pt x="1459" y="1568"/>
                </a:lnTo>
                <a:lnTo>
                  <a:pt x="1446" y="1571"/>
                </a:lnTo>
                <a:lnTo>
                  <a:pt x="1434" y="1575"/>
                </a:lnTo>
                <a:lnTo>
                  <a:pt x="1422" y="1580"/>
                </a:lnTo>
                <a:lnTo>
                  <a:pt x="1412" y="1587"/>
                </a:lnTo>
                <a:lnTo>
                  <a:pt x="1401" y="1594"/>
                </a:lnTo>
                <a:lnTo>
                  <a:pt x="1392" y="1603"/>
                </a:lnTo>
                <a:lnTo>
                  <a:pt x="1384" y="1612"/>
                </a:lnTo>
                <a:lnTo>
                  <a:pt x="1376" y="1623"/>
                </a:lnTo>
                <a:lnTo>
                  <a:pt x="1369" y="1634"/>
                </a:lnTo>
                <a:lnTo>
                  <a:pt x="1364" y="1647"/>
                </a:lnTo>
                <a:lnTo>
                  <a:pt x="1361" y="1661"/>
                </a:lnTo>
                <a:lnTo>
                  <a:pt x="1358" y="1676"/>
                </a:lnTo>
                <a:lnTo>
                  <a:pt x="1358" y="1692"/>
                </a:lnTo>
                <a:close/>
                <a:moveTo>
                  <a:pt x="1807" y="1700"/>
                </a:moveTo>
                <a:lnTo>
                  <a:pt x="1808" y="1716"/>
                </a:lnTo>
                <a:lnTo>
                  <a:pt x="1810" y="1732"/>
                </a:lnTo>
                <a:lnTo>
                  <a:pt x="1814" y="1746"/>
                </a:lnTo>
                <a:lnTo>
                  <a:pt x="1820" y="1759"/>
                </a:lnTo>
                <a:lnTo>
                  <a:pt x="1826" y="1772"/>
                </a:lnTo>
                <a:lnTo>
                  <a:pt x="1834" y="1783"/>
                </a:lnTo>
                <a:lnTo>
                  <a:pt x="1842" y="1793"/>
                </a:lnTo>
                <a:lnTo>
                  <a:pt x="1851" y="1802"/>
                </a:lnTo>
                <a:lnTo>
                  <a:pt x="1861" y="1810"/>
                </a:lnTo>
                <a:lnTo>
                  <a:pt x="1873" y="1817"/>
                </a:lnTo>
                <a:lnTo>
                  <a:pt x="1884" y="1823"/>
                </a:lnTo>
                <a:lnTo>
                  <a:pt x="1896" y="1828"/>
                </a:lnTo>
                <a:lnTo>
                  <a:pt x="1908" y="1832"/>
                </a:lnTo>
                <a:lnTo>
                  <a:pt x="1921" y="1834"/>
                </a:lnTo>
                <a:lnTo>
                  <a:pt x="1935" y="1836"/>
                </a:lnTo>
                <a:lnTo>
                  <a:pt x="1947" y="1836"/>
                </a:lnTo>
                <a:lnTo>
                  <a:pt x="1960" y="1836"/>
                </a:lnTo>
                <a:lnTo>
                  <a:pt x="1973" y="1834"/>
                </a:lnTo>
                <a:lnTo>
                  <a:pt x="1986" y="1832"/>
                </a:lnTo>
                <a:lnTo>
                  <a:pt x="1999" y="1828"/>
                </a:lnTo>
                <a:lnTo>
                  <a:pt x="2011" y="1823"/>
                </a:lnTo>
                <a:lnTo>
                  <a:pt x="2022" y="1817"/>
                </a:lnTo>
                <a:lnTo>
                  <a:pt x="2034" y="1810"/>
                </a:lnTo>
                <a:lnTo>
                  <a:pt x="2044" y="1802"/>
                </a:lnTo>
                <a:lnTo>
                  <a:pt x="2053" y="1793"/>
                </a:lnTo>
                <a:lnTo>
                  <a:pt x="2061" y="1783"/>
                </a:lnTo>
                <a:lnTo>
                  <a:pt x="2068" y="1772"/>
                </a:lnTo>
                <a:lnTo>
                  <a:pt x="2075" y="1759"/>
                </a:lnTo>
                <a:lnTo>
                  <a:pt x="2080" y="1746"/>
                </a:lnTo>
                <a:lnTo>
                  <a:pt x="2083" y="1732"/>
                </a:lnTo>
                <a:lnTo>
                  <a:pt x="2086" y="1716"/>
                </a:lnTo>
                <a:lnTo>
                  <a:pt x="2086" y="1700"/>
                </a:lnTo>
                <a:lnTo>
                  <a:pt x="2086" y="1683"/>
                </a:lnTo>
                <a:lnTo>
                  <a:pt x="2083" y="1668"/>
                </a:lnTo>
                <a:lnTo>
                  <a:pt x="2080" y="1653"/>
                </a:lnTo>
                <a:lnTo>
                  <a:pt x="2075" y="1639"/>
                </a:lnTo>
                <a:lnTo>
                  <a:pt x="2068" y="1627"/>
                </a:lnTo>
                <a:lnTo>
                  <a:pt x="2061" y="1616"/>
                </a:lnTo>
                <a:lnTo>
                  <a:pt x="2053" y="1606"/>
                </a:lnTo>
                <a:lnTo>
                  <a:pt x="2044" y="1597"/>
                </a:lnTo>
                <a:lnTo>
                  <a:pt x="2034" y="1589"/>
                </a:lnTo>
                <a:lnTo>
                  <a:pt x="2022" y="1582"/>
                </a:lnTo>
                <a:lnTo>
                  <a:pt x="2011" y="1576"/>
                </a:lnTo>
                <a:lnTo>
                  <a:pt x="1999" y="1572"/>
                </a:lnTo>
                <a:lnTo>
                  <a:pt x="1986" y="1568"/>
                </a:lnTo>
                <a:lnTo>
                  <a:pt x="1973" y="1564"/>
                </a:lnTo>
                <a:lnTo>
                  <a:pt x="1960" y="1563"/>
                </a:lnTo>
                <a:lnTo>
                  <a:pt x="1947" y="1562"/>
                </a:lnTo>
                <a:lnTo>
                  <a:pt x="1935" y="1563"/>
                </a:lnTo>
                <a:lnTo>
                  <a:pt x="1921" y="1564"/>
                </a:lnTo>
                <a:lnTo>
                  <a:pt x="1908" y="1568"/>
                </a:lnTo>
                <a:lnTo>
                  <a:pt x="1896" y="1572"/>
                </a:lnTo>
                <a:lnTo>
                  <a:pt x="1884" y="1576"/>
                </a:lnTo>
                <a:lnTo>
                  <a:pt x="1873" y="1582"/>
                </a:lnTo>
                <a:lnTo>
                  <a:pt x="1861" y="1589"/>
                </a:lnTo>
                <a:lnTo>
                  <a:pt x="1851" y="1597"/>
                </a:lnTo>
                <a:lnTo>
                  <a:pt x="1842" y="1606"/>
                </a:lnTo>
                <a:lnTo>
                  <a:pt x="1834" y="1616"/>
                </a:lnTo>
                <a:lnTo>
                  <a:pt x="1826" y="1627"/>
                </a:lnTo>
                <a:lnTo>
                  <a:pt x="1820" y="1639"/>
                </a:lnTo>
                <a:lnTo>
                  <a:pt x="1814" y="1653"/>
                </a:lnTo>
                <a:lnTo>
                  <a:pt x="1810" y="1668"/>
                </a:lnTo>
                <a:lnTo>
                  <a:pt x="1808" y="1683"/>
                </a:lnTo>
                <a:lnTo>
                  <a:pt x="1807" y="1700"/>
                </a:lnTo>
                <a:close/>
                <a:moveTo>
                  <a:pt x="1140" y="2100"/>
                </a:moveTo>
                <a:lnTo>
                  <a:pt x="1140" y="1269"/>
                </a:lnTo>
                <a:lnTo>
                  <a:pt x="1141" y="1260"/>
                </a:lnTo>
                <a:lnTo>
                  <a:pt x="1141" y="1252"/>
                </a:lnTo>
                <a:lnTo>
                  <a:pt x="1143" y="1244"/>
                </a:lnTo>
                <a:lnTo>
                  <a:pt x="1145" y="1235"/>
                </a:lnTo>
                <a:lnTo>
                  <a:pt x="1150" y="1219"/>
                </a:lnTo>
                <a:lnTo>
                  <a:pt x="1157" y="1203"/>
                </a:lnTo>
                <a:lnTo>
                  <a:pt x="1165" y="1187"/>
                </a:lnTo>
                <a:lnTo>
                  <a:pt x="1176" y="1172"/>
                </a:lnTo>
                <a:lnTo>
                  <a:pt x="1187" y="1156"/>
                </a:lnTo>
                <a:lnTo>
                  <a:pt x="1200" y="1143"/>
                </a:lnTo>
                <a:lnTo>
                  <a:pt x="1213" y="1130"/>
                </a:lnTo>
                <a:lnTo>
                  <a:pt x="1228" y="1119"/>
                </a:lnTo>
                <a:lnTo>
                  <a:pt x="1244" y="1109"/>
                </a:lnTo>
                <a:lnTo>
                  <a:pt x="1259" y="1101"/>
                </a:lnTo>
                <a:lnTo>
                  <a:pt x="1276" y="1094"/>
                </a:lnTo>
                <a:lnTo>
                  <a:pt x="1293" y="1089"/>
                </a:lnTo>
                <a:lnTo>
                  <a:pt x="1301" y="1087"/>
                </a:lnTo>
                <a:lnTo>
                  <a:pt x="1310" y="1086"/>
                </a:lnTo>
                <a:lnTo>
                  <a:pt x="1318" y="1085"/>
                </a:lnTo>
                <a:lnTo>
                  <a:pt x="1326" y="1085"/>
                </a:lnTo>
                <a:lnTo>
                  <a:pt x="2568" y="1085"/>
                </a:lnTo>
                <a:lnTo>
                  <a:pt x="2577" y="1085"/>
                </a:lnTo>
                <a:lnTo>
                  <a:pt x="2585" y="1086"/>
                </a:lnTo>
                <a:lnTo>
                  <a:pt x="2594" y="1087"/>
                </a:lnTo>
                <a:lnTo>
                  <a:pt x="2602" y="1089"/>
                </a:lnTo>
                <a:lnTo>
                  <a:pt x="2619" y="1094"/>
                </a:lnTo>
                <a:lnTo>
                  <a:pt x="2636" y="1101"/>
                </a:lnTo>
                <a:lnTo>
                  <a:pt x="2652" y="1109"/>
                </a:lnTo>
                <a:lnTo>
                  <a:pt x="2667" y="1119"/>
                </a:lnTo>
                <a:lnTo>
                  <a:pt x="2681" y="1130"/>
                </a:lnTo>
                <a:lnTo>
                  <a:pt x="2696" y="1142"/>
                </a:lnTo>
                <a:lnTo>
                  <a:pt x="2708" y="1156"/>
                </a:lnTo>
                <a:lnTo>
                  <a:pt x="2719" y="1171"/>
                </a:lnTo>
                <a:lnTo>
                  <a:pt x="2729" y="1186"/>
                </a:lnTo>
                <a:lnTo>
                  <a:pt x="2737" y="1202"/>
                </a:lnTo>
                <a:lnTo>
                  <a:pt x="2745" y="1218"/>
                </a:lnTo>
                <a:lnTo>
                  <a:pt x="2750" y="1235"/>
                </a:lnTo>
                <a:lnTo>
                  <a:pt x="2752" y="1243"/>
                </a:lnTo>
                <a:lnTo>
                  <a:pt x="2753" y="1252"/>
                </a:lnTo>
                <a:lnTo>
                  <a:pt x="2754" y="1260"/>
                </a:lnTo>
                <a:lnTo>
                  <a:pt x="2754" y="1269"/>
                </a:lnTo>
                <a:lnTo>
                  <a:pt x="2754" y="2100"/>
                </a:lnTo>
                <a:lnTo>
                  <a:pt x="2754" y="2111"/>
                </a:lnTo>
                <a:lnTo>
                  <a:pt x="2753" y="2122"/>
                </a:lnTo>
                <a:lnTo>
                  <a:pt x="2750" y="2133"/>
                </a:lnTo>
                <a:lnTo>
                  <a:pt x="2747" y="2144"/>
                </a:lnTo>
                <a:lnTo>
                  <a:pt x="2744" y="2155"/>
                </a:lnTo>
                <a:lnTo>
                  <a:pt x="2740" y="2165"/>
                </a:lnTo>
                <a:lnTo>
                  <a:pt x="2734" y="2176"/>
                </a:lnTo>
                <a:lnTo>
                  <a:pt x="2728" y="2186"/>
                </a:lnTo>
                <a:lnTo>
                  <a:pt x="2723" y="2195"/>
                </a:lnTo>
                <a:lnTo>
                  <a:pt x="2717" y="2203"/>
                </a:lnTo>
                <a:lnTo>
                  <a:pt x="2710" y="2212"/>
                </a:lnTo>
                <a:lnTo>
                  <a:pt x="2704" y="2219"/>
                </a:lnTo>
                <a:lnTo>
                  <a:pt x="2690" y="2233"/>
                </a:lnTo>
                <a:lnTo>
                  <a:pt x="2675" y="2245"/>
                </a:lnTo>
                <a:lnTo>
                  <a:pt x="2664" y="2253"/>
                </a:lnTo>
                <a:lnTo>
                  <a:pt x="2654" y="2260"/>
                </a:lnTo>
                <a:lnTo>
                  <a:pt x="2644" y="2265"/>
                </a:lnTo>
                <a:lnTo>
                  <a:pt x="2635" y="2270"/>
                </a:lnTo>
                <a:lnTo>
                  <a:pt x="2625" y="2275"/>
                </a:lnTo>
                <a:lnTo>
                  <a:pt x="2616" y="2278"/>
                </a:lnTo>
                <a:lnTo>
                  <a:pt x="2607" y="2281"/>
                </a:lnTo>
                <a:lnTo>
                  <a:pt x="2598" y="2282"/>
                </a:lnTo>
                <a:lnTo>
                  <a:pt x="2578" y="2284"/>
                </a:lnTo>
                <a:lnTo>
                  <a:pt x="2554" y="2285"/>
                </a:lnTo>
                <a:lnTo>
                  <a:pt x="2526" y="2285"/>
                </a:lnTo>
                <a:lnTo>
                  <a:pt x="2490" y="2285"/>
                </a:lnTo>
                <a:lnTo>
                  <a:pt x="2434" y="2285"/>
                </a:lnTo>
                <a:lnTo>
                  <a:pt x="2378" y="2284"/>
                </a:lnTo>
                <a:lnTo>
                  <a:pt x="2322" y="2284"/>
                </a:lnTo>
                <a:lnTo>
                  <a:pt x="2265" y="2284"/>
                </a:lnTo>
                <a:lnTo>
                  <a:pt x="2209" y="2284"/>
                </a:lnTo>
                <a:lnTo>
                  <a:pt x="2153" y="2284"/>
                </a:lnTo>
                <a:lnTo>
                  <a:pt x="2097" y="2284"/>
                </a:lnTo>
                <a:lnTo>
                  <a:pt x="2041" y="2284"/>
                </a:lnTo>
                <a:lnTo>
                  <a:pt x="2018" y="2285"/>
                </a:lnTo>
                <a:lnTo>
                  <a:pt x="1998" y="2287"/>
                </a:lnTo>
                <a:lnTo>
                  <a:pt x="1980" y="2291"/>
                </a:lnTo>
                <a:lnTo>
                  <a:pt x="1963" y="2296"/>
                </a:lnTo>
                <a:lnTo>
                  <a:pt x="1947" y="2303"/>
                </a:lnTo>
                <a:lnTo>
                  <a:pt x="1932" y="2310"/>
                </a:lnTo>
                <a:lnTo>
                  <a:pt x="1917" y="2320"/>
                </a:lnTo>
                <a:lnTo>
                  <a:pt x="1903" y="2330"/>
                </a:lnTo>
                <a:lnTo>
                  <a:pt x="1889" y="2342"/>
                </a:lnTo>
                <a:lnTo>
                  <a:pt x="1875" y="2356"/>
                </a:lnTo>
                <a:lnTo>
                  <a:pt x="1860" y="2370"/>
                </a:lnTo>
                <a:lnTo>
                  <a:pt x="1844" y="2387"/>
                </a:lnTo>
                <a:lnTo>
                  <a:pt x="1810" y="2422"/>
                </a:lnTo>
                <a:lnTo>
                  <a:pt x="1771" y="2463"/>
                </a:lnTo>
                <a:lnTo>
                  <a:pt x="1543" y="2685"/>
                </a:lnTo>
                <a:lnTo>
                  <a:pt x="1543" y="2653"/>
                </a:lnTo>
                <a:lnTo>
                  <a:pt x="1543" y="2623"/>
                </a:lnTo>
                <a:lnTo>
                  <a:pt x="1543" y="2592"/>
                </a:lnTo>
                <a:lnTo>
                  <a:pt x="1543" y="2561"/>
                </a:lnTo>
                <a:lnTo>
                  <a:pt x="1543" y="2530"/>
                </a:lnTo>
                <a:lnTo>
                  <a:pt x="1543" y="2500"/>
                </a:lnTo>
                <a:lnTo>
                  <a:pt x="1543" y="2468"/>
                </a:lnTo>
                <a:lnTo>
                  <a:pt x="1544" y="2438"/>
                </a:lnTo>
                <a:lnTo>
                  <a:pt x="1543" y="2422"/>
                </a:lnTo>
                <a:lnTo>
                  <a:pt x="1543" y="2406"/>
                </a:lnTo>
                <a:lnTo>
                  <a:pt x="1542" y="2392"/>
                </a:lnTo>
                <a:lnTo>
                  <a:pt x="1540" y="2379"/>
                </a:lnTo>
                <a:lnTo>
                  <a:pt x="1538" y="2366"/>
                </a:lnTo>
                <a:lnTo>
                  <a:pt x="1534" y="2354"/>
                </a:lnTo>
                <a:lnTo>
                  <a:pt x="1530" y="2344"/>
                </a:lnTo>
                <a:lnTo>
                  <a:pt x="1526" y="2334"/>
                </a:lnTo>
                <a:lnTo>
                  <a:pt x="1520" y="2325"/>
                </a:lnTo>
                <a:lnTo>
                  <a:pt x="1513" y="2317"/>
                </a:lnTo>
                <a:lnTo>
                  <a:pt x="1506" y="2310"/>
                </a:lnTo>
                <a:lnTo>
                  <a:pt x="1497" y="2304"/>
                </a:lnTo>
                <a:lnTo>
                  <a:pt x="1486" y="2299"/>
                </a:lnTo>
                <a:lnTo>
                  <a:pt x="1475" y="2294"/>
                </a:lnTo>
                <a:lnTo>
                  <a:pt x="1462" y="2290"/>
                </a:lnTo>
                <a:lnTo>
                  <a:pt x="1448" y="2287"/>
                </a:lnTo>
                <a:lnTo>
                  <a:pt x="1430" y="2285"/>
                </a:lnTo>
                <a:lnTo>
                  <a:pt x="1414" y="2283"/>
                </a:lnTo>
                <a:lnTo>
                  <a:pt x="1398" y="2283"/>
                </a:lnTo>
                <a:lnTo>
                  <a:pt x="1384" y="2283"/>
                </a:lnTo>
                <a:lnTo>
                  <a:pt x="1357" y="2284"/>
                </a:lnTo>
                <a:lnTo>
                  <a:pt x="1333" y="2285"/>
                </a:lnTo>
                <a:lnTo>
                  <a:pt x="1320" y="2285"/>
                </a:lnTo>
                <a:lnTo>
                  <a:pt x="1308" y="2284"/>
                </a:lnTo>
                <a:lnTo>
                  <a:pt x="1297" y="2283"/>
                </a:lnTo>
                <a:lnTo>
                  <a:pt x="1285" y="2280"/>
                </a:lnTo>
                <a:lnTo>
                  <a:pt x="1272" y="2276"/>
                </a:lnTo>
                <a:lnTo>
                  <a:pt x="1259" y="2270"/>
                </a:lnTo>
                <a:lnTo>
                  <a:pt x="1246" y="2263"/>
                </a:lnTo>
                <a:lnTo>
                  <a:pt x="1232" y="2254"/>
                </a:lnTo>
                <a:lnTo>
                  <a:pt x="1215" y="2242"/>
                </a:lnTo>
                <a:lnTo>
                  <a:pt x="1199" y="2228"/>
                </a:lnTo>
                <a:lnTo>
                  <a:pt x="1192" y="2220"/>
                </a:lnTo>
                <a:lnTo>
                  <a:pt x="1184" y="2211"/>
                </a:lnTo>
                <a:lnTo>
                  <a:pt x="1177" y="2202"/>
                </a:lnTo>
                <a:lnTo>
                  <a:pt x="1170" y="2192"/>
                </a:lnTo>
                <a:lnTo>
                  <a:pt x="1163" y="2182"/>
                </a:lnTo>
                <a:lnTo>
                  <a:pt x="1158" y="2172"/>
                </a:lnTo>
                <a:lnTo>
                  <a:pt x="1153" y="2160"/>
                </a:lnTo>
                <a:lnTo>
                  <a:pt x="1149" y="2149"/>
                </a:lnTo>
                <a:lnTo>
                  <a:pt x="1145" y="2137"/>
                </a:lnTo>
                <a:lnTo>
                  <a:pt x="1143" y="2125"/>
                </a:lnTo>
                <a:lnTo>
                  <a:pt x="1141" y="2113"/>
                </a:lnTo>
                <a:lnTo>
                  <a:pt x="1140" y="2100"/>
                </a:lnTo>
                <a:close/>
                <a:moveTo>
                  <a:pt x="946" y="1285"/>
                </a:moveTo>
                <a:lnTo>
                  <a:pt x="946" y="2077"/>
                </a:lnTo>
                <a:lnTo>
                  <a:pt x="947" y="2097"/>
                </a:lnTo>
                <a:lnTo>
                  <a:pt x="948" y="2118"/>
                </a:lnTo>
                <a:lnTo>
                  <a:pt x="952" y="2138"/>
                </a:lnTo>
                <a:lnTo>
                  <a:pt x="955" y="2157"/>
                </a:lnTo>
                <a:lnTo>
                  <a:pt x="959" y="2177"/>
                </a:lnTo>
                <a:lnTo>
                  <a:pt x="965" y="2196"/>
                </a:lnTo>
                <a:lnTo>
                  <a:pt x="971" y="2215"/>
                </a:lnTo>
                <a:lnTo>
                  <a:pt x="978" y="2233"/>
                </a:lnTo>
                <a:lnTo>
                  <a:pt x="986" y="2250"/>
                </a:lnTo>
                <a:lnTo>
                  <a:pt x="994" y="2267"/>
                </a:lnTo>
                <a:lnTo>
                  <a:pt x="1005" y="2285"/>
                </a:lnTo>
                <a:lnTo>
                  <a:pt x="1015" y="2301"/>
                </a:lnTo>
                <a:lnTo>
                  <a:pt x="1026" y="2317"/>
                </a:lnTo>
                <a:lnTo>
                  <a:pt x="1038" y="2332"/>
                </a:lnTo>
                <a:lnTo>
                  <a:pt x="1050" y="2346"/>
                </a:lnTo>
                <a:lnTo>
                  <a:pt x="1064" y="2360"/>
                </a:lnTo>
                <a:lnTo>
                  <a:pt x="1078" y="2374"/>
                </a:lnTo>
                <a:lnTo>
                  <a:pt x="1092" y="2386"/>
                </a:lnTo>
                <a:lnTo>
                  <a:pt x="1107" y="2398"/>
                </a:lnTo>
                <a:lnTo>
                  <a:pt x="1123" y="2409"/>
                </a:lnTo>
                <a:lnTo>
                  <a:pt x="1139" y="2419"/>
                </a:lnTo>
                <a:lnTo>
                  <a:pt x="1156" y="2429"/>
                </a:lnTo>
                <a:lnTo>
                  <a:pt x="1174" y="2437"/>
                </a:lnTo>
                <a:lnTo>
                  <a:pt x="1192" y="2445"/>
                </a:lnTo>
                <a:lnTo>
                  <a:pt x="1210" y="2452"/>
                </a:lnTo>
                <a:lnTo>
                  <a:pt x="1229" y="2458"/>
                </a:lnTo>
                <a:lnTo>
                  <a:pt x="1248" y="2464"/>
                </a:lnTo>
                <a:lnTo>
                  <a:pt x="1267" y="2468"/>
                </a:lnTo>
                <a:lnTo>
                  <a:pt x="1288" y="2471"/>
                </a:lnTo>
                <a:lnTo>
                  <a:pt x="1308" y="2475"/>
                </a:lnTo>
                <a:lnTo>
                  <a:pt x="1329" y="2476"/>
                </a:lnTo>
                <a:lnTo>
                  <a:pt x="1350" y="2477"/>
                </a:lnTo>
                <a:lnTo>
                  <a:pt x="1350" y="2692"/>
                </a:lnTo>
                <a:lnTo>
                  <a:pt x="1350" y="2701"/>
                </a:lnTo>
                <a:lnTo>
                  <a:pt x="1351" y="2710"/>
                </a:lnTo>
                <a:lnTo>
                  <a:pt x="1352" y="2719"/>
                </a:lnTo>
                <a:lnTo>
                  <a:pt x="1354" y="2727"/>
                </a:lnTo>
                <a:lnTo>
                  <a:pt x="1359" y="2745"/>
                </a:lnTo>
                <a:lnTo>
                  <a:pt x="1366" y="2761"/>
                </a:lnTo>
                <a:lnTo>
                  <a:pt x="1375" y="2778"/>
                </a:lnTo>
                <a:lnTo>
                  <a:pt x="1386" y="2793"/>
                </a:lnTo>
                <a:lnTo>
                  <a:pt x="1397" y="2807"/>
                </a:lnTo>
                <a:lnTo>
                  <a:pt x="1410" y="2820"/>
                </a:lnTo>
                <a:lnTo>
                  <a:pt x="1424" y="2832"/>
                </a:lnTo>
                <a:lnTo>
                  <a:pt x="1440" y="2843"/>
                </a:lnTo>
                <a:lnTo>
                  <a:pt x="1456" y="2853"/>
                </a:lnTo>
                <a:lnTo>
                  <a:pt x="1472" y="2861"/>
                </a:lnTo>
                <a:lnTo>
                  <a:pt x="1489" y="2867"/>
                </a:lnTo>
                <a:lnTo>
                  <a:pt x="1508" y="2872"/>
                </a:lnTo>
                <a:lnTo>
                  <a:pt x="1525" y="2875"/>
                </a:lnTo>
                <a:lnTo>
                  <a:pt x="1543" y="2876"/>
                </a:lnTo>
                <a:lnTo>
                  <a:pt x="1560" y="2875"/>
                </a:lnTo>
                <a:lnTo>
                  <a:pt x="1575" y="2874"/>
                </a:lnTo>
                <a:lnTo>
                  <a:pt x="1589" y="2871"/>
                </a:lnTo>
                <a:lnTo>
                  <a:pt x="1603" y="2867"/>
                </a:lnTo>
                <a:lnTo>
                  <a:pt x="1615" y="2863"/>
                </a:lnTo>
                <a:lnTo>
                  <a:pt x="1626" y="2858"/>
                </a:lnTo>
                <a:lnTo>
                  <a:pt x="1637" y="2852"/>
                </a:lnTo>
                <a:lnTo>
                  <a:pt x="1648" y="2846"/>
                </a:lnTo>
                <a:lnTo>
                  <a:pt x="1659" y="2839"/>
                </a:lnTo>
                <a:lnTo>
                  <a:pt x="1668" y="2831"/>
                </a:lnTo>
                <a:lnTo>
                  <a:pt x="1677" y="2824"/>
                </a:lnTo>
                <a:lnTo>
                  <a:pt x="1686" y="2816"/>
                </a:lnTo>
                <a:lnTo>
                  <a:pt x="1703" y="2799"/>
                </a:lnTo>
                <a:lnTo>
                  <a:pt x="1721" y="2783"/>
                </a:lnTo>
                <a:lnTo>
                  <a:pt x="1996" y="2509"/>
                </a:lnTo>
                <a:lnTo>
                  <a:pt x="2009" y="2496"/>
                </a:lnTo>
                <a:lnTo>
                  <a:pt x="2018" y="2487"/>
                </a:lnTo>
                <a:lnTo>
                  <a:pt x="2023" y="2483"/>
                </a:lnTo>
                <a:lnTo>
                  <a:pt x="2027" y="2481"/>
                </a:lnTo>
                <a:lnTo>
                  <a:pt x="2031" y="2479"/>
                </a:lnTo>
                <a:lnTo>
                  <a:pt x="2036" y="2477"/>
                </a:lnTo>
                <a:lnTo>
                  <a:pt x="2046" y="2476"/>
                </a:lnTo>
                <a:lnTo>
                  <a:pt x="2059" y="2476"/>
                </a:lnTo>
                <a:lnTo>
                  <a:pt x="2077" y="2476"/>
                </a:lnTo>
                <a:lnTo>
                  <a:pt x="2103" y="2477"/>
                </a:lnTo>
                <a:lnTo>
                  <a:pt x="2513" y="2477"/>
                </a:lnTo>
                <a:lnTo>
                  <a:pt x="2544" y="2476"/>
                </a:lnTo>
                <a:lnTo>
                  <a:pt x="2573" y="2475"/>
                </a:lnTo>
                <a:lnTo>
                  <a:pt x="2602" y="2471"/>
                </a:lnTo>
                <a:lnTo>
                  <a:pt x="2628" y="2466"/>
                </a:lnTo>
                <a:lnTo>
                  <a:pt x="2655" y="2461"/>
                </a:lnTo>
                <a:lnTo>
                  <a:pt x="2680" y="2454"/>
                </a:lnTo>
                <a:lnTo>
                  <a:pt x="2704" y="2445"/>
                </a:lnTo>
                <a:lnTo>
                  <a:pt x="2727" y="2436"/>
                </a:lnTo>
                <a:lnTo>
                  <a:pt x="2750" y="2424"/>
                </a:lnTo>
                <a:lnTo>
                  <a:pt x="2771" y="2411"/>
                </a:lnTo>
                <a:lnTo>
                  <a:pt x="2791" y="2397"/>
                </a:lnTo>
                <a:lnTo>
                  <a:pt x="2812" y="2380"/>
                </a:lnTo>
                <a:lnTo>
                  <a:pt x="2830" y="2361"/>
                </a:lnTo>
                <a:lnTo>
                  <a:pt x="2849" y="2342"/>
                </a:lnTo>
                <a:lnTo>
                  <a:pt x="2866" y="2320"/>
                </a:lnTo>
                <a:lnTo>
                  <a:pt x="2883" y="2297"/>
                </a:lnTo>
                <a:lnTo>
                  <a:pt x="2896" y="2276"/>
                </a:lnTo>
                <a:lnTo>
                  <a:pt x="2908" y="2253"/>
                </a:lnTo>
                <a:lnTo>
                  <a:pt x="2919" y="2228"/>
                </a:lnTo>
                <a:lnTo>
                  <a:pt x="2929" y="2202"/>
                </a:lnTo>
                <a:lnTo>
                  <a:pt x="2933" y="2188"/>
                </a:lnTo>
                <a:lnTo>
                  <a:pt x="2937" y="2174"/>
                </a:lnTo>
                <a:lnTo>
                  <a:pt x="2940" y="2159"/>
                </a:lnTo>
                <a:lnTo>
                  <a:pt x="2943" y="2144"/>
                </a:lnTo>
                <a:lnTo>
                  <a:pt x="2945" y="2130"/>
                </a:lnTo>
                <a:lnTo>
                  <a:pt x="2946" y="2115"/>
                </a:lnTo>
                <a:lnTo>
                  <a:pt x="2947" y="2100"/>
                </a:lnTo>
                <a:lnTo>
                  <a:pt x="2948" y="2085"/>
                </a:lnTo>
                <a:lnTo>
                  <a:pt x="2948" y="1300"/>
                </a:lnTo>
                <a:lnTo>
                  <a:pt x="2947" y="1279"/>
                </a:lnTo>
                <a:lnTo>
                  <a:pt x="2946" y="1257"/>
                </a:lnTo>
                <a:lnTo>
                  <a:pt x="2943" y="1236"/>
                </a:lnTo>
                <a:lnTo>
                  <a:pt x="2940" y="1216"/>
                </a:lnTo>
                <a:lnTo>
                  <a:pt x="2935" y="1196"/>
                </a:lnTo>
                <a:lnTo>
                  <a:pt x="2930" y="1177"/>
                </a:lnTo>
                <a:lnTo>
                  <a:pt x="2924" y="1157"/>
                </a:lnTo>
                <a:lnTo>
                  <a:pt x="2917" y="1139"/>
                </a:lnTo>
                <a:lnTo>
                  <a:pt x="2909" y="1121"/>
                </a:lnTo>
                <a:lnTo>
                  <a:pt x="2899" y="1103"/>
                </a:lnTo>
                <a:lnTo>
                  <a:pt x="2890" y="1087"/>
                </a:lnTo>
                <a:lnTo>
                  <a:pt x="2879" y="1070"/>
                </a:lnTo>
                <a:lnTo>
                  <a:pt x="2868" y="1053"/>
                </a:lnTo>
                <a:lnTo>
                  <a:pt x="2857" y="1038"/>
                </a:lnTo>
                <a:lnTo>
                  <a:pt x="2843" y="1024"/>
                </a:lnTo>
                <a:lnTo>
                  <a:pt x="2830" y="1010"/>
                </a:lnTo>
                <a:lnTo>
                  <a:pt x="2817" y="997"/>
                </a:lnTo>
                <a:lnTo>
                  <a:pt x="2803" y="984"/>
                </a:lnTo>
                <a:lnTo>
                  <a:pt x="2787" y="972"/>
                </a:lnTo>
                <a:lnTo>
                  <a:pt x="2772" y="961"/>
                </a:lnTo>
                <a:lnTo>
                  <a:pt x="2756" y="950"/>
                </a:lnTo>
                <a:lnTo>
                  <a:pt x="2740" y="940"/>
                </a:lnTo>
                <a:lnTo>
                  <a:pt x="2722" y="931"/>
                </a:lnTo>
                <a:lnTo>
                  <a:pt x="2705" y="923"/>
                </a:lnTo>
                <a:lnTo>
                  <a:pt x="2687" y="916"/>
                </a:lnTo>
                <a:lnTo>
                  <a:pt x="2668" y="910"/>
                </a:lnTo>
                <a:lnTo>
                  <a:pt x="2650" y="905"/>
                </a:lnTo>
                <a:lnTo>
                  <a:pt x="2631" y="900"/>
                </a:lnTo>
                <a:lnTo>
                  <a:pt x="2612" y="897"/>
                </a:lnTo>
                <a:lnTo>
                  <a:pt x="2592" y="894"/>
                </a:lnTo>
                <a:lnTo>
                  <a:pt x="2572" y="893"/>
                </a:lnTo>
                <a:lnTo>
                  <a:pt x="2552" y="892"/>
                </a:lnTo>
                <a:lnTo>
                  <a:pt x="1342" y="892"/>
                </a:lnTo>
                <a:lnTo>
                  <a:pt x="1322" y="893"/>
                </a:lnTo>
                <a:lnTo>
                  <a:pt x="1303" y="894"/>
                </a:lnTo>
                <a:lnTo>
                  <a:pt x="1284" y="897"/>
                </a:lnTo>
                <a:lnTo>
                  <a:pt x="1264" y="900"/>
                </a:lnTo>
                <a:lnTo>
                  <a:pt x="1245" y="905"/>
                </a:lnTo>
                <a:lnTo>
                  <a:pt x="1227" y="910"/>
                </a:lnTo>
                <a:lnTo>
                  <a:pt x="1208" y="917"/>
                </a:lnTo>
                <a:lnTo>
                  <a:pt x="1191" y="924"/>
                </a:lnTo>
                <a:lnTo>
                  <a:pt x="1174" y="932"/>
                </a:lnTo>
                <a:lnTo>
                  <a:pt x="1156" y="940"/>
                </a:lnTo>
                <a:lnTo>
                  <a:pt x="1140" y="950"/>
                </a:lnTo>
                <a:lnTo>
                  <a:pt x="1124" y="961"/>
                </a:lnTo>
                <a:lnTo>
                  <a:pt x="1108" y="972"/>
                </a:lnTo>
                <a:lnTo>
                  <a:pt x="1093" y="984"/>
                </a:lnTo>
                <a:lnTo>
                  <a:pt x="1079" y="996"/>
                </a:lnTo>
                <a:lnTo>
                  <a:pt x="1065" y="1009"/>
                </a:lnTo>
                <a:lnTo>
                  <a:pt x="1051" y="1023"/>
                </a:lnTo>
                <a:lnTo>
                  <a:pt x="1039" y="1037"/>
                </a:lnTo>
                <a:lnTo>
                  <a:pt x="1027" y="1052"/>
                </a:lnTo>
                <a:lnTo>
                  <a:pt x="1016" y="1068"/>
                </a:lnTo>
                <a:lnTo>
                  <a:pt x="1006" y="1084"/>
                </a:lnTo>
                <a:lnTo>
                  <a:pt x="995" y="1100"/>
                </a:lnTo>
                <a:lnTo>
                  <a:pt x="986" y="1117"/>
                </a:lnTo>
                <a:lnTo>
                  <a:pt x="978" y="1134"/>
                </a:lnTo>
                <a:lnTo>
                  <a:pt x="971" y="1152"/>
                </a:lnTo>
                <a:lnTo>
                  <a:pt x="965" y="1171"/>
                </a:lnTo>
                <a:lnTo>
                  <a:pt x="960" y="1189"/>
                </a:lnTo>
                <a:lnTo>
                  <a:pt x="955" y="1207"/>
                </a:lnTo>
                <a:lnTo>
                  <a:pt x="952" y="1226"/>
                </a:lnTo>
                <a:lnTo>
                  <a:pt x="948" y="1245"/>
                </a:lnTo>
                <a:lnTo>
                  <a:pt x="947" y="1265"/>
                </a:lnTo>
                <a:lnTo>
                  <a:pt x="946" y="1285"/>
                </a:lnTo>
                <a:close/>
                <a:moveTo>
                  <a:pt x="3491" y="2653"/>
                </a:moveTo>
                <a:lnTo>
                  <a:pt x="3484" y="2653"/>
                </a:lnTo>
                <a:lnTo>
                  <a:pt x="3477" y="2652"/>
                </a:lnTo>
                <a:lnTo>
                  <a:pt x="3471" y="2650"/>
                </a:lnTo>
                <a:lnTo>
                  <a:pt x="3464" y="2648"/>
                </a:lnTo>
                <a:lnTo>
                  <a:pt x="3458" y="2645"/>
                </a:lnTo>
                <a:lnTo>
                  <a:pt x="3453" y="2641"/>
                </a:lnTo>
                <a:lnTo>
                  <a:pt x="3447" y="2637"/>
                </a:lnTo>
                <a:lnTo>
                  <a:pt x="3441" y="2633"/>
                </a:lnTo>
                <a:lnTo>
                  <a:pt x="3437" y="2628"/>
                </a:lnTo>
                <a:lnTo>
                  <a:pt x="3433" y="2623"/>
                </a:lnTo>
                <a:lnTo>
                  <a:pt x="3430" y="2617"/>
                </a:lnTo>
                <a:lnTo>
                  <a:pt x="3427" y="2611"/>
                </a:lnTo>
                <a:lnTo>
                  <a:pt x="3424" y="2605"/>
                </a:lnTo>
                <a:lnTo>
                  <a:pt x="3423" y="2598"/>
                </a:lnTo>
                <a:lnTo>
                  <a:pt x="3422" y="2592"/>
                </a:lnTo>
                <a:lnTo>
                  <a:pt x="3421" y="2585"/>
                </a:lnTo>
                <a:lnTo>
                  <a:pt x="3421" y="1853"/>
                </a:lnTo>
                <a:lnTo>
                  <a:pt x="3422" y="1844"/>
                </a:lnTo>
                <a:lnTo>
                  <a:pt x="3423" y="1835"/>
                </a:lnTo>
                <a:lnTo>
                  <a:pt x="3425" y="1827"/>
                </a:lnTo>
                <a:lnTo>
                  <a:pt x="3429" y="1820"/>
                </a:lnTo>
                <a:lnTo>
                  <a:pt x="3433" y="1813"/>
                </a:lnTo>
                <a:lnTo>
                  <a:pt x="3437" y="1808"/>
                </a:lnTo>
                <a:lnTo>
                  <a:pt x="3444" y="1803"/>
                </a:lnTo>
                <a:lnTo>
                  <a:pt x="3450" y="1798"/>
                </a:lnTo>
                <a:lnTo>
                  <a:pt x="3456" y="1795"/>
                </a:lnTo>
                <a:lnTo>
                  <a:pt x="3463" y="1792"/>
                </a:lnTo>
                <a:lnTo>
                  <a:pt x="3471" y="1789"/>
                </a:lnTo>
                <a:lnTo>
                  <a:pt x="3479" y="1787"/>
                </a:lnTo>
                <a:lnTo>
                  <a:pt x="3487" y="1786"/>
                </a:lnTo>
                <a:lnTo>
                  <a:pt x="3496" y="1786"/>
                </a:lnTo>
                <a:lnTo>
                  <a:pt x="3506" y="1786"/>
                </a:lnTo>
                <a:lnTo>
                  <a:pt x="3515" y="1786"/>
                </a:lnTo>
                <a:lnTo>
                  <a:pt x="3525" y="1788"/>
                </a:lnTo>
                <a:lnTo>
                  <a:pt x="3535" y="1789"/>
                </a:lnTo>
                <a:lnTo>
                  <a:pt x="3544" y="1792"/>
                </a:lnTo>
                <a:lnTo>
                  <a:pt x="3555" y="1794"/>
                </a:lnTo>
                <a:lnTo>
                  <a:pt x="3575" y="1802"/>
                </a:lnTo>
                <a:lnTo>
                  <a:pt x="3594" y="1811"/>
                </a:lnTo>
                <a:lnTo>
                  <a:pt x="3603" y="1816"/>
                </a:lnTo>
                <a:lnTo>
                  <a:pt x="3613" y="1821"/>
                </a:lnTo>
                <a:lnTo>
                  <a:pt x="3621" y="1828"/>
                </a:lnTo>
                <a:lnTo>
                  <a:pt x="3630" y="1834"/>
                </a:lnTo>
                <a:lnTo>
                  <a:pt x="3638" y="1841"/>
                </a:lnTo>
                <a:lnTo>
                  <a:pt x="3645" y="1848"/>
                </a:lnTo>
                <a:lnTo>
                  <a:pt x="3652" y="1856"/>
                </a:lnTo>
                <a:lnTo>
                  <a:pt x="3658" y="1864"/>
                </a:lnTo>
                <a:lnTo>
                  <a:pt x="3666" y="1874"/>
                </a:lnTo>
                <a:lnTo>
                  <a:pt x="3672" y="1884"/>
                </a:lnTo>
                <a:lnTo>
                  <a:pt x="3678" y="1893"/>
                </a:lnTo>
                <a:lnTo>
                  <a:pt x="3683" y="1903"/>
                </a:lnTo>
                <a:lnTo>
                  <a:pt x="3687" y="1913"/>
                </a:lnTo>
                <a:lnTo>
                  <a:pt x="3691" y="1924"/>
                </a:lnTo>
                <a:lnTo>
                  <a:pt x="3695" y="1935"/>
                </a:lnTo>
                <a:lnTo>
                  <a:pt x="3698" y="1946"/>
                </a:lnTo>
                <a:lnTo>
                  <a:pt x="3702" y="1970"/>
                </a:lnTo>
                <a:lnTo>
                  <a:pt x="3706" y="1996"/>
                </a:lnTo>
                <a:lnTo>
                  <a:pt x="3707" y="2023"/>
                </a:lnTo>
                <a:lnTo>
                  <a:pt x="3708" y="2053"/>
                </a:lnTo>
                <a:lnTo>
                  <a:pt x="3708" y="2400"/>
                </a:lnTo>
                <a:lnTo>
                  <a:pt x="3707" y="2426"/>
                </a:lnTo>
                <a:lnTo>
                  <a:pt x="3705" y="2451"/>
                </a:lnTo>
                <a:lnTo>
                  <a:pt x="3701" y="2476"/>
                </a:lnTo>
                <a:lnTo>
                  <a:pt x="3695" y="2499"/>
                </a:lnTo>
                <a:lnTo>
                  <a:pt x="3691" y="2510"/>
                </a:lnTo>
                <a:lnTo>
                  <a:pt x="3687" y="2521"/>
                </a:lnTo>
                <a:lnTo>
                  <a:pt x="3683" y="2532"/>
                </a:lnTo>
                <a:lnTo>
                  <a:pt x="3678" y="2542"/>
                </a:lnTo>
                <a:lnTo>
                  <a:pt x="3673" y="2552"/>
                </a:lnTo>
                <a:lnTo>
                  <a:pt x="3667" y="2561"/>
                </a:lnTo>
                <a:lnTo>
                  <a:pt x="3661" y="2570"/>
                </a:lnTo>
                <a:lnTo>
                  <a:pt x="3654" y="2580"/>
                </a:lnTo>
                <a:lnTo>
                  <a:pt x="3647" y="2588"/>
                </a:lnTo>
                <a:lnTo>
                  <a:pt x="3639" y="2596"/>
                </a:lnTo>
                <a:lnTo>
                  <a:pt x="3632" y="2604"/>
                </a:lnTo>
                <a:lnTo>
                  <a:pt x="3624" y="2611"/>
                </a:lnTo>
                <a:lnTo>
                  <a:pt x="3615" y="2617"/>
                </a:lnTo>
                <a:lnTo>
                  <a:pt x="3605" y="2623"/>
                </a:lnTo>
                <a:lnTo>
                  <a:pt x="3596" y="2629"/>
                </a:lnTo>
                <a:lnTo>
                  <a:pt x="3586" y="2634"/>
                </a:lnTo>
                <a:lnTo>
                  <a:pt x="3576" y="2638"/>
                </a:lnTo>
                <a:lnTo>
                  <a:pt x="3565" y="2642"/>
                </a:lnTo>
                <a:lnTo>
                  <a:pt x="3554" y="2645"/>
                </a:lnTo>
                <a:lnTo>
                  <a:pt x="3542" y="2648"/>
                </a:lnTo>
                <a:lnTo>
                  <a:pt x="3530" y="2650"/>
                </a:lnTo>
                <a:lnTo>
                  <a:pt x="3518" y="2652"/>
                </a:lnTo>
                <a:lnTo>
                  <a:pt x="3505" y="2653"/>
                </a:lnTo>
                <a:lnTo>
                  <a:pt x="3491" y="2653"/>
                </a:lnTo>
                <a:close/>
                <a:moveTo>
                  <a:pt x="186" y="2400"/>
                </a:moveTo>
                <a:lnTo>
                  <a:pt x="186" y="2038"/>
                </a:lnTo>
                <a:lnTo>
                  <a:pt x="187" y="2010"/>
                </a:lnTo>
                <a:lnTo>
                  <a:pt x="189" y="1984"/>
                </a:lnTo>
                <a:lnTo>
                  <a:pt x="194" y="1959"/>
                </a:lnTo>
                <a:lnTo>
                  <a:pt x="200" y="1936"/>
                </a:lnTo>
                <a:lnTo>
                  <a:pt x="203" y="1925"/>
                </a:lnTo>
                <a:lnTo>
                  <a:pt x="207" y="1915"/>
                </a:lnTo>
                <a:lnTo>
                  <a:pt x="211" y="1905"/>
                </a:lnTo>
                <a:lnTo>
                  <a:pt x="216" y="1896"/>
                </a:lnTo>
                <a:lnTo>
                  <a:pt x="226" y="1877"/>
                </a:lnTo>
                <a:lnTo>
                  <a:pt x="239" y="1859"/>
                </a:lnTo>
                <a:lnTo>
                  <a:pt x="246" y="1852"/>
                </a:lnTo>
                <a:lnTo>
                  <a:pt x="253" y="1844"/>
                </a:lnTo>
                <a:lnTo>
                  <a:pt x="261" y="1837"/>
                </a:lnTo>
                <a:lnTo>
                  <a:pt x="268" y="1831"/>
                </a:lnTo>
                <a:lnTo>
                  <a:pt x="285" y="1819"/>
                </a:lnTo>
                <a:lnTo>
                  <a:pt x="304" y="1809"/>
                </a:lnTo>
                <a:lnTo>
                  <a:pt x="323" y="1800"/>
                </a:lnTo>
                <a:lnTo>
                  <a:pt x="342" y="1793"/>
                </a:lnTo>
                <a:lnTo>
                  <a:pt x="363" y="1788"/>
                </a:lnTo>
                <a:lnTo>
                  <a:pt x="381" y="1786"/>
                </a:lnTo>
                <a:lnTo>
                  <a:pt x="390" y="1785"/>
                </a:lnTo>
                <a:lnTo>
                  <a:pt x="399" y="1785"/>
                </a:lnTo>
                <a:lnTo>
                  <a:pt x="409" y="1786"/>
                </a:lnTo>
                <a:lnTo>
                  <a:pt x="417" y="1787"/>
                </a:lnTo>
                <a:lnTo>
                  <a:pt x="425" y="1789"/>
                </a:lnTo>
                <a:lnTo>
                  <a:pt x="433" y="1791"/>
                </a:lnTo>
                <a:lnTo>
                  <a:pt x="439" y="1794"/>
                </a:lnTo>
                <a:lnTo>
                  <a:pt x="446" y="1798"/>
                </a:lnTo>
                <a:lnTo>
                  <a:pt x="452" y="1803"/>
                </a:lnTo>
                <a:lnTo>
                  <a:pt x="457" y="1808"/>
                </a:lnTo>
                <a:lnTo>
                  <a:pt x="463" y="1813"/>
                </a:lnTo>
                <a:lnTo>
                  <a:pt x="466" y="1820"/>
                </a:lnTo>
                <a:lnTo>
                  <a:pt x="469" y="1827"/>
                </a:lnTo>
                <a:lnTo>
                  <a:pt x="472" y="1835"/>
                </a:lnTo>
                <a:lnTo>
                  <a:pt x="473" y="1844"/>
                </a:lnTo>
                <a:lnTo>
                  <a:pt x="474" y="1853"/>
                </a:lnTo>
                <a:lnTo>
                  <a:pt x="474" y="2585"/>
                </a:lnTo>
                <a:lnTo>
                  <a:pt x="473" y="2596"/>
                </a:lnTo>
                <a:lnTo>
                  <a:pt x="470" y="2606"/>
                </a:lnTo>
                <a:lnTo>
                  <a:pt x="467" y="2615"/>
                </a:lnTo>
                <a:lnTo>
                  <a:pt x="460" y="2623"/>
                </a:lnTo>
                <a:lnTo>
                  <a:pt x="454" y="2630"/>
                </a:lnTo>
                <a:lnTo>
                  <a:pt x="447" y="2637"/>
                </a:lnTo>
                <a:lnTo>
                  <a:pt x="438" y="2642"/>
                </a:lnTo>
                <a:lnTo>
                  <a:pt x="429" y="2647"/>
                </a:lnTo>
                <a:lnTo>
                  <a:pt x="418" y="2650"/>
                </a:lnTo>
                <a:lnTo>
                  <a:pt x="406" y="2652"/>
                </a:lnTo>
                <a:lnTo>
                  <a:pt x="395" y="2653"/>
                </a:lnTo>
                <a:lnTo>
                  <a:pt x="382" y="2654"/>
                </a:lnTo>
                <a:lnTo>
                  <a:pt x="370" y="2653"/>
                </a:lnTo>
                <a:lnTo>
                  <a:pt x="357" y="2651"/>
                </a:lnTo>
                <a:lnTo>
                  <a:pt x="343" y="2648"/>
                </a:lnTo>
                <a:lnTo>
                  <a:pt x="330" y="2643"/>
                </a:lnTo>
                <a:lnTo>
                  <a:pt x="316" y="2638"/>
                </a:lnTo>
                <a:lnTo>
                  <a:pt x="303" y="2631"/>
                </a:lnTo>
                <a:lnTo>
                  <a:pt x="289" y="2623"/>
                </a:lnTo>
                <a:lnTo>
                  <a:pt x="277" y="2614"/>
                </a:lnTo>
                <a:lnTo>
                  <a:pt x="265" y="2604"/>
                </a:lnTo>
                <a:lnTo>
                  <a:pt x="253" y="2592"/>
                </a:lnTo>
                <a:lnTo>
                  <a:pt x="241" y="2579"/>
                </a:lnTo>
                <a:lnTo>
                  <a:pt x="231" y="2564"/>
                </a:lnTo>
                <a:lnTo>
                  <a:pt x="221" y="2548"/>
                </a:lnTo>
                <a:lnTo>
                  <a:pt x="213" y="2532"/>
                </a:lnTo>
                <a:lnTo>
                  <a:pt x="205" y="2513"/>
                </a:lnTo>
                <a:lnTo>
                  <a:pt x="199" y="2494"/>
                </a:lnTo>
                <a:lnTo>
                  <a:pt x="194" y="2472"/>
                </a:lnTo>
                <a:lnTo>
                  <a:pt x="189" y="2449"/>
                </a:lnTo>
                <a:lnTo>
                  <a:pt x="187" y="2425"/>
                </a:lnTo>
                <a:lnTo>
                  <a:pt x="186" y="2400"/>
                </a:lnTo>
                <a:close/>
                <a:moveTo>
                  <a:pt x="240" y="1630"/>
                </a:moveTo>
                <a:lnTo>
                  <a:pt x="213" y="1645"/>
                </a:lnTo>
                <a:lnTo>
                  <a:pt x="189" y="1658"/>
                </a:lnTo>
                <a:lnTo>
                  <a:pt x="169" y="1671"/>
                </a:lnTo>
                <a:lnTo>
                  <a:pt x="152" y="1684"/>
                </a:lnTo>
                <a:lnTo>
                  <a:pt x="135" y="1697"/>
                </a:lnTo>
                <a:lnTo>
                  <a:pt x="118" y="1713"/>
                </a:lnTo>
                <a:lnTo>
                  <a:pt x="101" y="1732"/>
                </a:lnTo>
                <a:lnTo>
                  <a:pt x="79" y="1755"/>
                </a:lnTo>
                <a:lnTo>
                  <a:pt x="73" y="1764"/>
                </a:lnTo>
                <a:lnTo>
                  <a:pt x="66" y="1774"/>
                </a:lnTo>
                <a:lnTo>
                  <a:pt x="59" y="1785"/>
                </a:lnTo>
                <a:lnTo>
                  <a:pt x="52" y="1796"/>
                </a:lnTo>
                <a:lnTo>
                  <a:pt x="39" y="1822"/>
                </a:lnTo>
                <a:lnTo>
                  <a:pt x="26" y="1850"/>
                </a:lnTo>
                <a:lnTo>
                  <a:pt x="21" y="1865"/>
                </a:lnTo>
                <a:lnTo>
                  <a:pt x="16" y="1880"/>
                </a:lnTo>
                <a:lnTo>
                  <a:pt x="11" y="1895"/>
                </a:lnTo>
                <a:lnTo>
                  <a:pt x="7" y="1910"/>
                </a:lnTo>
                <a:lnTo>
                  <a:pt x="4" y="1925"/>
                </a:lnTo>
                <a:lnTo>
                  <a:pt x="2" y="1940"/>
                </a:lnTo>
                <a:lnTo>
                  <a:pt x="1" y="1954"/>
                </a:lnTo>
                <a:lnTo>
                  <a:pt x="0" y="1968"/>
                </a:lnTo>
                <a:lnTo>
                  <a:pt x="0" y="2468"/>
                </a:lnTo>
                <a:lnTo>
                  <a:pt x="0" y="2484"/>
                </a:lnTo>
                <a:lnTo>
                  <a:pt x="2" y="2498"/>
                </a:lnTo>
                <a:lnTo>
                  <a:pt x="4" y="2513"/>
                </a:lnTo>
                <a:lnTo>
                  <a:pt x="6" y="2528"/>
                </a:lnTo>
                <a:lnTo>
                  <a:pt x="10" y="2542"/>
                </a:lnTo>
                <a:lnTo>
                  <a:pt x="14" y="2557"/>
                </a:lnTo>
                <a:lnTo>
                  <a:pt x="18" y="2571"/>
                </a:lnTo>
                <a:lnTo>
                  <a:pt x="24" y="2586"/>
                </a:lnTo>
                <a:lnTo>
                  <a:pt x="31" y="2600"/>
                </a:lnTo>
                <a:lnTo>
                  <a:pt x="37" y="2614"/>
                </a:lnTo>
                <a:lnTo>
                  <a:pt x="45" y="2628"/>
                </a:lnTo>
                <a:lnTo>
                  <a:pt x="52" y="2641"/>
                </a:lnTo>
                <a:lnTo>
                  <a:pt x="61" y="2654"/>
                </a:lnTo>
                <a:lnTo>
                  <a:pt x="70" y="2667"/>
                </a:lnTo>
                <a:lnTo>
                  <a:pt x="79" y="2681"/>
                </a:lnTo>
                <a:lnTo>
                  <a:pt x="90" y="2693"/>
                </a:lnTo>
                <a:lnTo>
                  <a:pt x="100" y="2705"/>
                </a:lnTo>
                <a:lnTo>
                  <a:pt x="111" y="2717"/>
                </a:lnTo>
                <a:lnTo>
                  <a:pt x="122" y="2728"/>
                </a:lnTo>
                <a:lnTo>
                  <a:pt x="134" y="2739"/>
                </a:lnTo>
                <a:lnTo>
                  <a:pt x="147" y="2750"/>
                </a:lnTo>
                <a:lnTo>
                  <a:pt x="160" y="2760"/>
                </a:lnTo>
                <a:lnTo>
                  <a:pt x="172" y="2769"/>
                </a:lnTo>
                <a:lnTo>
                  <a:pt x="185" y="2779"/>
                </a:lnTo>
                <a:lnTo>
                  <a:pt x="200" y="2788"/>
                </a:lnTo>
                <a:lnTo>
                  <a:pt x="214" y="2796"/>
                </a:lnTo>
                <a:lnTo>
                  <a:pt x="228" y="2803"/>
                </a:lnTo>
                <a:lnTo>
                  <a:pt x="242" y="2810"/>
                </a:lnTo>
                <a:lnTo>
                  <a:pt x="257" y="2816"/>
                </a:lnTo>
                <a:lnTo>
                  <a:pt x="272" y="2822"/>
                </a:lnTo>
                <a:lnTo>
                  <a:pt x="287" y="2826"/>
                </a:lnTo>
                <a:lnTo>
                  <a:pt x="303" y="2831"/>
                </a:lnTo>
                <a:lnTo>
                  <a:pt x="321" y="2835"/>
                </a:lnTo>
                <a:lnTo>
                  <a:pt x="340" y="2838"/>
                </a:lnTo>
                <a:lnTo>
                  <a:pt x="359" y="2840"/>
                </a:lnTo>
                <a:lnTo>
                  <a:pt x="377" y="2842"/>
                </a:lnTo>
                <a:lnTo>
                  <a:pt x="394" y="2842"/>
                </a:lnTo>
                <a:lnTo>
                  <a:pt x="412" y="2842"/>
                </a:lnTo>
                <a:lnTo>
                  <a:pt x="429" y="2841"/>
                </a:lnTo>
                <a:lnTo>
                  <a:pt x="446" y="2838"/>
                </a:lnTo>
                <a:lnTo>
                  <a:pt x="462" y="2835"/>
                </a:lnTo>
                <a:lnTo>
                  <a:pt x="478" y="2831"/>
                </a:lnTo>
                <a:lnTo>
                  <a:pt x="493" y="2826"/>
                </a:lnTo>
                <a:lnTo>
                  <a:pt x="507" y="2821"/>
                </a:lnTo>
                <a:lnTo>
                  <a:pt x="522" y="2814"/>
                </a:lnTo>
                <a:lnTo>
                  <a:pt x="536" y="2807"/>
                </a:lnTo>
                <a:lnTo>
                  <a:pt x="549" y="2799"/>
                </a:lnTo>
                <a:lnTo>
                  <a:pt x="561" y="2791"/>
                </a:lnTo>
                <a:lnTo>
                  <a:pt x="574" y="2781"/>
                </a:lnTo>
                <a:lnTo>
                  <a:pt x="585" y="2770"/>
                </a:lnTo>
                <a:lnTo>
                  <a:pt x="596" y="2759"/>
                </a:lnTo>
                <a:lnTo>
                  <a:pt x="606" y="2748"/>
                </a:lnTo>
                <a:lnTo>
                  <a:pt x="615" y="2735"/>
                </a:lnTo>
                <a:lnTo>
                  <a:pt x="623" y="2723"/>
                </a:lnTo>
                <a:lnTo>
                  <a:pt x="632" y="2709"/>
                </a:lnTo>
                <a:lnTo>
                  <a:pt x="639" y="2695"/>
                </a:lnTo>
                <a:lnTo>
                  <a:pt x="646" y="2680"/>
                </a:lnTo>
                <a:lnTo>
                  <a:pt x="651" y="2664"/>
                </a:lnTo>
                <a:lnTo>
                  <a:pt x="656" y="2648"/>
                </a:lnTo>
                <a:lnTo>
                  <a:pt x="660" y="2632"/>
                </a:lnTo>
                <a:lnTo>
                  <a:pt x="663" y="2615"/>
                </a:lnTo>
                <a:lnTo>
                  <a:pt x="665" y="2598"/>
                </a:lnTo>
                <a:lnTo>
                  <a:pt x="666" y="2580"/>
                </a:lnTo>
                <a:lnTo>
                  <a:pt x="667" y="2561"/>
                </a:lnTo>
                <a:lnTo>
                  <a:pt x="667" y="1885"/>
                </a:lnTo>
                <a:lnTo>
                  <a:pt x="667" y="1870"/>
                </a:lnTo>
                <a:lnTo>
                  <a:pt x="666" y="1855"/>
                </a:lnTo>
                <a:lnTo>
                  <a:pt x="664" y="1841"/>
                </a:lnTo>
                <a:lnTo>
                  <a:pt x="663" y="1828"/>
                </a:lnTo>
                <a:lnTo>
                  <a:pt x="660" y="1814"/>
                </a:lnTo>
                <a:lnTo>
                  <a:pt x="657" y="1801"/>
                </a:lnTo>
                <a:lnTo>
                  <a:pt x="654" y="1788"/>
                </a:lnTo>
                <a:lnTo>
                  <a:pt x="650" y="1776"/>
                </a:lnTo>
                <a:lnTo>
                  <a:pt x="646" y="1763"/>
                </a:lnTo>
                <a:lnTo>
                  <a:pt x="641" y="1751"/>
                </a:lnTo>
                <a:lnTo>
                  <a:pt x="636" y="1740"/>
                </a:lnTo>
                <a:lnTo>
                  <a:pt x="630" y="1729"/>
                </a:lnTo>
                <a:lnTo>
                  <a:pt x="623" y="1718"/>
                </a:lnTo>
                <a:lnTo>
                  <a:pt x="616" y="1708"/>
                </a:lnTo>
                <a:lnTo>
                  <a:pt x="609" y="1698"/>
                </a:lnTo>
                <a:lnTo>
                  <a:pt x="602" y="1688"/>
                </a:lnTo>
                <a:lnTo>
                  <a:pt x="594" y="1679"/>
                </a:lnTo>
                <a:lnTo>
                  <a:pt x="586" y="1670"/>
                </a:lnTo>
                <a:lnTo>
                  <a:pt x="578" y="1661"/>
                </a:lnTo>
                <a:lnTo>
                  <a:pt x="568" y="1653"/>
                </a:lnTo>
                <a:lnTo>
                  <a:pt x="559" y="1646"/>
                </a:lnTo>
                <a:lnTo>
                  <a:pt x="549" y="1639"/>
                </a:lnTo>
                <a:lnTo>
                  <a:pt x="539" y="1633"/>
                </a:lnTo>
                <a:lnTo>
                  <a:pt x="529" y="1627"/>
                </a:lnTo>
                <a:lnTo>
                  <a:pt x="518" y="1622"/>
                </a:lnTo>
                <a:lnTo>
                  <a:pt x="506" y="1617"/>
                </a:lnTo>
                <a:lnTo>
                  <a:pt x="495" y="1613"/>
                </a:lnTo>
                <a:lnTo>
                  <a:pt x="484" y="1609"/>
                </a:lnTo>
                <a:lnTo>
                  <a:pt x="472" y="1606"/>
                </a:lnTo>
                <a:lnTo>
                  <a:pt x="459" y="1603"/>
                </a:lnTo>
                <a:lnTo>
                  <a:pt x="447" y="1601"/>
                </a:lnTo>
                <a:lnTo>
                  <a:pt x="434" y="1600"/>
                </a:lnTo>
                <a:lnTo>
                  <a:pt x="435" y="1570"/>
                </a:lnTo>
                <a:lnTo>
                  <a:pt x="436" y="1539"/>
                </a:lnTo>
                <a:lnTo>
                  <a:pt x="439" y="1510"/>
                </a:lnTo>
                <a:lnTo>
                  <a:pt x="442" y="1479"/>
                </a:lnTo>
                <a:lnTo>
                  <a:pt x="446" y="1448"/>
                </a:lnTo>
                <a:lnTo>
                  <a:pt x="451" y="1418"/>
                </a:lnTo>
                <a:lnTo>
                  <a:pt x="457" y="1388"/>
                </a:lnTo>
                <a:lnTo>
                  <a:pt x="464" y="1357"/>
                </a:lnTo>
                <a:lnTo>
                  <a:pt x="472" y="1326"/>
                </a:lnTo>
                <a:lnTo>
                  <a:pt x="480" y="1296"/>
                </a:lnTo>
                <a:lnTo>
                  <a:pt x="488" y="1266"/>
                </a:lnTo>
                <a:lnTo>
                  <a:pt x="498" y="1235"/>
                </a:lnTo>
                <a:lnTo>
                  <a:pt x="508" y="1205"/>
                </a:lnTo>
                <a:lnTo>
                  <a:pt x="520" y="1175"/>
                </a:lnTo>
                <a:lnTo>
                  <a:pt x="531" y="1145"/>
                </a:lnTo>
                <a:lnTo>
                  <a:pt x="543" y="1115"/>
                </a:lnTo>
                <a:lnTo>
                  <a:pt x="556" y="1086"/>
                </a:lnTo>
                <a:lnTo>
                  <a:pt x="570" y="1057"/>
                </a:lnTo>
                <a:lnTo>
                  <a:pt x="584" y="1028"/>
                </a:lnTo>
                <a:lnTo>
                  <a:pt x="598" y="1000"/>
                </a:lnTo>
                <a:lnTo>
                  <a:pt x="613" y="972"/>
                </a:lnTo>
                <a:lnTo>
                  <a:pt x="629" y="944"/>
                </a:lnTo>
                <a:lnTo>
                  <a:pt x="645" y="917"/>
                </a:lnTo>
                <a:lnTo>
                  <a:pt x="661" y="891"/>
                </a:lnTo>
                <a:lnTo>
                  <a:pt x="679" y="865"/>
                </a:lnTo>
                <a:lnTo>
                  <a:pt x="695" y="839"/>
                </a:lnTo>
                <a:lnTo>
                  <a:pt x="713" y="814"/>
                </a:lnTo>
                <a:lnTo>
                  <a:pt x="730" y="790"/>
                </a:lnTo>
                <a:lnTo>
                  <a:pt x="749" y="766"/>
                </a:lnTo>
                <a:lnTo>
                  <a:pt x="767" y="742"/>
                </a:lnTo>
                <a:lnTo>
                  <a:pt x="787" y="720"/>
                </a:lnTo>
                <a:lnTo>
                  <a:pt x="805" y="698"/>
                </a:lnTo>
                <a:lnTo>
                  <a:pt x="845" y="654"/>
                </a:lnTo>
                <a:lnTo>
                  <a:pt x="886" y="613"/>
                </a:lnTo>
                <a:lnTo>
                  <a:pt x="929" y="574"/>
                </a:lnTo>
                <a:lnTo>
                  <a:pt x="974" y="535"/>
                </a:lnTo>
                <a:lnTo>
                  <a:pt x="1020" y="500"/>
                </a:lnTo>
                <a:lnTo>
                  <a:pt x="1067" y="466"/>
                </a:lnTo>
                <a:lnTo>
                  <a:pt x="1116" y="432"/>
                </a:lnTo>
                <a:lnTo>
                  <a:pt x="1165" y="402"/>
                </a:lnTo>
                <a:lnTo>
                  <a:pt x="1216" y="373"/>
                </a:lnTo>
                <a:lnTo>
                  <a:pt x="1267" y="346"/>
                </a:lnTo>
                <a:lnTo>
                  <a:pt x="1320" y="321"/>
                </a:lnTo>
                <a:lnTo>
                  <a:pt x="1374" y="299"/>
                </a:lnTo>
                <a:lnTo>
                  <a:pt x="1429" y="278"/>
                </a:lnTo>
                <a:lnTo>
                  <a:pt x="1484" y="259"/>
                </a:lnTo>
                <a:lnTo>
                  <a:pt x="1541" y="242"/>
                </a:lnTo>
                <a:lnTo>
                  <a:pt x="1597" y="228"/>
                </a:lnTo>
                <a:lnTo>
                  <a:pt x="1656" y="215"/>
                </a:lnTo>
                <a:lnTo>
                  <a:pt x="1714" y="205"/>
                </a:lnTo>
                <a:lnTo>
                  <a:pt x="1773" y="197"/>
                </a:lnTo>
                <a:lnTo>
                  <a:pt x="1832" y="192"/>
                </a:lnTo>
                <a:lnTo>
                  <a:pt x="1891" y="188"/>
                </a:lnTo>
                <a:lnTo>
                  <a:pt x="1951" y="187"/>
                </a:lnTo>
                <a:lnTo>
                  <a:pt x="2010" y="188"/>
                </a:lnTo>
                <a:lnTo>
                  <a:pt x="2070" y="192"/>
                </a:lnTo>
                <a:lnTo>
                  <a:pt x="2131" y="198"/>
                </a:lnTo>
                <a:lnTo>
                  <a:pt x="2191" y="206"/>
                </a:lnTo>
                <a:lnTo>
                  <a:pt x="2252" y="217"/>
                </a:lnTo>
                <a:lnTo>
                  <a:pt x="2312" y="230"/>
                </a:lnTo>
                <a:lnTo>
                  <a:pt x="2372" y="246"/>
                </a:lnTo>
                <a:lnTo>
                  <a:pt x="2432" y="265"/>
                </a:lnTo>
                <a:lnTo>
                  <a:pt x="2491" y="286"/>
                </a:lnTo>
                <a:lnTo>
                  <a:pt x="2550" y="310"/>
                </a:lnTo>
                <a:lnTo>
                  <a:pt x="2596" y="330"/>
                </a:lnTo>
                <a:lnTo>
                  <a:pt x="2642" y="352"/>
                </a:lnTo>
                <a:lnTo>
                  <a:pt x="2687" y="376"/>
                </a:lnTo>
                <a:lnTo>
                  <a:pt x="2730" y="401"/>
                </a:lnTo>
                <a:lnTo>
                  <a:pt x="2773" y="428"/>
                </a:lnTo>
                <a:lnTo>
                  <a:pt x="2815" y="456"/>
                </a:lnTo>
                <a:lnTo>
                  <a:pt x="2856" y="485"/>
                </a:lnTo>
                <a:lnTo>
                  <a:pt x="2894" y="514"/>
                </a:lnTo>
                <a:lnTo>
                  <a:pt x="2922" y="536"/>
                </a:lnTo>
                <a:lnTo>
                  <a:pt x="2945" y="557"/>
                </a:lnTo>
                <a:lnTo>
                  <a:pt x="2968" y="578"/>
                </a:lnTo>
                <a:lnTo>
                  <a:pt x="2992" y="602"/>
                </a:lnTo>
                <a:lnTo>
                  <a:pt x="3021" y="627"/>
                </a:lnTo>
                <a:lnTo>
                  <a:pt x="3043" y="649"/>
                </a:lnTo>
                <a:lnTo>
                  <a:pt x="3065" y="672"/>
                </a:lnTo>
                <a:lnTo>
                  <a:pt x="3085" y="694"/>
                </a:lnTo>
                <a:lnTo>
                  <a:pt x="3104" y="717"/>
                </a:lnTo>
                <a:lnTo>
                  <a:pt x="3125" y="740"/>
                </a:lnTo>
                <a:lnTo>
                  <a:pt x="3143" y="764"/>
                </a:lnTo>
                <a:lnTo>
                  <a:pt x="3162" y="787"/>
                </a:lnTo>
                <a:lnTo>
                  <a:pt x="3180" y="811"/>
                </a:lnTo>
                <a:lnTo>
                  <a:pt x="3198" y="836"/>
                </a:lnTo>
                <a:lnTo>
                  <a:pt x="3214" y="861"/>
                </a:lnTo>
                <a:lnTo>
                  <a:pt x="3232" y="887"/>
                </a:lnTo>
                <a:lnTo>
                  <a:pt x="3248" y="912"/>
                </a:lnTo>
                <a:lnTo>
                  <a:pt x="3263" y="938"/>
                </a:lnTo>
                <a:lnTo>
                  <a:pt x="3278" y="966"/>
                </a:lnTo>
                <a:lnTo>
                  <a:pt x="3293" y="993"/>
                </a:lnTo>
                <a:lnTo>
                  <a:pt x="3308" y="1020"/>
                </a:lnTo>
                <a:lnTo>
                  <a:pt x="3321" y="1048"/>
                </a:lnTo>
                <a:lnTo>
                  <a:pt x="3336" y="1078"/>
                </a:lnTo>
                <a:lnTo>
                  <a:pt x="3349" y="1109"/>
                </a:lnTo>
                <a:lnTo>
                  <a:pt x="3362" y="1142"/>
                </a:lnTo>
                <a:lnTo>
                  <a:pt x="3375" y="1176"/>
                </a:lnTo>
                <a:lnTo>
                  <a:pt x="3387" y="1211"/>
                </a:lnTo>
                <a:lnTo>
                  <a:pt x="3400" y="1247"/>
                </a:lnTo>
                <a:lnTo>
                  <a:pt x="3411" y="1285"/>
                </a:lnTo>
                <a:lnTo>
                  <a:pt x="3422" y="1323"/>
                </a:lnTo>
                <a:lnTo>
                  <a:pt x="3431" y="1361"/>
                </a:lnTo>
                <a:lnTo>
                  <a:pt x="3439" y="1401"/>
                </a:lnTo>
                <a:lnTo>
                  <a:pt x="3447" y="1440"/>
                </a:lnTo>
                <a:lnTo>
                  <a:pt x="3453" y="1480"/>
                </a:lnTo>
                <a:lnTo>
                  <a:pt x="3457" y="1520"/>
                </a:lnTo>
                <a:lnTo>
                  <a:pt x="3459" y="1560"/>
                </a:lnTo>
                <a:lnTo>
                  <a:pt x="3460" y="1600"/>
                </a:lnTo>
                <a:lnTo>
                  <a:pt x="3449" y="1601"/>
                </a:lnTo>
                <a:lnTo>
                  <a:pt x="3437" y="1603"/>
                </a:lnTo>
                <a:lnTo>
                  <a:pt x="3425" y="1606"/>
                </a:lnTo>
                <a:lnTo>
                  <a:pt x="3413" y="1609"/>
                </a:lnTo>
                <a:lnTo>
                  <a:pt x="3402" y="1613"/>
                </a:lnTo>
                <a:lnTo>
                  <a:pt x="3390" y="1618"/>
                </a:lnTo>
                <a:lnTo>
                  <a:pt x="3378" y="1623"/>
                </a:lnTo>
                <a:lnTo>
                  <a:pt x="3367" y="1629"/>
                </a:lnTo>
                <a:lnTo>
                  <a:pt x="3356" y="1635"/>
                </a:lnTo>
                <a:lnTo>
                  <a:pt x="3345" y="1641"/>
                </a:lnTo>
                <a:lnTo>
                  <a:pt x="3334" y="1648"/>
                </a:lnTo>
                <a:lnTo>
                  <a:pt x="3325" y="1656"/>
                </a:lnTo>
                <a:lnTo>
                  <a:pt x="3316" y="1663"/>
                </a:lnTo>
                <a:lnTo>
                  <a:pt x="3307" y="1672"/>
                </a:lnTo>
                <a:lnTo>
                  <a:pt x="3300" y="1679"/>
                </a:lnTo>
                <a:lnTo>
                  <a:pt x="3293" y="1688"/>
                </a:lnTo>
                <a:lnTo>
                  <a:pt x="3278" y="1706"/>
                </a:lnTo>
                <a:lnTo>
                  <a:pt x="3266" y="1726"/>
                </a:lnTo>
                <a:lnTo>
                  <a:pt x="3260" y="1736"/>
                </a:lnTo>
                <a:lnTo>
                  <a:pt x="3255" y="1746"/>
                </a:lnTo>
                <a:lnTo>
                  <a:pt x="3250" y="1757"/>
                </a:lnTo>
                <a:lnTo>
                  <a:pt x="3245" y="1769"/>
                </a:lnTo>
                <a:lnTo>
                  <a:pt x="3241" y="1781"/>
                </a:lnTo>
                <a:lnTo>
                  <a:pt x="3238" y="1793"/>
                </a:lnTo>
                <a:lnTo>
                  <a:pt x="3235" y="1805"/>
                </a:lnTo>
                <a:lnTo>
                  <a:pt x="3232" y="1818"/>
                </a:lnTo>
                <a:lnTo>
                  <a:pt x="3230" y="1832"/>
                </a:lnTo>
                <a:lnTo>
                  <a:pt x="3229" y="1846"/>
                </a:lnTo>
                <a:lnTo>
                  <a:pt x="3228" y="1861"/>
                </a:lnTo>
                <a:lnTo>
                  <a:pt x="3228" y="1877"/>
                </a:lnTo>
                <a:lnTo>
                  <a:pt x="3228" y="2553"/>
                </a:lnTo>
                <a:lnTo>
                  <a:pt x="3228" y="2568"/>
                </a:lnTo>
                <a:lnTo>
                  <a:pt x="3229" y="2584"/>
                </a:lnTo>
                <a:lnTo>
                  <a:pt x="3231" y="2598"/>
                </a:lnTo>
                <a:lnTo>
                  <a:pt x="3233" y="2612"/>
                </a:lnTo>
                <a:lnTo>
                  <a:pt x="3235" y="2626"/>
                </a:lnTo>
                <a:lnTo>
                  <a:pt x="3239" y="2640"/>
                </a:lnTo>
                <a:lnTo>
                  <a:pt x="3242" y="2653"/>
                </a:lnTo>
                <a:lnTo>
                  <a:pt x="3246" y="2666"/>
                </a:lnTo>
                <a:lnTo>
                  <a:pt x="3251" y="2679"/>
                </a:lnTo>
                <a:lnTo>
                  <a:pt x="3256" y="2692"/>
                </a:lnTo>
                <a:lnTo>
                  <a:pt x="3262" y="2703"/>
                </a:lnTo>
                <a:lnTo>
                  <a:pt x="3268" y="2715"/>
                </a:lnTo>
                <a:lnTo>
                  <a:pt x="3275" y="2726"/>
                </a:lnTo>
                <a:lnTo>
                  <a:pt x="3283" y="2736"/>
                </a:lnTo>
                <a:lnTo>
                  <a:pt x="3290" y="2747"/>
                </a:lnTo>
                <a:lnTo>
                  <a:pt x="3298" y="2756"/>
                </a:lnTo>
                <a:lnTo>
                  <a:pt x="3306" y="2765"/>
                </a:lnTo>
                <a:lnTo>
                  <a:pt x="3315" y="2774"/>
                </a:lnTo>
                <a:lnTo>
                  <a:pt x="3324" y="2783"/>
                </a:lnTo>
                <a:lnTo>
                  <a:pt x="3333" y="2791"/>
                </a:lnTo>
                <a:lnTo>
                  <a:pt x="3344" y="2798"/>
                </a:lnTo>
                <a:lnTo>
                  <a:pt x="3353" y="2805"/>
                </a:lnTo>
                <a:lnTo>
                  <a:pt x="3364" y="2811"/>
                </a:lnTo>
                <a:lnTo>
                  <a:pt x="3374" y="2816"/>
                </a:lnTo>
                <a:lnTo>
                  <a:pt x="3385" y="2821"/>
                </a:lnTo>
                <a:lnTo>
                  <a:pt x="3397" y="2826"/>
                </a:lnTo>
                <a:lnTo>
                  <a:pt x="3408" y="2829"/>
                </a:lnTo>
                <a:lnTo>
                  <a:pt x="3419" y="2832"/>
                </a:lnTo>
                <a:lnTo>
                  <a:pt x="3431" y="2835"/>
                </a:lnTo>
                <a:lnTo>
                  <a:pt x="3444" y="2836"/>
                </a:lnTo>
                <a:lnTo>
                  <a:pt x="3456" y="2837"/>
                </a:lnTo>
                <a:lnTo>
                  <a:pt x="3468" y="2838"/>
                </a:lnTo>
                <a:lnTo>
                  <a:pt x="3469" y="2916"/>
                </a:lnTo>
                <a:lnTo>
                  <a:pt x="3468" y="2990"/>
                </a:lnTo>
                <a:lnTo>
                  <a:pt x="3467" y="3024"/>
                </a:lnTo>
                <a:lnTo>
                  <a:pt x="3464" y="3057"/>
                </a:lnTo>
                <a:lnTo>
                  <a:pt x="3462" y="3073"/>
                </a:lnTo>
                <a:lnTo>
                  <a:pt x="3460" y="3090"/>
                </a:lnTo>
                <a:lnTo>
                  <a:pt x="3457" y="3106"/>
                </a:lnTo>
                <a:lnTo>
                  <a:pt x="3454" y="3121"/>
                </a:lnTo>
                <a:lnTo>
                  <a:pt x="3450" y="3136"/>
                </a:lnTo>
                <a:lnTo>
                  <a:pt x="3445" y="3151"/>
                </a:lnTo>
                <a:lnTo>
                  <a:pt x="3438" y="3166"/>
                </a:lnTo>
                <a:lnTo>
                  <a:pt x="3432" y="3182"/>
                </a:lnTo>
                <a:lnTo>
                  <a:pt x="3425" y="3196"/>
                </a:lnTo>
                <a:lnTo>
                  <a:pt x="3417" y="3210"/>
                </a:lnTo>
                <a:lnTo>
                  <a:pt x="3409" y="3224"/>
                </a:lnTo>
                <a:lnTo>
                  <a:pt x="3399" y="3238"/>
                </a:lnTo>
                <a:lnTo>
                  <a:pt x="3387" y="3252"/>
                </a:lnTo>
                <a:lnTo>
                  <a:pt x="3376" y="3265"/>
                </a:lnTo>
                <a:lnTo>
                  <a:pt x="3363" y="3278"/>
                </a:lnTo>
                <a:lnTo>
                  <a:pt x="3349" y="3293"/>
                </a:lnTo>
                <a:lnTo>
                  <a:pt x="3333" y="3306"/>
                </a:lnTo>
                <a:lnTo>
                  <a:pt x="3317" y="3319"/>
                </a:lnTo>
                <a:lnTo>
                  <a:pt x="3300" y="3331"/>
                </a:lnTo>
                <a:lnTo>
                  <a:pt x="3281" y="3344"/>
                </a:lnTo>
                <a:lnTo>
                  <a:pt x="3269" y="3351"/>
                </a:lnTo>
                <a:lnTo>
                  <a:pt x="3258" y="3357"/>
                </a:lnTo>
                <a:lnTo>
                  <a:pt x="3248" y="3362"/>
                </a:lnTo>
                <a:lnTo>
                  <a:pt x="3237" y="3367"/>
                </a:lnTo>
                <a:lnTo>
                  <a:pt x="3225" y="3372"/>
                </a:lnTo>
                <a:lnTo>
                  <a:pt x="3214" y="3375"/>
                </a:lnTo>
                <a:lnTo>
                  <a:pt x="3202" y="3379"/>
                </a:lnTo>
                <a:lnTo>
                  <a:pt x="3190" y="3382"/>
                </a:lnTo>
                <a:lnTo>
                  <a:pt x="3164" y="3387"/>
                </a:lnTo>
                <a:lnTo>
                  <a:pt x="3137" y="3390"/>
                </a:lnTo>
                <a:lnTo>
                  <a:pt x="3106" y="3392"/>
                </a:lnTo>
                <a:lnTo>
                  <a:pt x="3073" y="3392"/>
                </a:lnTo>
                <a:lnTo>
                  <a:pt x="3039" y="3392"/>
                </a:lnTo>
                <a:lnTo>
                  <a:pt x="3006" y="3392"/>
                </a:lnTo>
                <a:lnTo>
                  <a:pt x="2974" y="3392"/>
                </a:lnTo>
                <a:lnTo>
                  <a:pt x="2940" y="3392"/>
                </a:lnTo>
                <a:lnTo>
                  <a:pt x="2908" y="3392"/>
                </a:lnTo>
                <a:lnTo>
                  <a:pt x="2874" y="3392"/>
                </a:lnTo>
                <a:lnTo>
                  <a:pt x="2841" y="3392"/>
                </a:lnTo>
                <a:lnTo>
                  <a:pt x="2809" y="3392"/>
                </a:lnTo>
                <a:lnTo>
                  <a:pt x="2806" y="3382"/>
                </a:lnTo>
                <a:lnTo>
                  <a:pt x="2803" y="3373"/>
                </a:lnTo>
                <a:lnTo>
                  <a:pt x="2799" y="3364"/>
                </a:lnTo>
                <a:lnTo>
                  <a:pt x="2794" y="3355"/>
                </a:lnTo>
                <a:lnTo>
                  <a:pt x="2782" y="3337"/>
                </a:lnTo>
                <a:lnTo>
                  <a:pt x="2770" y="3320"/>
                </a:lnTo>
                <a:lnTo>
                  <a:pt x="2756" y="3304"/>
                </a:lnTo>
                <a:lnTo>
                  <a:pt x="2742" y="3289"/>
                </a:lnTo>
                <a:lnTo>
                  <a:pt x="2727" y="3274"/>
                </a:lnTo>
                <a:lnTo>
                  <a:pt x="2713" y="3263"/>
                </a:lnTo>
                <a:lnTo>
                  <a:pt x="2704" y="3256"/>
                </a:lnTo>
                <a:lnTo>
                  <a:pt x="2694" y="3249"/>
                </a:lnTo>
                <a:lnTo>
                  <a:pt x="2683" y="3243"/>
                </a:lnTo>
                <a:lnTo>
                  <a:pt x="2672" y="3238"/>
                </a:lnTo>
                <a:lnTo>
                  <a:pt x="2661" y="3233"/>
                </a:lnTo>
                <a:lnTo>
                  <a:pt x="2649" y="3229"/>
                </a:lnTo>
                <a:lnTo>
                  <a:pt x="2636" y="3225"/>
                </a:lnTo>
                <a:lnTo>
                  <a:pt x="2623" y="3221"/>
                </a:lnTo>
                <a:lnTo>
                  <a:pt x="2596" y="3215"/>
                </a:lnTo>
                <a:lnTo>
                  <a:pt x="2567" y="3211"/>
                </a:lnTo>
                <a:lnTo>
                  <a:pt x="2538" y="3208"/>
                </a:lnTo>
                <a:lnTo>
                  <a:pt x="2508" y="3206"/>
                </a:lnTo>
                <a:lnTo>
                  <a:pt x="2477" y="3205"/>
                </a:lnTo>
                <a:lnTo>
                  <a:pt x="2446" y="3204"/>
                </a:lnTo>
                <a:lnTo>
                  <a:pt x="2415" y="3205"/>
                </a:lnTo>
                <a:lnTo>
                  <a:pt x="2383" y="3205"/>
                </a:lnTo>
                <a:lnTo>
                  <a:pt x="2323" y="3207"/>
                </a:lnTo>
                <a:lnTo>
                  <a:pt x="2266" y="3207"/>
                </a:lnTo>
                <a:lnTo>
                  <a:pt x="2246" y="3208"/>
                </a:lnTo>
                <a:lnTo>
                  <a:pt x="2228" y="3209"/>
                </a:lnTo>
                <a:lnTo>
                  <a:pt x="2211" y="3212"/>
                </a:lnTo>
                <a:lnTo>
                  <a:pt x="2193" y="3215"/>
                </a:lnTo>
                <a:lnTo>
                  <a:pt x="2177" y="3219"/>
                </a:lnTo>
                <a:lnTo>
                  <a:pt x="2161" y="3225"/>
                </a:lnTo>
                <a:lnTo>
                  <a:pt x="2146" y="3231"/>
                </a:lnTo>
                <a:lnTo>
                  <a:pt x="2130" y="3238"/>
                </a:lnTo>
                <a:lnTo>
                  <a:pt x="2116" y="3246"/>
                </a:lnTo>
                <a:lnTo>
                  <a:pt x="2102" y="3254"/>
                </a:lnTo>
                <a:lnTo>
                  <a:pt x="2089" y="3264"/>
                </a:lnTo>
                <a:lnTo>
                  <a:pt x="2075" y="3274"/>
                </a:lnTo>
                <a:lnTo>
                  <a:pt x="2062" y="3286"/>
                </a:lnTo>
                <a:lnTo>
                  <a:pt x="2050" y="3298"/>
                </a:lnTo>
                <a:lnTo>
                  <a:pt x="2039" y="3311"/>
                </a:lnTo>
                <a:lnTo>
                  <a:pt x="2027" y="3325"/>
                </a:lnTo>
                <a:lnTo>
                  <a:pt x="2015" y="3341"/>
                </a:lnTo>
                <a:lnTo>
                  <a:pt x="2005" y="3358"/>
                </a:lnTo>
                <a:lnTo>
                  <a:pt x="1996" y="3375"/>
                </a:lnTo>
                <a:lnTo>
                  <a:pt x="1988" y="3394"/>
                </a:lnTo>
                <a:lnTo>
                  <a:pt x="1983" y="3412"/>
                </a:lnTo>
                <a:lnTo>
                  <a:pt x="1977" y="3430"/>
                </a:lnTo>
                <a:lnTo>
                  <a:pt x="1974" y="3449"/>
                </a:lnTo>
                <a:lnTo>
                  <a:pt x="1972" y="3467"/>
                </a:lnTo>
                <a:lnTo>
                  <a:pt x="1972" y="3487"/>
                </a:lnTo>
                <a:lnTo>
                  <a:pt x="1972" y="3505"/>
                </a:lnTo>
                <a:lnTo>
                  <a:pt x="1974" y="3523"/>
                </a:lnTo>
                <a:lnTo>
                  <a:pt x="1977" y="3541"/>
                </a:lnTo>
                <a:lnTo>
                  <a:pt x="1983" y="3559"/>
                </a:lnTo>
                <a:lnTo>
                  <a:pt x="1988" y="3577"/>
                </a:lnTo>
                <a:lnTo>
                  <a:pt x="1994" y="3595"/>
                </a:lnTo>
                <a:lnTo>
                  <a:pt x="2002" y="3612"/>
                </a:lnTo>
                <a:lnTo>
                  <a:pt x="2010" y="3628"/>
                </a:lnTo>
                <a:lnTo>
                  <a:pt x="2020" y="3644"/>
                </a:lnTo>
                <a:lnTo>
                  <a:pt x="2030" y="3659"/>
                </a:lnTo>
                <a:lnTo>
                  <a:pt x="2042" y="3674"/>
                </a:lnTo>
                <a:lnTo>
                  <a:pt x="2054" y="3688"/>
                </a:lnTo>
                <a:lnTo>
                  <a:pt x="2067" y="3701"/>
                </a:lnTo>
                <a:lnTo>
                  <a:pt x="2081" y="3713"/>
                </a:lnTo>
                <a:lnTo>
                  <a:pt x="2096" y="3724"/>
                </a:lnTo>
                <a:lnTo>
                  <a:pt x="2111" y="3734"/>
                </a:lnTo>
                <a:lnTo>
                  <a:pt x="2127" y="3742"/>
                </a:lnTo>
                <a:lnTo>
                  <a:pt x="2144" y="3750"/>
                </a:lnTo>
                <a:lnTo>
                  <a:pt x="2161" y="3756"/>
                </a:lnTo>
                <a:lnTo>
                  <a:pt x="2178" y="3761"/>
                </a:lnTo>
                <a:lnTo>
                  <a:pt x="2197" y="3765"/>
                </a:lnTo>
                <a:lnTo>
                  <a:pt x="2215" y="3767"/>
                </a:lnTo>
                <a:lnTo>
                  <a:pt x="2234" y="3768"/>
                </a:lnTo>
                <a:lnTo>
                  <a:pt x="2568" y="3768"/>
                </a:lnTo>
                <a:lnTo>
                  <a:pt x="2579" y="3768"/>
                </a:lnTo>
                <a:lnTo>
                  <a:pt x="2589" y="3767"/>
                </a:lnTo>
                <a:lnTo>
                  <a:pt x="2599" y="3766"/>
                </a:lnTo>
                <a:lnTo>
                  <a:pt x="2609" y="3764"/>
                </a:lnTo>
                <a:lnTo>
                  <a:pt x="2629" y="3759"/>
                </a:lnTo>
                <a:lnTo>
                  <a:pt x="2649" y="3752"/>
                </a:lnTo>
                <a:lnTo>
                  <a:pt x="2668" y="3744"/>
                </a:lnTo>
                <a:lnTo>
                  <a:pt x="2688" y="3734"/>
                </a:lnTo>
                <a:lnTo>
                  <a:pt x="2705" y="3722"/>
                </a:lnTo>
                <a:lnTo>
                  <a:pt x="2722" y="3710"/>
                </a:lnTo>
                <a:lnTo>
                  <a:pt x="2737" y="3696"/>
                </a:lnTo>
                <a:lnTo>
                  <a:pt x="2753" y="3681"/>
                </a:lnTo>
                <a:lnTo>
                  <a:pt x="2766" y="3666"/>
                </a:lnTo>
                <a:lnTo>
                  <a:pt x="2777" y="3650"/>
                </a:lnTo>
                <a:lnTo>
                  <a:pt x="2788" y="3634"/>
                </a:lnTo>
                <a:lnTo>
                  <a:pt x="2797" y="3618"/>
                </a:lnTo>
                <a:lnTo>
                  <a:pt x="2804" y="3601"/>
                </a:lnTo>
                <a:lnTo>
                  <a:pt x="2809" y="3583"/>
                </a:lnTo>
                <a:lnTo>
                  <a:pt x="2902" y="3584"/>
                </a:lnTo>
                <a:lnTo>
                  <a:pt x="2992" y="3587"/>
                </a:lnTo>
                <a:lnTo>
                  <a:pt x="3037" y="3586"/>
                </a:lnTo>
                <a:lnTo>
                  <a:pt x="3082" y="3584"/>
                </a:lnTo>
                <a:lnTo>
                  <a:pt x="3125" y="3581"/>
                </a:lnTo>
                <a:lnTo>
                  <a:pt x="3167" y="3577"/>
                </a:lnTo>
                <a:lnTo>
                  <a:pt x="3189" y="3574"/>
                </a:lnTo>
                <a:lnTo>
                  <a:pt x="3209" y="3570"/>
                </a:lnTo>
                <a:lnTo>
                  <a:pt x="3230" y="3566"/>
                </a:lnTo>
                <a:lnTo>
                  <a:pt x="3250" y="3561"/>
                </a:lnTo>
                <a:lnTo>
                  <a:pt x="3270" y="3556"/>
                </a:lnTo>
                <a:lnTo>
                  <a:pt x="3291" y="3549"/>
                </a:lnTo>
                <a:lnTo>
                  <a:pt x="3310" y="3542"/>
                </a:lnTo>
                <a:lnTo>
                  <a:pt x="3330" y="3534"/>
                </a:lnTo>
                <a:lnTo>
                  <a:pt x="3350" y="3525"/>
                </a:lnTo>
                <a:lnTo>
                  <a:pt x="3368" y="3515"/>
                </a:lnTo>
                <a:lnTo>
                  <a:pt x="3387" y="3504"/>
                </a:lnTo>
                <a:lnTo>
                  <a:pt x="3406" y="3492"/>
                </a:lnTo>
                <a:lnTo>
                  <a:pt x="3424" y="3478"/>
                </a:lnTo>
                <a:lnTo>
                  <a:pt x="3442" y="3464"/>
                </a:lnTo>
                <a:lnTo>
                  <a:pt x="3460" y="3449"/>
                </a:lnTo>
                <a:lnTo>
                  <a:pt x="3478" y="3432"/>
                </a:lnTo>
                <a:lnTo>
                  <a:pt x="3495" y="3414"/>
                </a:lnTo>
                <a:lnTo>
                  <a:pt x="3512" y="3396"/>
                </a:lnTo>
                <a:lnTo>
                  <a:pt x="3527" y="3378"/>
                </a:lnTo>
                <a:lnTo>
                  <a:pt x="3542" y="3360"/>
                </a:lnTo>
                <a:lnTo>
                  <a:pt x="3556" y="3343"/>
                </a:lnTo>
                <a:lnTo>
                  <a:pt x="3568" y="3326"/>
                </a:lnTo>
                <a:lnTo>
                  <a:pt x="3579" y="3309"/>
                </a:lnTo>
                <a:lnTo>
                  <a:pt x="3589" y="3291"/>
                </a:lnTo>
                <a:lnTo>
                  <a:pt x="3598" y="3273"/>
                </a:lnTo>
                <a:lnTo>
                  <a:pt x="3608" y="3256"/>
                </a:lnTo>
                <a:lnTo>
                  <a:pt x="3615" y="3239"/>
                </a:lnTo>
                <a:lnTo>
                  <a:pt x="3622" y="3221"/>
                </a:lnTo>
                <a:lnTo>
                  <a:pt x="3628" y="3204"/>
                </a:lnTo>
                <a:lnTo>
                  <a:pt x="3634" y="3186"/>
                </a:lnTo>
                <a:lnTo>
                  <a:pt x="3639" y="3167"/>
                </a:lnTo>
                <a:lnTo>
                  <a:pt x="3643" y="3149"/>
                </a:lnTo>
                <a:lnTo>
                  <a:pt x="3647" y="3131"/>
                </a:lnTo>
                <a:lnTo>
                  <a:pt x="3650" y="3112"/>
                </a:lnTo>
                <a:lnTo>
                  <a:pt x="3653" y="3093"/>
                </a:lnTo>
                <a:lnTo>
                  <a:pt x="3655" y="3073"/>
                </a:lnTo>
                <a:lnTo>
                  <a:pt x="3658" y="3033"/>
                </a:lnTo>
                <a:lnTo>
                  <a:pt x="3661" y="2991"/>
                </a:lnTo>
                <a:lnTo>
                  <a:pt x="3663" y="2901"/>
                </a:lnTo>
                <a:lnTo>
                  <a:pt x="3662" y="2800"/>
                </a:lnTo>
                <a:lnTo>
                  <a:pt x="3674" y="2797"/>
                </a:lnTo>
                <a:lnTo>
                  <a:pt x="3685" y="2792"/>
                </a:lnTo>
                <a:lnTo>
                  <a:pt x="3696" y="2787"/>
                </a:lnTo>
                <a:lnTo>
                  <a:pt x="3707" y="2781"/>
                </a:lnTo>
                <a:lnTo>
                  <a:pt x="3719" y="2773"/>
                </a:lnTo>
                <a:lnTo>
                  <a:pt x="3729" y="2766"/>
                </a:lnTo>
                <a:lnTo>
                  <a:pt x="3740" y="2758"/>
                </a:lnTo>
                <a:lnTo>
                  <a:pt x="3750" y="2750"/>
                </a:lnTo>
                <a:lnTo>
                  <a:pt x="3770" y="2732"/>
                </a:lnTo>
                <a:lnTo>
                  <a:pt x="3788" y="2713"/>
                </a:lnTo>
                <a:lnTo>
                  <a:pt x="3804" y="2695"/>
                </a:lnTo>
                <a:lnTo>
                  <a:pt x="3818" y="2678"/>
                </a:lnTo>
                <a:lnTo>
                  <a:pt x="3832" y="2659"/>
                </a:lnTo>
                <a:lnTo>
                  <a:pt x="3844" y="2637"/>
                </a:lnTo>
                <a:lnTo>
                  <a:pt x="3857" y="2612"/>
                </a:lnTo>
                <a:lnTo>
                  <a:pt x="3869" y="2585"/>
                </a:lnTo>
                <a:lnTo>
                  <a:pt x="3874" y="2570"/>
                </a:lnTo>
                <a:lnTo>
                  <a:pt x="3880" y="2556"/>
                </a:lnTo>
                <a:lnTo>
                  <a:pt x="3884" y="2541"/>
                </a:lnTo>
                <a:lnTo>
                  <a:pt x="3888" y="2526"/>
                </a:lnTo>
                <a:lnTo>
                  <a:pt x="3891" y="2512"/>
                </a:lnTo>
                <a:lnTo>
                  <a:pt x="3893" y="2497"/>
                </a:lnTo>
                <a:lnTo>
                  <a:pt x="3894" y="2483"/>
                </a:lnTo>
                <a:lnTo>
                  <a:pt x="3895" y="2468"/>
                </a:lnTo>
                <a:lnTo>
                  <a:pt x="3895" y="1968"/>
                </a:lnTo>
                <a:lnTo>
                  <a:pt x="3894" y="1954"/>
                </a:lnTo>
                <a:lnTo>
                  <a:pt x="3894" y="1939"/>
                </a:lnTo>
                <a:lnTo>
                  <a:pt x="3892" y="1925"/>
                </a:lnTo>
                <a:lnTo>
                  <a:pt x="3890" y="1911"/>
                </a:lnTo>
                <a:lnTo>
                  <a:pt x="3887" y="1897"/>
                </a:lnTo>
                <a:lnTo>
                  <a:pt x="3883" y="1884"/>
                </a:lnTo>
                <a:lnTo>
                  <a:pt x="3880" y="1871"/>
                </a:lnTo>
                <a:lnTo>
                  <a:pt x="3874" y="1857"/>
                </a:lnTo>
                <a:lnTo>
                  <a:pt x="3869" y="1845"/>
                </a:lnTo>
                <a:lnTo>
                  <a:pt x="3864" y="1832"/>
                </a:lnTo>
                <a:lnTo>
                  <a:pt x="3858" y="1820"/>
                </a:lnTo>
                <a:lnTo>
                  <a:pt x="3851" y="1809"/>
                </a:lnTo>
                <a:lnTo>
                  <a:pt x="3837" y="1786"/>
                </a:lnTo>
                <a:lnTo>
                  <a:pt x="3821" y="1764"/>
                </a:lnTo>
                <a:lnTo>
                  <a:pt x="3804" y="1743"/>
                </a:lnTo>
                <a:lnTo>
                  <a:pt x="3785" y="1724"/>
                </a:lnTo>
                <a:lnTo>
                  <a:pt x="3765" y="1706"/>
                </a:lnTo>
                <a:lnTo>
                  <a:pt x="3744" y="1689"/>
                </a:lnTo>
                <a:lnTo>
                  <a:pt x="3723" y="1673"/>
                </a:lnTo>
                <a:lnTo>
                  <a:pt x="3700" y="1657"/>
                </a:lnTo>
                <a:lnTo>
                  <a:pt x="3678" y="1643"/>
                </a:lnTo>
                <a:lnTo>
                  <a:pt x="3654" y="1630"/>
                </a:lnTo>
                <a:lnTo>
                  <a:pt x="3653" y="1582"/>
                </a:lnTo>
                <a:lnTo>
                  <a:pt x="3650" y="1534"/>
                </a:lnTo>
                <a:lnTo>
                  <a:pt x="3646" y="1489"/>
                </a:lnTo>
                <a:lnTo>
                  <a:pt x="3640" y="1445"/>
                </a:lnTo>
                <a:lnTo>
                  <a:pt x="3633" y="1402"/>
                </a:lnTo>
                <a:lnTo>
                  <a:pt x="3625" y="1360"/>
                </a:lnTo>
                <a:lnTo>
                  <a:pt x="3616" y="1319"/>
                </a:lnTo>
                <a:lnTo>
                  <a:pt x="3607" y="1279"/>
                </a:lnTo>
                <a:lnTo>
                  <a:pt x="3596" y="1240"/>
                </a:lnTo>
                <a:lnTo>
                  <a:pt x="3585" y="1201"/>
                </a:lnTo>
                <a:lnTo>
                  <a:pt x="3573" y="1162"/>
                </a:lnTo>
                <a:lnTo>
                  <a:pt x="3560" y="1122"/>
                </a:lnTo>
                <a:lnTo>
                  <a:pt x="3545" y="1083"/>
                </a:lnTo>
                <a:lnTo>
                  <a:pt x="3530" y="1045"/>
                </a:lnTo>
                <a:lnTo>
                  <a:pt x="3515" y="1010"/>
                </a:lnTo>
                <a:lnTo>
                  <a:pt x="3499" y="977"/>
                </a:lnTo>
                <a:lnTo>
                  <a:pt x="3481" y="942"/>
                </a:lnTo>
                <a:lnTo>
                  <a:pt x="3463" y="909"/>
                </a:lnTo>
                <a:lnTo>
                  <a:pt x="3445" y="876"/>
                </a:lnTo>
                <a:lnTo>
                  <a:pt x="3426" y="844"/>
                </a:lnTo>
                <a:lnTo>
                  <a:pt x="3407" y="812"/>
                </a:lnTo>
                <a:lnTo>
                  <a:pt x="3387" y="781"/>
                </a:lnTo>
                <a:lnTo>
                  <a:pt x="3367" y="750"/>
                </a:lnTo>
                <a:lnTo>
                  <a:pt x="3347" y="721"/>
                </a:lnTo>
                <a:lnTo>
                  <a:pt x="3326" y="692"/>
                </a:lnTo>
                <a:lnTo>
                  <a:pt x="3304" y="663"/>
                </a:lnTo>
                <a:lnTo>
                  <a:pt x="3283" y="634"/>
                </a:lnTo>
                <a:lnTo>
                  <a:pt x="3260" y="607"/>
                </a:lnTo>
                <a:lnTo>
                  <a:pt x="3238" y="580"/>
                </a:lnTo>
                <a:lnTo>
                  <a:pt x="3214" y="553"/>
                </a:lnTo>
                <a:lnTo>
                  <a:pt x="3190" y="527"/>
                </a:lnTo>
                <a:lnTo>
                  <a:pt x="3165" y="502"/>
                </a:lnTo>
                <a:lnTo>
                  <a:pt x="3140" y="477"/>
                </a:lnTo>
                <a:lnTo>
                  <a:pt x="3114" y="452"/>
                </a:lnTo>
                <a:lnTo>
                  <a:pt x="3088" y="428"/>
                </a:lnTo>
                <a:lnTo>
                  <a:pt x="3061" y="405"/>
                </a:lnTo>
                <a:lnTo>
                  <a:pt x="3034" y="382"/>
                </a:lnTo>
                <a:lnTo>
                  <a:pt x="3005" y="360"/>
                </a:lnTo>
                <a:lnTo>
                  <a:pt x="2977" y="337"/>
                </a:lnTo>
                <a:lnTo>
                  <a:pt x="2947" y="316"/>
                </a:lnTo>
                <a:lnTo>
                  <a:pt x="2917" y="295"/>
                </a:lnTo>
                <a:lnTo>
                  <a:pt x="2886" y="275"/>
                </a:lnTo>
                <a:lnTo>
                  <a:pt x="2855" y="255"/>
                </a:lnTo>
                <a:lnTo>
                  <a:pt x="2822" y="235"/>
                </a:lnTo>
                <a:lnTo>
                  <a:pt x="2788" y="216"/>
                </a:lnTo>
                <a:lnTo>
                  <a:pt x="2755" y="197"/>
                </a:lnTo>
                <a:lnTo>
                  <a:pt x="2720" y="179"/>
                </a:lnTo>
                <a:lnTo>
                  <a:pt x="2685" y="162"/>
                </a:lnTo>
                <a:lnTo>
                  <a:pt x="2634" y="137"/>
                </a:lnTo>
                <a:lnTo>
                  <a:pt x="2584" y="116"/>
                </a:lnTo>
                <a:lnTo>
                  <a:pt x="2535" y="97"/>
                </a:lnTo>
                <a:lnTo>
                  <a:pt x="2487" y="80"/>
                </a:lnTo>
                <a:lnTo>
                  <a:pt x="2438" y="65"/>
                </a:lnTo>
                <a:lnTo>
                  <a:pt x="2391" y="52"/>
                </a:lnTo>
                <a:lnTo>
                  <a:pt x="2343" y="40"/>
                </a:lnTo>
                <a:lnTo>
                  <a:pt x="2294" y="30"/>
                </a:lnTo>
                <a:lnTo>
                  <a:pt x="2246" y="22"/>
                </a:lnTo>
                <a:lnTo>
                  <a:pt x="2197" y="15"/>
                </a:lnTo>
                <a:lnTo>
                  <a:pt x="2146" y="10"/>
                </a:lnTo>
                <a:lnTo>
                  <a:pt x="2095" y="6"/>
                </a:lnTo>
                <a:lnTo>
                  <a:pt x="2041" y="3"/>
                </a:lnTo>
                <a:lnTo>
                  <a:pt x="1986" y="1"/>
                </a:lnTo>
                <a:lnTo>
                  <a:pt x="1929" y="0"/>
                </a:lnTo>
                <a:lnTo>
                  <a:pt x="1869" y="0"/>
                </a:lnTo>
                <a:lnTo>
                  <a:pt x="1831" y="1"/>
                </a:lnTo>
                <a:lnTo>
                  <a:pt x="1793" y="2"/>
                </a:lnTo>
                <a:lnTo>
                  <a:pt x="1754" y="5"/>
                </a:lnTo>
                <a:lnTo>
                  <a:pt x="1716" y="10"/>
                </a:lnTo>
                <a:lnTo>
                  <a:pt x="1677" y="15"/>
                </a:lnTo>
                <a:lnTo>
                  <a:pt x="1637" y="21"/>
                </a:lnTo>
                <a:lnTo>
                  <a:pt x="1598" y="29"/>
                </a:lnTo>
                <a:lnTo>
                  <a:pt x="1560" y="37"/>
                </a:lnTo>
                <a:lnTo>
                  <a:pt x="1522" y="47"/>
                </a:lnTo>
                <a:lnTo>
                  <a:pt x="1483" y="58"/>
                </a:lnTo>
                <a:lnTo>
                  <a:pt x="1445" y="70"/>
                </a:lnTo>
                <a:lnTo>
                  <a:pt x="1407" y="82"/>
                </a:lnTo>
                <a:lnTo>
                  <a:pt x="1369" y="96"/>
                </a:lnTo>
                <a:lnTo>
                  <a:pt x="1332" y="110"/>
                </a:lnTo>
                <a:lnTo>
                  <a:pt x="1294" y="125"/>
                </a:lnTo>
                <a:lnTo>
                  <a:pt x="1257" y="141"/>
                </a:lnTo>
                <a:lnTo>
                  <a:pt x="1221" y="159"/>
                </a:lnTo>
                <a:lnTo>
                  <a:pt x="1184" y="177"/>
                </a:lnTo>
                <a:lnTo>
                  <a:pt x="1148" y="195"/>
                </a:lnTo>
                <a:lnTo>
                  <a:pt x="1113" y="215"/>
                </a:lnTo>
                <a:lnTo>
                  <a:pt x="1078" y="234"/>
                </a:lnTo>
                <a:lnTo>
                  <a:pt x="1043" y="256"/>
                </a:lnTo>
                <a:lnTo>
                  <a:pt x="1010" y="277"/>
                </a:lnTo>
                <a:lnTo>
                  <a:pt x="977" y="299"/>
                </a:lnTo>
                <a:lnTo>
                  <a:pt x="944" y="322"/>
                </a:lnTo>
                <a:lnTo>
                  <a:pt x="912" y="345"/>
                </a:lnTo>
                <a:lnTo>
                  <a:pt x="880" y="370"/>
                </a:lnTo>
                <a:lnTo>
                  <a:pt x="850" y="394"/>
                </a:lnTo>
                <a:lnTo>
                  <a:pt x="820" y="419"/>
                </a:lnTo>
                <a:lnTo>
                  <a:pt x="791" y="445"/>
                </a:lnTo>
                <a:lnTo>
                  <a:pt x="763" y="472"/>
                </a:lnTo>
                <a:lnTo>
                  <a:pt x="736" y="498"/>
                </a:lnTo>
                <a:lnTo>
                  <a:pt x="710" y="523"/>
                </a:lnTo>
                <a:lnTo>
                  <a:pt x="686" y="549"/>
                </a:lnTo>
                <a:lnTo>
                  <a:pt x="661" y="576"/>
                </a:lnTo>
                <a:lnTo>
                  <a:pt x="638" y="603"/>
                </a:lnTo>
                <a:lnTo>
                  <a:pt x="615" y="630"/>
                </a:lnTo>
                <a:lnTo>
                  <a:pt x="593" y="659"/>
                </a:lnTo>
                <a:lnTo>
                  <a:pt x="572" y="687"/>
                </a:lnTo>
                <a:lnTo>
                  <a:pt x="551" y="715"/>
                </a:lnTo>
                <a:lnTo>
                  <a:pt x="534" y="739"/>
                </a:lnTo>
                <a:lnTo>
                  <a:pt x="517" y="765"/>
                </a:lnTo>
                <a:lnTo>
                  <a:pt x="500" y="790"/>
                </a:lnTo>
                <a:lnTo>
                  <a:pt x="484" y="816"/>
                </a:lnTo>
                <a:lnTo>
                  <a:pt x="469" y="842"/>
                </a:lnTo>
                <a:lnTo>
                  <a:pt x="453" y="869"/>
                </a:lnTo>
                <a:lnTo>
                  <a:pt x="438" y="895"/>
                </a:lnTo>
                <a:lnTo>
                  <a:pt x="424" y="922"/>
                </a:lnTo>
                <a:lnTo>
                  <a:pt x="411" y="949"/>
                </a:lnTo>
                <a:lnTo>
                  <a:pt x="396" y="978"/>
                </a:lnTo>
                <a:lnTo>
                  <a:pt x="384" y="1005"/>
                </a:lnTo>
                <a:lnTo>
                  <a:pt x="371" y="1033"/>
                </a:lnTo>
                <a:lnTo>
                  <a:pt x="360" y="1062"/>
                </a:lnTo>
                <a:lnTo>
                  <a:pt x="347" y="1091"/>
                </a:lnTo>
                <a:lnTo>
                  <a:pt x="337" y="1119"/>
                </a:lnTo>
                <a:lnTo>
                  <a:pt x="326" y="1148"/>
                </a:lnTo>
                <a:lnTo>
                  <a:pt x="316" y="1178"/>
                </a:lnTo>
                <a:lnTo>
                  <a:pt x="307" y="1208"/>
                </a:lnTo>
                <a:lnTo>
                  <a:pt x="299" y="1237"/>
                </a:lnTo>
                <a:lnTo>
                  <a:pt x="290" y="1267"/>
                </a:lnTo>
                <a:lnTo>
                  <a:pt x="282" y="1297"/>
                </a:lnTo>
                <a:lnTo>
                  <a:pt x="275" y="1327"/>
                </a:lnTo>
                <a:lnTo>
                  <a:pt x="269" y="1357"/>
                </a:lnTo>
                <a:lnTo>
                  <a:pt x="263" y="1387"/>
                </a:lnTo>
                <a:lnTo>
                  <a:pt x="258" y="1417"/>
                </a:lnTo>
                <a:lnTo>
                  <a:pt x="254" y="1448"/>
                </a:lnTo>
                <a:lnTo>
                  <a:pt x="250" y="1479"/>
                </a:lnTo>
                <a:lnTo>
                  <a:pt x="247" y="1509"/>
                </a:lnTo>
                <a:lnTo>
                  <a:pt x="243" y="1539"/>
                </a:lnTo>
                <a:lnTo>
                  <a:pt x="242" y="1570"/>
                </a:lnTo>
                <a:lnTo>
                  <a:pt x="240" y="1600"/>
                </a:lnTo>
                <a:lnTo>
                  <a:pt x="240" y="1630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5DE9F607-9229-30C0-3833-C860DF29F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/>
          <a:stretch/>
        </p:blipFill>
        <p:spPr>
          <a:xfrm>
            <a:off x="86839" y="2041486"/>
            <a:ext cx="5185267" cy="4405034"/>
          </a:xfrm>
          <a:prstGeom prst="rect">
            <a:avLst/>
          </a:prstGeom>
        </p:spPr>
      </p:pic>
      <p:sp>
        <p:nvSpPr>
          <p:cNvPr id="138" name="Freeform 126">
            <a:extLst>
              <a:ext uri="{FF2B5EF4-FFF2-40B4-BE49-F238E27FC236}">
                <a16:creationId xmlns:a16="http://schemas.microsoft.com/office/drawing/2014/main" id="{FC43FDA9-69A5-10E7-79F7-7D9B7DCADFE4}"/>
              </a:ext>
            </a:extLst>
          </p:cNvPr>
          <p:cNvSpPr>
            <a:spLocks/>
          </p:cNvSpPr>
          <p:nvPr/>
        </p:nvSpPr>
        <p:spPr bwMode="auto">
          <a:xfrm>
            <a:off x="6818252" y="1274567"/>
            <a:ext cx="2743896" cy="392113"/>
          </a:xfrm>
          <a:custGeom>
            <a:avLst/>
            <a:gdLst>
              <a:gd name="T0" fmla="*/ 29 w 6447"/>
              <a:gd name="T1" fmla="*/ 741 h 741"/>
              <a:gd name="T2" fmla="*/ 17 w 6447"/>
              <a:gd name="T3" fmla="*/ 740 h 741"/>
              <a:gd name="T4" fmla="*/ 8 w 6447"/>
              <a:gd name="T5" fmla="*/ 733 h 741"/>
              <a:gd name="T6" fmla="*/ 1 w 6447"/>
              <a:gd name="T7" fmla="*/ 724 h 741"/>
              <a:gd name="T8" fmla="*/ 0 w 6447"/>
              <a:gd name="T9" fmla="*/ 714 h 741"/>
              <a:gd name="T10" fmla="*/ 0 w 6447"/>
              <a:gd name="T11" fmla="*/ 21 h 741"/>
              <a:gd name="T12" fmla="*/ 4 w 6447"/>
              <a:gd name="T13" fmla="*/ 11 h 741"/>
              <a:gd name="T14" fmla="*/ 13 w 6447"/>
              <a:gd name="T15" fmla="*/ 4 h 741"/>
              <a:gd name="T16" fmla="*/ 23 w 6447"/>
              <a:gd name="T17" fmla="*/ 0 h 741"/>
              <a:gd name="T18" fmla="*/ 6075 w 6447"/>
              <a:gd name="T19" fmla="*/ 0 h 741"/>
              <a:gd name="T20" fmla="*/ 6113 w 6447"/>
              <a:gd name="T21" fmla="*/ 1 h 741"/>
              <a:gd name="T22" fmla="*/ 6150 w 6447"/>
              <a:gd name="T23" fmla="*/ 7 h 741"/>
              <a:gd name="T24" fmla="*/ 6185 w 6447"/>
              <a:gd name="T25" fmla="*/ 16 h 741"/>
              <a:gd name="T26" fmla="*/ 6219 w 6447"/>
              <a:gd name="T27" fmla="*/ 29 h 741"/>
              <a:gd name="T28" fmla="*/ 6252 w 6447"/>
              <a:gd name="T29" fmla="*/ 44 h 741"/>
              <a:gd name="T30" fmla="*/ 6282 w 6447"/>
              <a:gd name="T31" fmla="*/ 63 h 741"/>
              <a:gd name="T32" fmla="*/ 6311 w 6447"/>
              <a:gd name="T33" fmla="*/ 85 h 741"/>
              <a:gd name="T34" fmla="*/ 6337 w 6447"/>
              <a:gd name="T35" fmla="*/ 108 h 741"/>
              <a:gd name="T36" fmla="*/ 6362 w 6447"/>
              <a:gd name="T37" fmla="*/ 135 h 741"/>
              <a:gd name="T38" fmla="*/ 6383 w 6447"/>
              <a:gd name="T39" fmla="*/ 164 h 741"/>
              <a:gd name="T40" fmla="*/ 6401 w 6447"/>
              <a:gd name="T41" fmla="*/ 194 h 741"/>
              <a:gd name="T42" fmla="*/ 6416 w 6447"/>
              <a:gd name="T43" fmla="*/ 226 h 741"/>
              <a:gd name="T44" fmla="*/ 6429 w 6447"/>
              <a:gd name="T45" fmla="*/ 260 h 741"/>
              <a:gd name="T46" fmla="*/ 6438 w 6447"/>
              <a:gd name="T47" fmla="*/ 296 h 741"/>
              <a:gd name="T48" fmla="*/ 6444 w 6447"/>
              <a:gd name="T49" fmla="*/ 332 h 741"/>
              <a:gd name="T50" fmla="*/ 6447 w 6447"/>
              <a:gd name="T51" fmla="*/ 371 h 741"/>
              <a:gd name="T52" fmla="*/ 6445 w 6447"/>
              <a:gd name="T53" fmla="*/ 390 h 741"/>
              <a:gd name="T54" fmla="*/ 6442 w 6447"/>
              <a:gd name="T55" fmla="*/ 428 h 741"/>
              <a:gd name="T56" fmla="*/ 6435 w 6447"/>
              <a:gd name="T57" fmla="*/ 464 h 741"/>
              <a:gd name="T58" fmla="*/ 6424 w 6447"/>
              <a:gd name="T59" fmla="*/ 498 h 741"/>
              <a:gd name="T60" fmla="*/ 6409 w 6447"/>
              <a:gd name="T61" fmla="*/ 531 h 741"/>
              <a:gd name="T62" fmla="*/ 6392 w 6447"/>
              <a:gd name="T63" fmla="*/ 563 h 741"/>
              <a:gd name="T64" fmla="*/ 6372 w 6447"/>
              <a:gd name="T65" fmla="*/ 592 h 741"/>
              <a:gd name="T66" fmla="*/ 6350 w 6447"/>
              <a:gd name="T67" fmla="*/ 620 h 741"/>
              <a:gd name="T68" fmla="*/ 6324 w 6447"/>
              <a:gd name="T69" fmla="*/ 645 h 741"/>
              <a:gd name="T70" fmla="*/ 6297 w 6447"/>
              <a:gd name="T71" fmla="*/ 668 h 741"/>
              <a:gd name="T72" fmla="*/ 6267 w 6447"/>
              <a:gd name="T73" fmla="*/ 688 h 741"/>
              <a:gd name="T74" fmla="*/ 6235 w 6447"/>
              <a:gd name="T75" fmla="*/ 705 h 741"/>
              <a:gd name="T76" fmla="*/ 6202 w 6447"/>
              <a:gd name="T77" fmla="*/ 720 h 741"/>
              <a:gd name="T78" fmla="*/ 6167 w 6447"/>
              <a:gd name="T79" fmla="*/ 730 h 741"/>
              <a:gd name="T80" fmla="*/ 6131 w 6447"/>
              <a:gd name="T81" fmla="*/ 737 h 741"/>
              <a:gd name="T82" fmla="*/ 6094 w 6447"/>
              <a:gd name="T83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47" h="741">
                <a:moveTo>
                  <a:pt x="6075" y="741"/>
                </a:moveTo>
                <a:lnTo>
                  <a:pt x="29" y="741"/>
                </a:lnTo>
                <a:lnTo>
                  <a:pt x="23" y="741"/>
                </a:lnTo>
                <a:lnTo>
                  <a:pt x="17" y="740"/>
                </a:lnTo>
                <a:lnTo>
                  <a:pt x="13" y="737"/>
                </a:lnTo>
                <a:lnTo>
                  <a:pt x="8" y="733"/>
                </a:lnTo>
                <a:lnTo>
                  <a:pt x="4" y="730"/>
                </a:lnTo>
                <a:lnTo>
                  <a:pt x="1" y="724"/>
                </a:lnTo>
                <a:lnTo>
                  <a:pt x="0" y="720"/>
                </a:lnTo>
                <a:lnTo>
                  <a:pt x="0" y="714"/>
                </a:lnTo>
                <a:lnTo>
                  <a:pt x="0" y="27"/>
                </a:lnTo>
                <a:lnTo>
                  <a:pt x="0" y="21"/>
                </a:lnTo>
                <a:lnTo>
                  <a:pt x="1" y="17"/>
                </a:lnTo>
                <a:lnTo>
                  <a:pt x="4" y="11"/>
                </a:lnTo>
                <a:lnTo>
                  <a:pt x="8" y="8"/>
                </a:lnTo>
                <a:lnTo>
                  <a:pt x="13" y="4"/>
                </a:lnTo>
                <a:lnTo>
                  <a:pt x="17" y="1"/>
                </a:lnTo>
                <a:lnTo>
                  <a:pt x="23" y="0"/>
                </a:lnTo>
                <a:lnTo>
                  <a:pt x="29" y="0"/>
                </a:lnTo>
                <a:lnTo>
                  <a:pt x="6075" y="0"/>
                </a:lnTo>
                <a:lnTo>
                  <a:pt x="6094" y="0"/>
                </a:lnTo>
                <a:lnTo>
                  <a:pt x="6113" y="1"/>
                </a:lnTo>
                <a:lnTo>
                  <a:pt x="6131" y="4"/>
                </a:lnTo>
                <a:lnTo>
                  <a:pt x="6150" y="7"/>
                </a:lnTo>
                <a:lnTo>
                  <a:pt x="6167" y="11"/>
                </a:lnTo>
                <a:lnTo>
                  <a:pt x="6185" y="16"/>
                </a:lnTo>
                <a:lnTo>
                  <a:pt x="6202" y="21"/>
                </a:lnTo>
                <a:lnTo>
                  <a:pt x="6219" y="29"/>
                </a:lnTo>
                <a:lnTo>
                  <a:pt x="6235" y="36"/>
                </a:lnTo>
                <a:lnTo>
                  <a:pt x="6252" y="44"/>
                </a:lnTo>
                <a:lnTo>
                  <a:pt x="6267" y="53"/>
                </a:lnTo>
                <a:lnTo>
                  <a:pt x="6282" y="63"/>
                </a:lnTo>
                <a:lnTo>
                  <a:pt x="6297" y="73"/>
                </a:lnTo>
                <a:lnTo>
                  <a:pt x="6311" y="85"/>
                </a:lnTo>
                <a:lnTo>
                  <a:pt x="6324" y="96"/>
                </a:lnTo>
                <a:lnTo>
                  <a:pt x="6337" y="108"/>
                </a:lnTo>
                <a:lnTo>
                  <a:pt x="6350" y="121"/>
                </a:lnTo>
                <a:lnTo>
                  <a:pt x="6362" y="135"/>
                </a:lnTo>
                <a:lnTo>
                  <a:pt x="6372" y="150"/>
                </a:lnTo>
                <a:lnTo>
                  <a:pt x="6383" y="164"/>
                </a:lnTo>
                <a:lnTo>
                  <a:pt x="6392" y="178"/>
                </a:lnTo>
                <a:lnTo>
                  <a:pt x="6401" y="194"/>
                </a:lnTo>
                <a:lnTo>
                  <a:pt x="6409" y="210"/>
                </a:lnTo>
                <a:lnTo>
                  <a:pt x="6416" y="226"/>
                </a:lnTo>
                <a:lnTo>
                  <a:pt x="6424" y="243"/>
                </a:lnTo>
                <a:lnTo>
                  <a:pt x="6429" y="260"/>
                </a:lnTo>
                <a:lnTo>
                  <a:pt x="6435" y="278"/>
                </a:lnTo>
                <a:lnTo>
                  <a:pt x="6438" y="296"/>
                </a:lnTo>
                <a:lnTo>
                  <a:pt x="6442" y="314"/>
                </a:lnTo>
                <a:lnTo>
                  <a:pt x="6444" y="332"/>
                </a:lnTo>
                <a:lnTo>
                  <a:pt x="6445" y="351"/>
                </a:lnTo>
                <a:lnTo>
                  <a:pt x="6447" y="371"/>
                </a:lnTo>
                <a:lnTo>
                  <a:pt x="6447" y="371"/>
                </a:lnTo>
                <a:lnTo>
                  <a:pt x="6445" y="390"/>
                </a:lnTo>
                <a:lnTo>
                  <a:pt x="6444" y="409"/>
                </a:lnTo>
                <a:lnTo>
                  <a:pt x="6442" y="428"/>
                </a:lnTo>
                <a:lnTo>
                  <a:pt x="6438" y="445"/>
                </a:lnTo>
                <a:lnTo>
                  <a:pt x="6435" y="464"/>
                </a:lnTo>
                <a:lnTo>
                  <a:pt x="6429" y="481"/>
                </a:lnTo>
                <a:lnTo>
                  <a:pt x="6424" y="498"/>
                </a:lnTo>
                <a:lnTo>
                  <a:pt x="6416" y="515"/>
                </a:lnTo>
                <a:lnTo>
                  <a:pt x="6409" y="531"/>
                </a:lnTo>
                <a:lnTo>
                  <a:pt x="6401" y="547"/>
                </a:lnTo>
                <a:lnTo>
                  <a:pt x="6392" y="563"/>
                </a:lnTo>
                <a:lnTo>
                  <a:pt x="6383" y="577"/>
                </a:lnTo>
                <a:lnTo>
                  <a:pt x="6372" y="592"/>
                </a:lnTo>
                <a:lnTo>
                  <a:pt x="6362" y="606"/>
                </a:lnTo>
                <a:lnTo>
                  <a:pt x="6350" y="620"/>
                </a:lnTo>
                <a:lnTo>
                  <a:pt x="6337" y="633"/>
                </a:lnTo>
                <a:lnTo>
                  <a:pt x="6324" y="645"/>
                </a:lnTo>
                <a:lnTo>
                  <a:pt x="6311" y="656"/>
                </a:lnTo>
                <a:lnTo>
                  <a:pt x="6297" y="668"/>
                </a:lnTo>
                <a:lnTo>
                  <a:pt x="6282" y="678"/>
                </a:lnTo>
                <a:lnTo>
                  <a:pt x="6267" y="688"/>
                </a:lnTo>
                <a:lnTo>
                  <a:pt x="6252" y="697"/>
                </a:lnTo>
                <a:lnTo>
                  <a:pt x="6235" y="705"/>
                </a:lnTo>
                <a:lnTo>
                  <a:pt x="6219" y="713"/>
                </a:lnTo>
                <a:lnTo>
                  <a:pt x="6202" y="720"/>
                </a:lnTo>
                <a:lnTo>
                  <a:pt x="6185" y="726"/>
                </a:lnTo>
                <a:lnTo>
                  <a:pt x="6167" y="730"/>
                </a:lnTo>
                <a:lnTo>
                  <a:pt x="6150" y="734"/>
                </a:lnTo>
                <a:lnTo>
                  <a:pt x="6131" y="737"/>
                </a:lnTo>
                <a:lnTo>
                  <a:pt x="6113" y="740"/>
                </a:lnTo>
                <a:lnTo>
                  <a:pt x="6094" y="741"/>
                </a:lnTo>
                <a:lnTo>
                  <a:pt x="6075" y="741"/>
                </a:lnTo>
                <a:close/>
              </a:path>
            </a:pathLst>
          </a:custGeom>
          <a:gradFill>
            <a:gsLst>
              <a:gs pos="3000">
                <a:srgbClr val="2A828B"/>
              </a:gs>
              <a:gs pos="100000">
                <a:srgbClr val="135D6C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9" name="Rectangle 108">
            <a:extLst>
              <a:ext uri="{FF2B5EF4-FFF2-40B4-BE49-F238E27FC236}">
                <a16:creationId xmlns:a16="http://schemas.microsoft.com/office/drawing/2014/main" id="{A2A1049C-A964-EC35-C406-7F4330147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255" y="1345616"/>
            <a:ext cx="2422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 Black" panose="02000000000000000000" pitchFamily="2" charset="0"/>
              </a:rPr>
              <a:t>ЭФФЕКТ ОТ ВНЕДРЕНИЯ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Rectangle 86">
            <a:extLst>
              <a:ext uri="{FF2B5EF4-FFF2-40B4-BE49-F238E27FC236}">
                <a16:creationId xmlns:a16="http://schemas.microsoft.com/office/drawing/2014/main" id="{F8417D9F-F36B-F343-ECE7-A1415AC6B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758" y="3022600"/>
            <a:ext cx="20662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РЕШАЕМЫЕ ЗАДАЧИ</a:t>
            </a:r>
            <a:endParaRPr kumimoji="0" lang="ru-RU" altLang="ru-RU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2" name="Rectangle 106">
            <a:extLst>
              <a:ext uri="{FF2B5EF4-FFF2-40B4-BE49-F238E27FC236}">
                <a16:creationId xmlns:a16="http://schemas.microsoft.com/office/drawing/2014/main" id="{2C0C4D3A-19E0-6563-85E0-C45457C57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294" y="4721642"/>
            <a:ext cx="272350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20 ТЫС. ВЫЗОВОВ</a:t>
            </a:r>
            <a:br>
              <a:rPr kumimoji="0" lang="en-US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4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обрабатываются каждые сутки</a:t>
            </a:r>
            <a:endParaRPr kumimoji="0" lang="en-US" altLang="ru-RU" sz="1400" i="0" u="none" strike="noStrike" cap="none" normalizeH="0" baseline="0">
              <a:ln>
                <a:noFill/>
              </a:ln>
              <a:solidFill>
                <a:srgbClr val="1A1A1A"/>
              </a:solidFill>
              <a:effectLst/>
              <a:latin typeface="+mn-lt"/>
              <a:ea typeface="Roboto" panose="020B0604020202020204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15 МЛН. ЧЕЛОВЕК</a:t>
            </a:r>
            <a:br>
              <a:rPr kumimoji="0" lang="en-US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обслуживаемого населения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1 500 МАШИН</a:t>
            </a:r>
            <a:br>
              <a:rPr kumimoji="0" lang="en-US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400" b="0" i="0" u="none" strike="noStrike" cap="none" normalizeH="0" baseline="0" err="1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мониторятся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на карте в системе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B8CB8D69-22E4-08C5-F854-471AB315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1639" y="5926138"/>
            <a:ext cx="469900" cy="469900"/>
          </a:xfrm>
          <a:prstGeom prst="rect">
            <a:avLst/>
          </a:prstGeom>
        </p:spPr>
      </p:pic>
      <p:sp>
        <p:nvSpPr>
          <p:cNvPr id="147" name="Rectangle 99">
            <a:extLst>
              <a:ext uri="{FF2B5EF4-FFF2-40B4-BE49-F238E27FC236}">
                <a16:creationId xmlns:a16="http://schemas.microsoft.com/office/drawing/2014/main" id="{BF3AB403-8F96-BE16-4821-BC1D7C1F1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285" y="3578401"/>
            <a:ext cx="139301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Управление скорой</a:t>
            </a:r>
          </a:p>
          <a:p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и неотложной 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  <a:p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медицинской 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  <a:p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помощью, 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в том числе 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санитарной 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авиации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E5AD8DAE-5B3B-5451-F4C5-DE8C57EE0218}"/>
              </a:ext>
            </a:extLst>
          </p:cNvPr>
          <p:cNvCxnSpPr>
            <a:cxnSpLocks/>
          </p:cNvCxnSpPr>
          <p:nvPr/>
        </p:nvCxnSpPr>
        <p:spPr>
          <a:xfrm>
            <a:off x="4897085" y="3187376"/>
            <a:ext cx="0" cy="3076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9073838D-775E-E5E7-CFDF-883F0B520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6151" y="2792729"/>
            <a:ext cx="409941" cy="409941"/>
          </a:xfrm>
          <a:prstGeom prst="rect">
            <a:avLst/>
          </a:prstGeom>
        </p:spPr>
      </p:pic>
      <p:sp>
        <p:nvSpPr>
          <p:cNvPr id="150" name="Rectangle 78">
            <a:extLst>
              <a:ext uri="{FF2B5EF4-FFF2-40B4-BE49-F238E27FC236}">
                <a16:creationId xmlns:a16="http://schemas.microsoft.com/office/drawing/2014/main" id="{FA00A53A-E1EC-7301-66E6-7DD866F6D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2" y="2064945"/>
            <a:ext cx="18834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Внедрена система </a:t>
            </a:r>
            <a:endParaRPr kumimoji="0" lang="ru-RU" alt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51" name="Rectangle 80">
            <a:extLst>
              <a:ext uri="{FF2B5EF4-FFF2-40B4-BE49-F238E27FC236}">
                <a16:creationId xmlns:a16="http://schemas.microsoft.com/office/drawing/2014/main" id="{E6DEC226-DE77-55E4-C526-96418A358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59" y="1760539"/>
            <a:ext cx="18033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 </a:t>
            </a:r>
            <a:r>
              <a:rPr lang="ru-RU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РЕГИОНАХ  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058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ЕЦП. РАДИОЛОГИЯ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7" name="Rectangle 84">
            <a:extLst>
              <a:ext uri="{FF2B5EF4-FFF2-40B4-BE49-F238E27FC236}">
                <a16:creationId xmlns:a16="http://schemas.microsoft.com/office/drawing/2014/main" id="{28987E50-FC35-FF14-4AF2-BB30F7BE7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024" y="3037449"/>
            <a:ext cx="503269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marR="0" lvl="0" indent="-2160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  <a:t>Централизованное хранение и продвинутая 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</a:b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  <a:t>работа с медицинскими изображениями</a:t>
            </a:r>
            <a:endParaRPr kumimoji="0" lang="en-US" altLang="ru-RU" sz="1200" b="0" i="0" u="none" strike="noStrike" cap="none" normalizeH="0" baseline="0">
              <a:ln>
                <a:noFill/>
              </a:ln>
              <a:solidFill>
                <a:srgbClr val="1A1A1A"/>
              </a:solidFill>
              <a:effectLst/>
              <a:latin typeface="+mn-lt"/>
              <a:ea typeface="Roboto" panose="02000000000000000000" pitchFamily="2" charset="0"/>
            </a:endParaRPr>
          </a:p>
          <a:p>
            <a:pPr marL="216000" indent="-216000"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  <a:t>Анализ обоснованности назначений 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</a:b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  <a:t>диагностических исследований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00000000000000000" pitchFamily="2" charset="0"/>
            </a:endParaRPr>
          </a:p>
          <a:p>
            <a:pPr marL="216000" marR="0" lvl="0" indent="-2160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00000000000000000" pitchFamily="2" charset="0"/>
              </a:rPr>
              <a:t>Учет и мониторинг загрузки оборудования</a:t>
            </a:r>
          </a:p>
          <a:p>
            <a:pPr marL="216000" marR="0" lvl="0" indent="-2160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</a:rPr>
              <a:t>Внедрение массовых </a:t>
            </a:r>
            <a:r>
              <a:rPr kumimoji="0" lang="ru-RU" altLang="ru-RU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</a:rPr>
              <a:t>скринингов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</a:rPr>
              <a:t> на базе ИИ</a:t>
            </a:r>
          </a:p>
          <a:p>
            <a:pPr marL="216000" indent="-216000"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>
                <a:latin typeface="+mn-lt"/>
                <a:ea typeface="Roboto" panose="02000000000000000000" pitchFamily="2" charset="0"/>
              </a:rPr>
              <a:t>Сокращение времени, требующегося на анализ </a:t>
            </a:r>
            <a:br>
              <a:rPr lang="ru-RU" sz="1200">
                <a:latin typeface="+mn-lt"/>
                <a:ea typeface="Roboto" panose="02000000000000000000" pitchFamily="2" charset="0"/>
              </a:rPr>
            </a:br>
            <a:r>
              <a:rPr lang="ru-RU" sz="1200">
                <a:latin typeface="+mn-lt"/>
                <a:ea typeface="Roboto" panose="02000000000000000000" pitchFamily="2" charset="0"/>
              </a:rPr>
              <a:t>и подготовку врачебного заключения</a:t>
            </a:r>
          </a:p>
          <a:p>
            <a:pPr marL="216000" indent="-216000"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>
                <a:latin typeface="+mn-lt"/>
                <a:ea typeface="Roboto" panose="02000000000000000000" pitchFamily="2" charset="0"/>
              </a:rPr>
              <a:t>Снижение доли врачебных ошибок </a:t>
            </a:r>
            <a:br>
              <a:rPr lang="ru-RU" sz="1200">
                <a:latin typeface="+mn-lt"/>
                <a:ea typeface="Roboto" panose="02000000000000000000" pitchFamily="2" charset="0"/>
              </a:rPr>
            </a:br>
            <a:r>
              <a:rPr lang="ru-RU" sz="1200">
                <a:latin typeface="+mn-lt"/>
                <a:ea typeface="Roboto" panose="02000000000000000000" pitchFamily="2" charset="0"/>
              </a:rPr>
              <a:t>и влияния «человеческого» фактора</a:t>
            </a:r>
          </a:p>
          <a:p>
            <a:pPr marL="216000" indent="-216000"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>
                <a:latin typeface="+mn-lt"/>
                <a:ea typeface="Roboto" panose="02000000000000000000" pitchFamily="2" charset="0"/>
              </a:rPr>
              <a:t>Снижение уровня смертности за счет </a:t>
            </a:r>
            <a:br>
              <a:rPr lang="ru-RU" sz="1200">
                <a:latin typeface="+mn-lt"/>
                <a:ea typeface="Roboto" panose="02000000000000000000" pitchFamily="2" charset="0"/>
              </a:rPr>
            </a:br>
            <a:r>
              <a:rPr lang="ru-RU" sz="1200">
                <a:latin typeface="+mn-lt"/>
                <a:ea typeface="Roboto" panose="02000000000000000000" pitchFamily="2" charset="0"/>
              </a:rPr>
              <a:t>раннего выявления патологий</a:t>
            </a:r>
          </a:p>
        </p:txBody>
      </p:sp>
      <p:sp>
        <p:nvSpPr>
          <p:cNvPr id="79" name="Круговая 132">
            <a:extLst>
              <a:ext uri="{FF2B5EF4-FFF2-40B4-BE49-F238E27FC236}">
                <a16:creationId xmlns:a16="http://schemas.microsoft.com/office/drawing/2014/main" id="{2B6E5E03-78A0-EDAD-5CEC-9C54B0F214DD}"/>
              </a:ext>
            </a:extLst>
          </p:cNvPr>
          <p:cNvSpPr/>
          <p:nvPr/>
        </p:nvSpPr>
        <p:spPr>
          <a:xfrm>
            <a:off x="1472969" y="1351242"/>
            <a:ext cx="4765040" cy="4765040"/>
          </a:xfrm>
          <a:prstGeom prst="pie">
            <a:avLst>
              <a:gd name="adj1" fmla="val 16200001"/>
              <a:gd name="adj2" fmla="val 10808681"/>
            </a:avLst>
          </a:prstGeom>
          <a:gradFill>
            <a:gsLst>
              <a:gs pos="0">
                <a:srgbClr val="004053"/>
              </a:gs>
              <a:gs pos="100000">
                <a:srgbClr val="2E8890"/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7701">
              <a:spcBef>
                <a:spcPts val="600"/>
              </a:spcBef>
            </a:pPr>
            <a:endParaRPr lang="ru-RU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B375A256-36D2-53B3-9F52-63EC02584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6" y="2545550"/>
            <a:ext cx="4214364" cy="3785894"/>
          </a:xfrm>
          <a:prstGeom prst="rect">
            <a:avLst/>
          </a:prstGeom>
        </p:spPr>
      </p:pic>
      <p:sp>
        <p:nvSpPr>
          <p:cNvPr id="105" name="Rectangle 81">
            <a:extLst>
              <a:ext uri="{FF2B5EF4-FFF2-40B4-BE49-F238E27FC236}">
                <a16:creationId xmlns:a16="http://schemas.microsoft.com/office/drawing/2014/main" id="{E2DFA70F-BC24-1E23-BC59-E5A7F2E36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53" y="1932863"/>
            <a:ext cx="161262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Внедрена</a:t>
            </a:r>
            <a:r>
              <a:rPr kumimoji="0" lang="en-US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 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  <a:t>система 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7" name="Rectangle 80">
            <a:extLst>
              <a:ext uri="{FF2B5EF4-FFF2-40B4-BE49-F238E27FC236}">
                <a16:creationId xmlns:a16="http://schemas.microsoft.com/office/drawing/2014/main" id="{482FA94F-D15F-8329-C9BF-C43153F95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53" y="1365054"/>
            <a:ext cx="31128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 </a:t>
            </a:r>
            <a:r>
              <a:rPr lang="ru-RU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 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РЕГИОНАХ И </a:t>
            </a:r>
            <a:r>
              <a:rPr kumimoji="0" lang="ru-RU" altLang="ru-RU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ФМБА России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493BAC33-316F-51A0-3802-6A2E1FBCF092}"/>
              </a:ext>
            </a:extLst>
          </p:cNvPr>
          <p:cNvCxnSpPr>
            <a:cxnSpLocks/>
          </p:cNvCxnSpPr>
          <p:nvPr/>
        </p:nvCxnSpPr>
        <p:spPr>
          <a:xfrm>
            <a:off x="4637922" y="2318156"/>
            <a:ext cx="0" cy="3076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82D9499-4779-0E2C-D96B-7AE84498B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3458" y="1750019"/>
            <a:ext cx="446345" cy="446345"/>
          </a:xfrm>
          <a:prstGeom prst="rect">
            <a:avLst/>
          </a:prstGeom>
        </p:spPr>
      </p:pic>
      <p:sp>
        <p:nvSpPr>
          <p:cNvPr id="110" name="Rectangle 103">
            <a:extLst>
              <a:ext uri="{FF2B5EF4-FFF2-40B4-BE49-F238E27FC236}">
                <a16:creationId xmlns:a16="http://schemas.microsoft.com/office/drawing/2014/main" id="{8581A6C2-220B-F8B1-4752-0CE633A7B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121" y="2717869"/>
            <a:ext cx="143649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Программный продукт </a:t>
            </a:r>
          </a:p>
          <a:p>
            <a:pPr lvl="0"/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для автоматизации </a:t>
            </a:r>
          </a:p>
          <a:p>
            <a:pPr lvl="0"/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работы с архивом </a:t>
            </a:r>
          </a:p>
          <a:p>
            <a:pPr lvl="0"/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медицинских изображений, </a:t>
            </a:r>
            <a:br>
              <a:rPr lang="en-US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создания централизованной радиологической </a:t>
            </a:r>
            <a:br>
              <a:rPr lang="en-US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и кардиологической</a:t>
            </a:r>
            <a:r>
              <a:rPr lang="en-US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 </a:t>
            </a:r>
            <a:r>
              <a:rPr lang="ru-RU" alt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служб </a:t>
            </a:r>
          </a:p>
          <a:p>
            <a:pPr lvl="0"/>
            <a:r>
              <a:rPr 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Реализация систем </a:t>
            </a:r>
            <a:br>
              <a:rPr lang="en-US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кросс проверки качества расшифровки снимков, в том числе </a:t>
            </a:r>
            <a:br>
              <a:rPr lang="en-US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на основе </a:t>
            </a:r>
            <a:br>
              <a:rPr lang="en-US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sz="10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технологии ИИ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11" name="Freeform 126">
            <a:extLst>
              <a:ext uri="{FF2B5EF4-FFF2-40B4-BE49-F238E27FC236}">
                <a16:creationId xmlns:a16="http://schemas.microsoft.com/office/drawing/2014/main" id="{F58415E4-F877-6BF1-10B7-716FDF52B5BD}"/>
              </a:ext>
            </a:extLst>
          </p:cNvPr>
          <p:cNvSpPr>
            <a:spLocks/>
          </p:cNvSpPr>
          <p:nvPr/>
        </p:nvSpPr>
        <p:spPr bwMode="auto">
          <a:xfrm>
            <a:off x="6818252" y="1274567"/>
            <a:ext cx="2743896" cy="392113"/>
          </a:xfrm>
          <a:custGeom>
            <a:avLst/>
            <a:gdLst>
              <a:gd name="T0" fmla="*/ 29 w 6447"/>
              <a:gd name="T1" fmla="*/ 741 h 741"/>
              <a:gd name="T2" fmla="*/ 17 w 6447"/>
              <a:gd name="T3" fmla="*/ 740 h 741"/>
              <a:gd name="T4" fmla="*/ 8 w 6447"/>
              <a:gd name="T5" fmla="*/ 733 h 741"/>
              <a:gd name="T6" fmla="*/ 1 w 6447"/>
              <a:gd name="T7" fmla="*/ 724 h 741"/>
              <a:gd name="T8" fmla="*/ 0 w 6447"/>
              <a:gd name="T9" fmla="*/ 714 h 741"/>
              <a:gd name="T10" fmla="*/ 0 w 6447"/>
              <a:gd name="T11" fmla="*/ 21 h 741"/>
              <a:gd name="T12" fmla="*/ 4 w 6447"/>
              <a:gd name="T13" fmla="*/ 11 h 741"/>
              <a:gd name="T14" fmla="*/ 13 w 6447"/>
              <a:gd name="T15" fmla="*/ 4 h 741"/>
              <a:gd name="T16" fmla="*/ 23 w 6447"/>
              <a:gd name="T17" fmla="*/ 0 h 741"/>
              <a:gd name="T18" fmla="*/ 6075 w 6447"/>
              <a:gd name="T19" fmla="*/ 0 h 741"/>
              <a:gd name="T20" fmla="*/ 6113 w 6447"/>
              <a:gd name="T21" fmla="*/ 1 h 741"/>
              <a:gd name="T22" fmla="*/ 6150 w 6447"/>
              <a:gd name="T23" fmla="*/ 7 h 741"/>
              <a:gd name="T24" fmla="*/ 6185 w 6447"/>
              <a:gd name="T25" fmla="*/ 16 h 741"/>
              <a:gd name="T26" fmla="*/ 6219 w 6447"/>
              <a:gd name="T27" fmla="*/ 29 h 741"/>
              <a:gd name="T28" fmla="*/ 6252 w 6447"/>
              <a:gd name="T29" fmla="*/ 44 h 741"/>
              <a:gd name="T30" fmla="*/ 6282 w 6447"/>
              <a:gd name="T31" fmla="*/ 63 h 741"/>
              <a:gd name="T32" fmla="*/ 6311 w 6447"/>
              <a:gd name="T33" fmla="*/ 85 h 741"/>
              <a:gd name="T34" fmla="*/ 6337 w 6447"/>
              <a:gd name="T35" fmla="*/ 108 h 741"/>
              <a:gd name="T36" fmla="*/ 6362 w 6447"/>
              <a:gd name="T37" fmla="*/ 135 h 741"/>
              <a:gd name="T38" fmla="*/ 6383 w 6447"/>
              <a:gd name="T39" fmla="*/ 164 h 741"/>
              <a:gd name="T40" fmla="*/ 6401 w 6447"/>
              <a:gd name="T41" fmla="*/ 194 h 741"/>
              <a:gd name="T42" fmla="*/ 6416 w 6447"/>
              <a:gd name="T43" fmla="*/ 226 h 741"/>
              <a:gd name="T44" fmla="*/ 6429 w 6447"/>
              <a:gd name="T45" fmla="*/ 260 h 741"/>
              <a:gd name="T46" fmla="*/ 6438 w 6447"/>
              <a:gd name="T47" fmla="*/ 296 h 741"/>
              <a:gd name="T48" fmla="*/ 6444 w 6447"/>
              <a:gd name="T49" fmla="*/ 332 h 741"/>
              <a:gd name="T50" fmla="*/ 6447 w 6447"/>
              <a:gd name="T51" fmla="*/ 371 h 741"/>
              <a:gd name="T52" fmla="*/ 6445 w 6447"/>
              <a:gd name="T53" fmla="*/ 390 h 741"/>
              <a:gd name="T54" fmla="*/ 6442 w 6447"/>
              <a:gd name="T55" fmla="*/ 428 h 741"/>
              <a:gd name="T56" fmla="*/ 6435 w 6447"/>
              <a:gd name="T57" fmla="*/ 464 h 741"/>
              <a:gd name="T58" fmla="*/ 6424 w 6447"/>
              <a:gd name="T59" fmla="*/ 498 h 741"/>
              <a:gd name="T60" fmla="*/ 6409 w 6447"/>
              <a:gd name="T61" fmla="*/ 531 h 741"/>
              <a:gd name="T62" fmla="*/ 6392 w 6447"/>
              <a:gd name="T63" fmla="*/ 563 h 741"/>
              <a:gd name="T64" fmla="*/ 6372 w 6447"/>
              <a:gd name="T65" fmla="*/ 592 h 741"/>
              <a:gd name="T66" fmla="*/ 6350 w 6447"/>
              <a:gd name="T67" fmla="*/ 620 h 741"/>
              <a:gd name="T68" fmla="*/ 6324 w 6447"/>
              <a:gd name="T69" fmla="*/ 645 h 741"/>
              <a:gd name="T70" fmla="*/ 6297 w 6447"/>
              <a:gd name="T71" fmla="*/ 668 h 741"/>
              <a:gd name="T72" fmla="*/ 6267 w 6447"/>
              <a:gd name="T73" fmla="*/ 688 h 741"/>
              <a:gd name="T74" fmla="*/ 6235 w 6447"/>
              <a:gd name="T75" fmla="*/ 705 h 741"/>
              <a:gd name="T76" fmla="*/ 6202 w 6447"/>
              <a:gd name="T77" fmla="*/ 720 h 741"/>
              <a:gd name="T78" fmla="*/ 6167 w 6447"/>
              <a:gd name="T79" fmla="*/ 730 h 741"/>
              <a:gd name="T80" fmla="*/ 6131 w 6447"/>
              <a:gd name="T81" fmla="*/ 737 h 741"/>
              <a:gd name="T82" fmla="*/ 6094 w 6447"/>
              <a:gd name="T83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47" h="741">
                <a:moveTo>
                  <a:pt x="6075" y="741"/>
                </a:moveTo>
                <a:lnTo>
                  <a:pt x="29" y="741"/>
                </a:lnTo>
                <a:lnTo>
                  <a:pt x="23" y="741"/>
                </a:lnTo>
                <a:lnTo>
                  <a:pt x="17" y="740"/>
                </a:lnTo>
                <a:lnTo>
                  <a:pt x="13" y="737"/>
                </a:lnTo>
                <a:lnTo>
                  <a:pt x="8" y="733"/>
                </a:lnTo>
                <a:lnTo>
                  <a:pt x="4" y="730"/>
                </a:lnTo>
                <a:lnTo>
                  <a:pt x="1" y="724"/>
                </a:lnTo>
                <a:lnTo>
                  <a:pt x="0" y="720"/>
                </a:lnTo>
                <a:lnTo>
                  <a:pt x="0" y="714"/>
                </a:lnTo>
                <a:lnTo>
                  <a:pt x="0" y="27"/>
                </a:lnTo>
                <a:lnTo>
                  <a:pt x="0" y="21"/>
                </a:lnTo>
                <a:lnTo>
                  <a:pt x="1" y="17"/>
                </a:lnTo>
                <a:lnTo>
                  <a:pt x="4" y="11"/>
                </a:lnTo>
                <a:lnTo>
                  <a:pt x="8" y="8"/>
                </a:lnTo>
                <a:lnTo>
                  <a:pt x="13" y="4"/>
                </a:lnTo>
                <a:lnTo>
                  <a:pt x="17" y="1"/>
                </a:lnTo>
                <a:lnTo>
                  <a:pt x="23" y="0"/>
                </a:lnTo>
                <a:lnTo>
                  <a:pt x="29" y="0"/>
                </a:lnTo>
                <a:lnTo>
                  <a:pt x="6075" y="0"/>
                </a:lnTo>
                <a:lnTo>
                  <a:pt x="6094" y="0"/>
                </a:lnTo>
                <a:lnTo>
                  <a:pt x="6113" y="1"/>
                </a:lnTo>
                <a:lnTo>
                  <a:pt x="6131" y="4"/>
                </a:lnTo>
                <a:lnTo>
                  <a:pt x="6150" y="7"/>
                </a:lnTo>
                <a:lnTo>
                  <a:pt x="6167" y="11"/>
                </a:lnTo>
                <a:lnTo>
                  <a:pt x="6185" y="16"/>
                </a:lnTo>
                <a:lnTo>
                  <a:pt x="6202" y="21"/>
                </a:lnTo>
                <a:lnTo>
                  <a:pt x="6219" y="29"/>
                </a:lnTo>
                <a:lnTo>
                  <a:pt x="6235" y="36"/>
                </a:lnTo>
                <a:lnTo>
                  <a:pt x="6252" y="44"/>
                </a:lnTo>
                <a:lnTo>
                  <a:pt x="6267" y="53"/>
                </a:lnTo>
                <a:lnTo>
                  <a:pt x="6282" y="63"/>
                </a:lnTo>
                <a:lnTo>
                  <a:pt x="6297" y="73"/>
                </a:lnTo>
                <a:lnTo>
                  <a:pt x="6311" y="85"/>
                </a:lnTo>
                <a:lnTo>
                  <a:pt x="6324" y="96"/>
                </a:lnTo>
                <a:lnTo>
                  <a:pt x="6337" y="108"/>
                </a:lnTo>
                <a:lnTo>
                  <a:pt x="6350" y="121"/>
                </a:lnTo>
                <a:lnTo>
                  <a:pt x="6362" y="135"/>
                </a:lnTo>
                <a:lnTo>
                  <a:pt x="6372" y="150"/>
                </a:lnTo>
                <a:lnTo>
                  <a:pt x="6383" y="164"/>
                </a:lnTo>
                <a:lnTo>
                  <a:pt x="6392" y="178"/>
                </a:lnTo>
                <a:lnTo>
                  <a:pt x="6401" y="194"/>
                </a:lnTo>
                <a:lnTo>
                  <a:pt x="6409" y="210"/>
                </a:lnTo>
                <a:lnTo>
                  <a:pt x="6416" y="226"/>
                </a:lnTo>
                <a:lnTo>
                  <a:pt x="6424" y="243"/>
                </a:lnTo>
                <a:lnTo>
                  <a:pt x="6429" y="260"/>
                </a:lnTo>
                <a:lnTo>
                  <a:pt x="6435" y="278"/>
                </a:lnTo>
                <a:lnTo>
                  <a:pt x="6438" y="296"/>
                </a:lnTo>
                <a:lnTo>
                  <a:pt x="6442" y="314"/>
                </a:lnTo>
                <a:lnTo>
                  <a:pt x="6444" y="332"/>
                </a:lnTo>
                <a:lnTo>
                  <a:pt x="6445" y="351"/>
                </a:lnTo>
                <a:lnTo>
                  <a:pt x="6447" y="371"/>
                </a:lnTo>
                <a:lnTo>
                  <a:pt x="6447" y="371"/>
                </a:lnTo>
                <a:lnTo>
                  <a:pt x="6445" y="390"/>
                </a:lnTo>
                <a:lnTo>
                  <a:pt x="6444" y="409"/>
                </a:lnTo>
                <a:lnTo>
                  <a:pt x="6442" y="428"/>
                </a:lnTo>
                <a:lnTo>
                  <a:pt x="6438" y="445"/>
                </a:lnTo>
                <a:lnTo>
                  <a:pt x="6435" y="464"/>
                </a:lnTo>
                <a:lnTo>
                  <a:pt x="6429" y="481"/>
                </a:lnTo>
                <a:lnTo>
                  <a:pt x="6424" y="498"/>
                </a:lnTo>
                <a:lnTo>
                  <a:pt x="6416" y="515"/>
                </a:lnTo>
                <a:lnTo>
                  <a:pt x="6409" y="531"/>
                </a:lnTo>
                <a:lnTo>
                  <a:pt x="6401" y="547"/>
                </a:lnTo>
                <a:lnTo>
                  <a:pt x="6392" y="563"/>
                </a:lnTo>
                <a:lnTo>
                  <a:pt x="6383" y="577"/>
                </a:lnTo>
                <a:lnTo>
                  <a:pt x="6372" y="592"/>
                </a:lnTo>
                <a:lnTo>
                  <a:pt x="6362" y="606"/>
                </a:lnTo>
                <a:lnTo>
                  <a:pt x="6350" y="620"/>
                </a:lnTo>
                <a:lnTo>
                  <a:pt x="6337" y="633"/>
                </a:lnTo>
                <a:lnTo>
                  <a:pt x="6324" y="645"/>
                </a:lnTo>
                <a:lnTo>
                  <a:pt x="6311" y="656"/>
                </a:lnTo>
                <a:lnTo>
                  <a:pt x="6297" y="668"/>
                </a:lnTo>
                <a:lnTo>
                  <a:pt x="6282" y="678"/>
                </a:lnTo>
                <a:lnTo>
                  <a:pt x="6267" y="688"/>
                </a:lnTo>
                <a:lnTo>
                  <a:pt x="6252" y="697"/>
                </a:lnTo>
                <a:lnTo>
                  <a:pt x="6235" y="705"/>
                </a:lnTo>
                <a:lnTo>
                  <a:pt x="6219" y="713"/>
                </a:lnTo>
                <a:lnTo>
                  <a:pt x="6202" y="720"/>
                </a:lnTo>
                <a:lnTo>
                  <a:pt x="6185" y="726"/>
                </a:lnTo>
                <a:lnTo>
                  <a:pt x="6167" y="730"/>
                </a:lnTo>
                <a:lnTo>
                  <a:pt x="6150" y="734"/>
                </a:lnTo>
                <a:lnTo>
                  <a:pt x="6131" y="737"/>
                </a:lnTo>
                <a:lnTo>
                  <a:pt x="6113" y="740"/>
                </a:lnTo>
                <a:lnTo>
                  <a:pt x="6094" y="741"/>
                </a:lnTo>
                <a:lnTo>
                  <a:pt x="6075" y="741"/>
                </a:lnTo>
                <a:close/>
              </a:path>
            </a:pathLst>
          </a:custGeom>
          <a:gradFill>
            <a:gsLst>
              <a:gs pos="3000">
                <a:srgbClr val="2A828B"/>
              </a:gs>
              <a:gs pos="100000">
                <a:srgbClr val="135D6C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" name="Rectangle 108">
            <a:extLst>
              <a:ext uri="{FF2B5EF4-FFF2-40B4-BE49-F238E27FC236}">
                <a16:creationId xmlns:a16="http://schemas.microsoft.com/office/drawing/2014/main" id="{DEC76078-5E2C-FB60-46A2-174E7D5BB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255" y="1345616"/>
            <a:ext cx="2422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 Black" panose="02000000000000000000" pitchFamily="2" charset="0"/>
              </a:rPr>
              <a:t>ЭФФЕКТ ОТ ВНЕДРЕНИЯ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90">
            <a:extLst>
              <a:ext uri="{FF2B5EF4-FFF2-40B4-BE49-F238E27FC236}">
                <a16:creationId xmlns:a16="http://schemas.microsoft.com/office/drawing/2014/main" id="{FC00608B-094C-536E-8CE9-DD09EC95C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742" y="1810881"/>
            <a:ext cx="41905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Clr>
                <a:schemeClr val="accent2"/>
              </a:buClr>
            </a:pPr>
            <a:r>
              <a:rPr lang="ru-RU" altLang="ru-RU" sz="1300" b="1">
                <a:solidFill>
                  <a:srgbClr val="2C84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26 ДО 9 ДНЕЙ</a:t>
            </a:r>
            <a:r>
              <a:rPr lang="en-US" altLang="ru-RU" sz="1300" b="1">
                <a:solidFill>
                  <a:srgbClr val="2C84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altLang="ru-RU" sz="13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Сокращение времени ожидания</a:t>
            </a:r>
            <a:endParaRPr kumimoji="0" lang="en-US" altLang="ru-RU" sz="1300" b="1" i="0" u="none" strike="noStrike" cap="none" normalizeH="0" baseline="0">
              <a:ln>
                <a:noFill/>
              </a:ln>
              <a:solidFill>
                <a:srgbClr val="2C848D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buClr>
                <a:schemeClr val="accent2"/>
              </a:buClr>
            </a:pPr>
            <a:r>
              <a:rPr kumimoji="0" lang="ru-RU" altLang="ru-RU" sz="1300" b="1" i="0" u="none" strike="noStrike" cap="none" normalizeH="0" baseline="0">
                <a:ln>
                  <a:noFill/>
                </a:ln>
                <a:solidFill>
                  <a:srgbClr val="2C848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ДО 94%</a:t>
            </a:r>
            <a:r>
              <a:rPr kumimoji="0" lang="en-US" altLang="ru-RU" sz="1300" b="1" i="0" u="none" strike="noStrike" cap="none" normalizeH="0" baseline="0">
                <a:ln>
                  <a:noFill/>
                </a:ln>
                <a:solidFill>
                  <a:srgbClr val="2C848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altLang="ru-RU" sz="13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Увеличение загрузки оборудования</a:t>
            </a:r>
            <a:endParaRPr kumimoji="0" lang="ru-RU" altLang="ru-RU" sz="1300" b="1" i="0" u="none" strike="noStrike" cap="none" normalizeH="0" baseline="0">
              <a:ln>
                <a:noFill/>
              </a:ln>
              <a:solidFill>
                <a:srgbClr val="2C848D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buClr>
                <a:schemeClr val="accent2"/>
              </a:buClr>
            </a:pPr>
            <a:r>
              <a:rPr lang="ru-RU" altLang="ru-RU" sz="1300" b="1">
                <a:solidFill>
                  <a:srgbClr val="2C84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 ЧАСОВ</a:t>
            </a:r>
            <a:r>
              <a:rPr lang="en-US" altLang="ru-RU" sz="1300" b="1">
                <a:solidFill>
                  <a:srgbClr val="2C848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ru-RU" altLang="ru-RU" sz="13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Получение заключения в течение</a:t>
            </a:r>
            <a:endParaRPr kumimoji="0" lang="ru-RU" altLang="ru-RU" sz="1300" b="1" i="0" u="none" strike="noStrike" cap="none" normalizeH="0" baseline="0">
              <a:ln>
                <a:noFill/>
              </a:ln>
              <a:solidFill>
                <a:srgbClr val="2C848D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4" name="Rectangle 86">
            <a:extLst>
              <a:ext uri="{FF2B5EF4-FFF2-40B4-BE49-F238E27FC236}">
                <a16:creationId xmlns:a16="http://schemas.microsoft.com/office/drawing/2014/main" id="{4F159689-E2F7-FB5F-C46D-32E01807E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758" y="2702442"/>
            <a:ext cx="20662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РЕШАЕМЫЕ ЗАДАЧИ</a:t>
            </a:r>
            <a:endParaRPr kumimoji="0" lang="ru-RU" altLang="ru-RU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5" name="Rectangle 106">
            <a:extLst>
              <a:ext uri="{FF2B5EF4-FFF2-40B4-BE49-F238E27FC236}">
                <a16:creationId xmlns:a16="http://schemas.microsoft.com/office/drawing/2014/main" id="{74B2B63C-2F3B-7F69-4930-8BAC94B76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794" y="5963882"/>
            <a:ext cx="1697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1,5</a:t>
            </a:r>
            <a:r>
              <a:rPr kumimoji="0" lang="en-US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МЛН </a:t>
            </a:r>
            <a:br>
              <a:rPr kumimoji="0" lang="en-US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300" i="0" u="none" strike="noStrike" cap="none" normalizeH="0" baseline="0">
                <a:ln>
                  <a:noFill/>
                </a:ln>
                <a:effectLst/>
                <a:latin typeface="+mn-lt"/>
                <a:ea typeface="Roboto" panose="020B0604020202020204" charset="0"/>
              </a:rPr>
              <a:t>исследований </a:t>
            </a:r>
            <a:r>
              <a:rPr lang="ru-RU" altLang="ru-RU" sz="1300">
                <a:latin typeface="+mn-lt"/>
                <a:ea typeface="Roboto" panose="020B0604020202020204" charset="0"/>
              </a:rPr>
              <a:t>х</a:t>
            </a:r>
            <a:r>
              <a:rPr kumimoji="0" lang="ru-RU" altLang="ru-RU" sz="1300" i="0" u="none" strike="noStrike" cap="none" normalizeH="0" baseline="0">
                <a:ln>
                  <a:noFill/>
                </a:ln>
                <a:effectLst/>
                <a:latin typeface="+mn-lt"/>
                <a:ea typeface="Roboto" panose="020B0604020202020204" charset="0"/>
              </a:rPr>
              <a:t>ранится</a:t>
            </a:r>
            <a:endParaRPr kumimoji="0" lang="ru-RU" altLang="ru-RU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16" name="Freeform 5">
            <a:extLst>
              <a:ext uri="{FF2B5EF4-FFF2-40B4-BE49-F238E27FC236}">
                <a16:creationId xmlns:a16="http://schemas.microsoft.com/office/drawing/2014/main" id="{054C22DB-B66F-0889-9CA4-E89F16BBF625}"/>
              </a:ext>
            </a:extLst>
          </p:cNvPr>
          <p:cNvSpPr>
            <a:spLocks noEditPoints="1"/>
          </p:cNvSpPr>
          <p:nvPr/>
        </p:nvSpPr>
        <p:spPr bwMode="auto">
          <a:xfrm>
            <a:off x="6826024" y="5516489"/>
            <a:ext cx="360000" cy="360000"/>
          </a:xfrm>
          <a:custGeom>
            <a:avLst/>
            <a:gdLst>
              <a:gd name="T0" fmla="*/ 647 w 3646"/>
              <a:gd name="T1" fmla="*/ 77 h 3605"/>
              <a:gd name="T2" fmla="*/ 256 w 3646"/>
              <a:gd name="T3" fmla="*/ 575 h 3605"/>
              <a:gd name="T4" fmla="*/ 7 w 3646"/>
              <a:gd name="T5" fmla="*/ 1240 h 3605"/>
              <a:gd name="T6" fmla="*/ 1004 w 3646"/>
              <a:gd name="T7" fmla="*/ 1246 h 3605"/>
              <a:gd name="T8" fmla="*/ 890 w 3646"/>
              <a:gd name="T9" fmla="*/ 283 h 3605"/>
              <a:gd name="T10" fmla="*/ 2855 w 3646"/>
              <a:gd name="T11" fmla="*/ 141 h 3605"/>
              <a:gd name="T12" fmla="*/ 3058 w 3646"/>
              <a:gd name="T13" fmla="*/ 782 h 3605"/>
              <a:gd name="T14" fmla="*/ 785 w 3646"/>
              <a:gd name="T15" fmla="*/ 3459 h 3605"/>
              <a:gd name="T16" fmla="*/ 704 w 3646"/>
              <a:gd name="T17" fmla="*/ 2728 h 3605"/>
              <a:gd name="T18" fmla="*/ 600 w 3646"/>
              <a:gd name="T19" fmla="*/ 3415 h 3605"/>
              <a:gd name="T20" fmla="*/ 3443 w 3646"/>
              <a:gd name="T21" fmla="*/ 3605 h 3605"/>
              <a:gd name="T22" fmla="*/ 3646 w 3646"/>
              <a:gd name="T23" fmla="*/ 711 h 3605"/>
              <a:gd name="T24" fmla="*/ 2318 w 3646"/>
              <a:gd name="T25" fmla="*/ 1372 h 3605"/>
              <a:gd name="T26" fmla="*/ 3291 w 3646"/>
              <a:gd name="T27" fmla="*/ 1449 h 3605"/>
              <a:gd name="T28" fmla="*/ 3279 w 3646"/>
              <a:gd name="T29" fmla="*/ 1320 h 3605"/>
              <a:gd name="T30" fmla="*/ 2320 w 3646"/>
              <a:gd name="T31" fmla="*/ 1070 h 3605"/>
              <a:gd name="T32" fmla="*/ 3316 w 3646"/>
              <a:gd name="T33" fmla="*/ 1088 h 3605"/>
              <a:gd name="T34" fmla="*/ 3133 w 3646"/>
              <a:gd name="T35" fmla="*/ 1671 h 3605"/>
              <a:gd name="T36" fmla="*/ 3016 w 3646"/>
              <a:gd name="T37" fmla="*/ 1732 h 3605"/>
              <a:gd name="T38" fmla="*/ 3142 w 3646"/>
              <a:gd name="T39" fmla="*/ 1770 h 3605"/>
              <a:gd name="T40" fmla="*/ 2343 w 3646"/>
              <a:gd name="T41" fmla="*/ 1671 h 3605"/>
              <a:gd name="T42" fmla="*/ 2381 w 3646"/>
              <a:gd name="T43" fmla="*/ 1795 h 3605"/>
              <a:gd name="T44" fmla="*/ 2822 w 3646"/>
              <a:gd name="T45" fmla="*/ 1686 h 3605"/>
              <a:gd name="T46" fmla="*/ 2954 w 3646"/>
              <a:gd name="T47" fmla="*/ 2299 h 3605"/>
              <a:gd name="T48" fmla="*/ 2468 w 3646"/>
              <a:gd name="T49" fmla="*/ 2905 h 3605"/>
              <a:gd name="T50" fmla="*/ 2058 w 3646"/>
              <a:gd name="T51" fmla="*/ 2502 h 3605"/>
              <a:gd name="T52" fmla="*/ 1784 w 3646"/>
              <a:gd name="T53" fmla="*/ 2376 h 3605"/>
              <a:gd name="T54" fmla="*/ 1659 w 3646"/>
              <a:gd name="T55" fmla="*/ 2653 h 3605"/>
              <a:gd name="T56" fmla="*/ 1133 w 3646"/>
              <a:gd name="T57" fmla="*/ 2994 h 3605"/>
              <a:gd name="T58" fmla="*/ 1191 w 3646"/>
              <a:gd name="T59" fmla="*/ 3286 h 3605"/>
              <a:gd name="T60" fmla="*/ 1487 w 3646"/>
              <a:gd name="T61" fmla="*/ 3230 h 3605"/>
              <a:gd name="T62" fmla="*/ 1820 w 3646"/>
              <a:gd name="T63" fmla="*/ 2783 h 3605"/>
              <a:gd name="T64" fmla="*/ 2211 w 3646"/>
              <a:gd name="T65" fmla="*/ 3154 h 3605"/>
              <a:gd name="T66" fmla="*/ 2463 w 3646"/>
              <a:gd name="T67" fmla="*/ 3318 h 3605"/>
              <a:gd name="T68" fmla="*/ 2628 w 3646"/>
              <a:gd name="T69" fmla="*/ 3065 h 3605"/>
              <a:gd name="T70" fmla="*/ 3255 w 3646"/>
              <a:gd name="T71" fmla="*/ 2597 h 3605"/>
              <a:gd name="T72" fmla="*/ 3284 w 3646"/>
              <a:gd name="T73" fmla="*/ 2299 h 3605"/>
              <a:gd name="T74" fmla="*/ 1251 w 3646"/>
              <a:gd name="T75" fmla="*/ 3151 h 3605"/>
              <a:gd name="T76" fmla="*/ 1324 w 3646"/>
              <a:gd name="T77" fmla="*/ 3043 h 3605"/>
              <a:gd name="T78" fmla="*/ 1369 w 3646"/>
              <a:gd name="T79" fmla="*/ 3151 h 3605"/>
              <a:gd name="T80" fmla="*/ 1789 w 3646"/>
              <a:gd name="T81" fmla="*/ 2596 h 3605"/>
              <a:gd name="T82" fmla="*/ 1891 w 3646"/>
              <a:gd name="T83" fmla="*/ 2513 h 3605"/>
              <a:gd name="T84" fmla="*/ 1878 w 3646"/>
              <a:gd name="T85" fmla="*/ 2642 h 3605"/>
              <a:gd name="T86" fmla="*/ 2354 w 3646"/>
              <a:gd name="T87" fmla="*/ 3084 h 3605"/>
              <a:gd name="T88" fmla="*/ 2485 w 3646"/>
              <a:gd name="T89" fmla="*/ 3084 h 3605"/>
              <a:gd name="T90" fmla="*/ 3098 w 3646"/>
              <a:gd name="T91" fmla="*/ 2501 h 3605"/>
              <a:gd name="T92" fmla="*/ 3086 w 3646"/>
              <a:gd name="T93" fmla="*/ 2372 h 3605"/>
              <a:gd name="T94" fmla="*/ 3187 w 3646"/>
              <a:gd name="T95" fmla="*/ 2455 h 3605"/>
              <a:gd name="T96" fmla="*/ 1137 w 3646"/>
              <a:gd name="T97" fmla="*/ 565 h 3605"/>
              <a:gd name="T98" fmla="*/ 256 w 3646"/>
              <a:gd name="T99" fmla="*/ 1464 h 3605"/>
              <a:gd name="T100" fmla="*/ 830 w 3646"/>
              <a:gd name="T101" fmla="*/ 2321 h 3605"/>
              <a:gd name="T102" fmla="*/ 1860 w 3646"/>
              <a:gd name="T103" fmla="*/ 2121 h 3605"/>
              <a:gd name="T104" fmla="*/ 2063 w 3646"/>
              <a:gd name="T105" fmla="*/ 1103 h 3605"/>
              <a:gd name="T106" fmla="*/ 1196 w 3646"/>
              <a:gd name="T107" fmla="*/ 533 h 3605"/>
              <a:gd name="T108" fmla="*/ 1044 w 3646"/>
              <a:gd name="T109" fmla="*/ 2239 h 3605"/>
              <a:gd name="T110" fmla="*/ 429 w 3646"/>
              <a:gd name="T111" fmla="*/ 1681 h 3605"/>
              <a:gd name="T112" fmla="*/ 1945 w 3646"/>
              <a:gd name="T113" fmla="*/ 1190 h 3605"/>
              <a:gd name="T114" fmla="*/ 1760 w 3646"/>
              <a:gd name="T115" fmla="*/ 2021 h 3605"/>
              <a:gd name="T116" fmla="*/ 677 w 3646"/>
              <a:gd name="T117" fmla="*/ 2465 h 3605"/>
              <a:gd name="T118" fmla="*/ 615 w 3646"/>
              <a:gd name="T119" fmla="*/ 2579 h 3605"/>
              <a:gd name="T120" fmla="*/ 741 w 3646"/>
              <a:gd name="T121" fmla="*/ 2541 h 3605"/>
              <a:gd name="T122" fmla="*/ 290 w 3646"/>
              <a:gd name="T123" fmla="*/ 757 h 3605"/>
              <a:gd name="T124" fmla="*/ 3047 w 3646"/>
              <a:gd name="T125" fmla="*/ 638 h 3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46" h="3605">
                <a:moveTo>
                  <a:pt x="3625" y="661"/>
                </a:moveTo>
                <a:lnTo>
                  <a:pt x="2977" y="20"/>
                </a:lnTo>
                <a:lnTo>
                  <a:pt x="2972" y="16"/>
                </a:lnTo>
                <a:lnTo>
                  <a:pt x="2966" y="12"/>
                </a:lnTo>
                <a:lnTo>
                  <a:pt x="2961" y="8"/>
                </a:lnTo>
                <a:lnTo>
                  <a:pt x="2953" y="5"/>
                </a:lnTo>
                <a:lnTo>
                  <a:pt x="2947" y="3"/>
                </a:lnTo>
                <a:lnTo>
                  <a:pt x="2941" y="1"/>
                </a:lnTo>
                <a:lnTo>
                  <a:pt x="2934" y="0"/>
                </a:lnTo>
                <a:lnTo>
                  <a:pt x="2927" y="0"/>
                </a:lnTo>
                <a:lnTo>
                  <a:pt x="813" y="0"/>
                </a:lnTo>
                <a:lnTo>
                  <a:pt x="801" y="0"/>
                </a:lnTo>
                <a:lnTo>
                  <a:pt x="791" y="1"/>
                </a:lnTo>
                <a:lnTo>
                  <a:pt x="781" y="2"/>
                </a:lnTo>
                <a:lnTo>
                  <a:pt x="769" y="4"/>
                </a:lnTo>
                <a:lnTo>
                  <a:pt x="759" y="7"/>
                </a:lnTo>
                <a:lnTo>
                  <a:pt x="750" y="9"/>
                </a:lnTo>
                <a:lnTo>
                  <a:pt x="739" y="13"/>
                </a:lnTo>
                <a:lnTo>
                  <a:pt x="730" y="16"/>
                </a:lnTo>
                <a:lnTo>
                  <a:pt x="710" y="26"/>
                </a:lnTo>
                <a:lnTo>
                  <a:pt x="693" y="36"/>
                </a:lnTo>
                <a:lnTo>
                  <a:pt x="676" y="48"/>
                </a:lnTo>
                <a:lnTo>
                  <a:pt x="662" y="62"/>
                </a:lnTo>
                <a:lnTo>
                  <a:pt x="647" y="77"/>
                </a:lnTo>
                <a:lnTo>
                  <a:pt x="636" y="93"/>
                </a:lnTo>
                <a:lnTo>
                  <a:pt x="625" y="110"/>
                </a:lnTo>
                <a:lnTo>
                  <a:pt x="615" y="129"/>
                </a:lnTo>
                <a:lnTo>
                  <a:pt x="612" y="139"/>
                </a:lnTo>
                <a:lnTo>
                  <a:pt x="608" y="148"/>
                </a:lnTo>
                <a:lnTo>
                  <a:pt x="606" y="158"/>
                </a:lnTo>
                <a:lnTo>
                  <a:pt x="603" y="169"/>
                </a:lnTo>
                <a:lnTo>
                  <a:pt x="602" y="179"/>
                </a:lnTo>
                <a:lnTo>
                  <a:pt x="600" y="190"/>
                </a:lnTo>
                <a:lnTo>
                  <a:pt x="599" y="200"/>
                </a:lnTo>
                <a:lnTo>
                  <a:pt x="599" y="212"/>
                </a:lnTo>
                <a:lnTo>
                  <a:pt x="599" y="345"/>
                </a:lnTo>
                <a:lnTo>
                  <a:pt x="567" y="359"/>
                </a:lnTo>
                <a:lnTo>
                  <a:pt x="535" y="373"/>
                </a:lnTo>
                <a:lnTo>
                  <a:pt x="504" y="389"/>
                </a:lnTo>
                <a:lnTo>
                  <a:pt x="473" y="406"/>
                </a:lnTo>
                <a:lnTo>
                  <a:pt x="443" y="423"/>
                </a:lnTo>
                <a:lnTo>
                  <a:pt x="414" y="442"/>
                </a:lnTo>
                <a:lnTo>
                  <a:pt x="386" y="462"/>
                </a:lnTo>
                <a:lnTo>
                  <a:pt x="358" y="482"/>
                </a:lnTo>
                <a:lnTo>
                  <a:pt x="331" y="505"/>
                </a:lnTo>
                <a:lnTo>
                  <a:pt x="305" y="527"/>
                </a:lnTo>
                <a:lnTo>
                  <a:pt x="280" y="551"/>
                </a:lnTo>
                <a:lnTo>
                  <a:pt x="256" y="575"/>
                </a:lnTo>
                <a:lnTo>
                  <a:pt x="233" y="601"/>
                </a:lnTo>
                <a:lnTo>
                  <a:pt x="210" y="627"/>
                </a:lnTo>
                <a:lnTo>
                  <a:pt x="190" y="654"/>
                </a:lnTo>
                <a:lnTo>
                  <a:pt x="169" y="682"/>
                </a:lnTo>
                <a:lnTo>
                  <a:pt x="149" y="710"/>
                </a:lnTo>
                <a:lnTo>
                  <a:pt x="132" y="740"/>
                </a:lnTo>
                <a:lnTo>
                  <a:pt x="114" y="769"/>
                </a:lnTo>
                <a:lnTo>
                  <a:pt x="98" y="800"/>
                </a:lnTo>
                <a:lnTo>
                  <a:pt x="83" y="832"/>
                </a:lnTo>
                <a:lnTo>
                  <a:pt x="69" y="863"/>
                </a:lnTo>
                <a:lnTo>
                  <a:pt x="56" y="896"/>
                </a:lnTo>
                <a:lnTo>
                  <a:pt x="45" y="930"/>
                </a:lnTo>
                <a:lnTo>
                  <a:pt x="35" y="964"/>
                </a:lnTo>
                <a:lnTo>
                  <a:pt x="26" y="997"/>
                </a:lnTo>
                <a:lnTo>
                  <a:pt x="19" y="1032"/>
                </a:lnTo>
                <a:lnTo>
                  <a:pt x="12" y="1067"/>
                </a:lnTo>
                <a:lnTo>
                  <a:pt x="8" y="1103"/>
                </a:lnTo>
                <a:lnTo>
                  <a:pt x="4" y="1138"/>
                </a:lnTo>
                <a:lnTo>
                  <a:pt x="1" y="1175"/>
                </a:lnTo>
                <a:lnTo>
                  <a:pt x="0" y="1212"/>
                </a:lnTo>
                <a:lnTo>
                  <a:pt x="1" y="1219"/>
                </a:lnTo>
                <a:lnTo>
                  <a:pt x="3" y="1226"/>
                </a:lnTo>
                <a:lnTo>
                  <a:pt x="5" y="1232"/>
                </a:lnTo>
                <a:lnTo>
                  <a:pt x="7" y="1240"/>
                </a:lnTo>
                <a:lnTo>
                  <a:pt x="10" y="1246"/>
                </a:lnTo>
                <a:lnTo>
                  <a:pt x="13" y="1251"/>
                </a:lnTo>
                <a:lnTo>
                  <a:pt x="17" y="1257"/>
                </a:lnTo>
                <a:lnTo>
                  <a:pt x="22" y="1262"/>
                </a:lnTo>
                <a:lnTo>
                  <a:pt x="27" y="1266"/>
                </a:lnTo>
                <a:lnTo>
                  <a:pt x="32" y="1270"/>
                </a:lnTo>
                <a:lnTo>
                  <a:pt x="39" y="1273"/>
                </a:lnTo>
                <a:lnTo>
                  <a:pt x="45" y="1276"/>
                </a:lnTo>
                <a:lnTo>
                  <a:pt x="51" y="1279"/>
                </a:lnTo>
                <a:lnTo>
                  <a:pt x="57" y="1280"/>
                </a:lnTo>
                <a:lnTo>
                  <a:pt x="64" y="1281"/>
                </a:lnTo>
                <a:lnTo>
                  <a:pt x="72" y="1282"/>
                </a:lnTo>
                <a:lnTo>
                  <a:pt x="941" y="1282"/>
                </a:lnTo>
                <a:lnTo>
                  <a:pt x="949" y="1281"/>
                </a:lnTo>
                <a:lnTo>
                  <a:pt x="955" y="1280"/>
                </a:lnTo>
                <a:lnTo>
                  <a:pt x="962" y="1279"/>
                </a:lnTo>
                <a:lnTo>
                  <a:pt x="969" y="1276"/>
                </a:lnTo>
                <a:lnTo>
                  <a:pt x="975" y="1273"/>
                </a:lnTo>
                <a:lnTo>
                  <a:pt x="981" y="1270"/>
                </a:lnTo>
                <a:lnTo>
                  <a:pt x="986" y="1266"/>
                </a:lnTo>
                <a:lnTo>
                  <a:pt x="991" y="1262"/>
                </a:lnTo>
                <a:lnTo>
                  <a:pt x="996" y="1257"/>
                </a:lnTo>
                <a:lnTo>
                  <a:pt x="1001" y="1251"/>
                </a:lnTo>
                <a:lnTo>
                  <a:pt x="1004" y="1246"/>
                </a:lnTo>
                <a:lnTo>
                  <a:pt x="1007" y="1240"/>
                </a:lnTo>
                <a:lnTo>
                  <a:pt x="1009" y="1232"/>
                </a:lnTo>
                <a:lnTo>
                  <a:pt x="1011" y="1226"/>
                </a:lnTo>
                <a:lnTo>
                  <a:pt x="1012" y="1219"/>
                </a:lnTo>
                <a:lnTo>
                  <a:pt x="1012" y="1212"/>
                </a:lnTo>
                <a:lnTo>
                  <a:pt x="1012" y="353"/>
                </a:lnTo>
                <a:lnTo>
                  <a:pt x="1012" y="344"/>
                </a:lnTo>
                <a:lnTo>
                  <a:pt x="1011" y="338"/>
                </a:lnTo>
                <a:lnTo>
                  <a:pt x="1009" y="331"/>
                </a:lnTo>
                <a:lnTo>
                  <a:pt x="1007" y="325"/>
                </a:lnTo>
                <a:lnTo>
                  <a:pt x="1004" y="319"/>
                </a:lnTo>
                <a:lnTo>
                  <a:pt x="1001" y="313"/>
                </a:lnTo>
                <a:lnTo>
                  <a:pt x="996" y="308"/>
                </a:lnTo>
                <a:lnTo>
                  <a:pt x="991" y="302"/>
                </a:lnTo>
                <a:lnTo>
                  <a:pt x="986" y="297"/>
                </a:lnTo>
                <a:lnTo>
                  <a:pt x="981" y="293"/>
                </a:lnTo>
                <a:lnTo>
                  <a:pt x="975" y="290"/>
                </a:lnTo>
                <a:lnTo>
                  <a:pt x="969" y="287"/>
                </a:lnTo>
                <a:lnTo>
                  <a:pt x="962" y="285"/>
                </a:lnTo>
                <a:lnTo>
                  <a:pt x="955" y="283"/>
                </a:lnTo>
                <a:lnTo>
                  <a:pt x="949" y="282"/>
                </a:lnTo>
                <a:lnTo>
                  <a:pt x="941" y="282"/>
                </a:lnTo>
                <a:lnTo>
                  <a:pt x="916" y="282"/>
                </a:lnTo>
                <a:lnTo>
                  <a:pt x="890" y="283"/>
                </a:lnTo>
                <a:lnTo>
                  <a:pt x="865" y="285"/>
                </a:lnTo>
                <a:lnTo>
                  <a:pt x="839" y="287"/>
                </a:lnTo>
                <a:lnTo>
                  <a:pt x="815" y="290"/>
                </a:lnTo>
                <a:lnTo>
                  <a:pt x="790" y="293"/>
                </a:lnTo>
                <a:lnTo>
                  <a:pt x="765" y="298"/>
                </a:lnTo>
                <a:lnTo>
                  <a:pt x="741" y="302"/>
                </a:lnTo>
                <a:lnTo>
                  <a:pt x="741" y="212"/>
                </a:lnTo>
                <a:lnTo>
                  <a:pt x="741" y="204"/>
                </a:lnTo>
                <a:lnTo>
                  <a:pt x="742" y="197"/>
                </a:lnTo>
                <a:lnTo>
                  <a:pt x="744" y="190"/>
                </a:lnTo>
                <a:lnTo>
                  <a:pt x="746" y="184"/>
                </a:lnTo>
                <a:lnTo>
                  <a:pt x="750" y="178"/>
                </a:lnTo>
                <a:lnTo>
                  <a:pt x="754" y="172"/>
                </a:lnTo>
                <a:lnTo>
                  <a:pt x="758" y="167"/>
                </a:lnTo>
                <a:lnTo>
                  <a:pt x="762" y="161"/>
                </a:lnTo>
                <a:lnTo>
                  <a:pt x="767" y="157"/>
                </a:lnTo>
                <a:lnTo>
                  <a:pt x="772" y="153"/>
                </a:lnTo>
                <a:lnTo>
                  <a:pt x="778" y="149"/>
                </a:lnTo>
                <a:lnTo>
                  <a:pt x="785" y="146"/>
                </a:lnTo>
                <a:lnTo>
                  <a:pt x="791" y="144"/>
                </a:lnTo>
                <a:lnTo>
                  <a:pt x="798" y="142"/>
                </a:lnTo>
                <a:lnTo>
                  <a:pt x="805" y="141"/>
                </a:lnTo>
                <a:lnTo>
                  <a:pt x="813" y="141"/>
                </a:lnTo>
                <a:lnTo>
                  <a:pt x="2855" y="141"/>
                </a:lnTo>
                <a:lnTo>
                  <a:pt x="2855" y="570"/>
                </a:lnTo>
                <a:lnTo>
                  <a:pt x="2855" y="581"/>
                </a:lnTo>
                <a:lnTo>
                  <a:pt x="2856" y="592"/>
                </a:lnTo>
                <a:lnTo>
                  <a:pt x="2858" y="603"/>
                </a:lnTo>
                <a:lnTo>
                  <a:pt x="2859" y="613"/>
                </a:lnTo>
                <a:lnTo>
                  <a:pt x="2862" y="623"/>
                </a:lnTo>
                <a:lnTo>
                  <a:pt x="2865" y="633"/>
                </a:lnTo>
                <a:lnTo>
                  <a:pt x="2869" y="643"/>
                </a:lnTo>
                <a:lnTo>
                  <a:pt x="2872" y="652"/>
                </a:lnTo>
                <a:lnTo>
                  <a:pt x="2881" y="671"/>
                </a:lnTo>
                <a:lnTo>
                  <a:pt x="2891" y="689"/>
                </a:lnTo>
                <a:lnTo>
                  <a:pt x="2904" y="705"/>
                </a:lnTo>
                <a:lnTo>
                  <a:pt x="2918" y="719"/>
                </a:lnTo>
                <a:lnTo>
                  <a:pt x="2933" y="734"/>
                </a:lnTo>
                <a:lnTo>
                  <a:pt x="2949" y="746"/>
                </a:lnTo>
                <a:lnTo>
                  <a:pt x="2967" y="756"/>
                </a:lnTo>
                <a:lnTo>
                  <a:pt x="2985" y="765"/>
                </a:lnTo>
                <a:lnTo>
                  <a:pt x="2996" y="768"/>
                </a:lnTo>
                <a:lnTo>
                  <a:pt x="3005" y="773"/>
                </a:lnTo>
                <a:lnTo>
                  <a:pt x="3015" y="775"/>
                </a:lnTo>
                <a:lnTo>
                  <a:pt x="3026" y="778"/>
                </a:lnTo>
                <a:lnTo>
                  <a:pt x="3036" y="779"/>
                </a:lnTo>
                <a:lnTo>
                  <a:pt x="3047" y="781"/>
                </a:lnTo>
                <a:lnTo>
                  <a:pt x="3058" y="782"/>
                </a:lnTo>
                <a:lnTo>
                  <a:pt x="3069" y="782"/>
                </a:lnTo>
                <a:lnTo>
                  <a:pt x="3503" y="782"/>
                </a:lnTo>
                <a:lnTo>
                  <a:pt x="3503" y="3394"/>
                </a:lnTo>
                <a:lnTo>
                  <a:pt x="3503" y="3401"/>
                </a:lnTo>
                <a:lnTo>
                  <a:pt x="3502" y="3408"/>
                </a:lnTo>
                <a:lnTo>
                  <a:pt x="3500" y="3415"/>
                </a:lnTo>
                <a:lnTo>
                  <a:pt x="3498" y="3421"/>
                </a:lnTo>
                <a:lnTo>
                  <a:pt x="3495" y="3427"/>
                </a:lnTo>
                <a:lnTo>
                  <a:pt x="3491" y="3434"/>
                </a:lnTo>
                <a:lnTo>
                  <a:pt x="3487" y="3439"/>
                </a:lnTo>
                <a:lnTo>
                  <a:pt x="3482" y="3444"/>
                </a:lnTo>
                <a:lnTo>
                  <a:pt x="3477" y="3448"/>
                </a:lnTo>
                <a:lnTo>
                  <a:pt x="3472" y="3452"/>
                </a:lnTo>
                <a:lnTo>
                  <a:pt x="3466" y="3456"/>
                </a:lnTo>
                <a:lnTo>
                  <a:pt x="3460" y="3459"/>
                </a:lnTo>
                <a:lnTo>
                  <a:pt x="3453" y="3461"/>
                </a:lnTo>
                <a:lnTo>
                  <a:pt x="3446" y="3463"/>
                </a:lnTo>
                <a:lnTo>
                  <a:pt x="3439" y="3464"/>
                </a:lnTo>
                <a:lnTo>
                  <a:pt x="3432" y="3464"/>
                </a:lnTo>
                <a:lnTo>
                  <a:pt x="813" y="3464"/>
                </a:lnTo>
                <a:lnTo>
                  <a:pt x="805" y="3464"/>
                </a:lnTo>
                <a:lnTo>
                  <a:pt x="798" y="3463"/>
                </a:lnTo>
                <a:lnTo>
                  <a:pt x="791" y="3461"/>
                </a:lnTo>
                <a:lnTo>
                  <a:pt x="785" y="3459"/>
                </a:lnTo>
                <a:lnTo>
                  <a:pt x="778" y="3456"/>
                </a:lnTo>
                <a:lnTo>
                  <a:pt x="772" y="3452"/>
                </a:lnTo>
                <a:lnTo>
                  <a:pt x="767" y="3448"/>
                </a:lnTo>
                <a:lnTo>
                  <a:pt x="762" y="3444"/>
                </a:lnTo>
                <a:lnTo>
                  <a:pt x="758" y="3439"/>
                </a:lnTo>
                <a:lnTo>
                  <a:pt x="754" y="3434"/>
                </a:lnTo>
                <a:lnTo>
                  <a:pt x="750" y="3427"/>
                </a:lnTo>
                <a:lnTo>
                  <a:pt x="746" y="3421"/>
                </a:lnTo>
                <a:lnTo>
                  <a:pt x="744" y="3415"/>
                </a:lnTo>
                <a:lnTo>
                  <a:pt x="742" y="3408"/>
                </a:lnTo>
                <a:lnTo>
                  <a:pt x="741" y="3401"/>
                </a:lnTo>
                <a:lnTo>
                  <a:pt x="741" y="3394"/>
                </a:lnTo>
                <a:lnTo>
                  <a:pt x="741" y="2791"/>
                </a:lnTo>
                <a:lnTo>
                  <a:pt x="741" y="2784"/>
                </a:lnTo>
                <a:lnTo>
                  <a:pt x="740" y="2776"/>
                </a:lnTo>
                <a:lnTo>
                  <a:pt x="738" y="2769"/>
                </a:lnTo>
                <a:lnTo>
                  <a:pt x="736" y="2763"/>
                </a:lnTo>
                <a:lnTo>
                  <a:pt x="733" y="2757"/>
                </a:lnTo>
                <a:lnTo>
                  <a:pt x="729" y="2751"/>
                </a:lnTo>
                <a:lnTo>
                  <a:pt x="725" y="2746"/>
                </a:lnTo>
                <a:lnTo>
                  <a:pt x="721" y="2741"/>
                </a:lnTo>
                <a:lnTo>
                  <a:pt x="715" y="2737"/>
                </a:lnTo>
                <a:lnTo>
                  <a:pt x="710" y="2732"/>
                </a:lnTo>
                <a:lnTo>
                  <a:pt x="704" y="2728"/>
                </a:lnTo>
                <a:lnTo>
                  <a:pt x="698" y="2725"/>
                </a:lnTo>
                <a:lnTo>
                  <a:pt x="692" y="2723"/>
                </a:lnTo>
                <a:lnTo>
                  <a:pt x="684" y="2721"/>
                </a:lnTo>
                <a:lnTo>
                  <a:pt x="677" y="2720"/>
                </a:lnTo>
                <a:lnTo>
                  <a:pt x="670" y="2720"/>
                </a:lnTo>
                <a:lnTo>
                  <a:pt x="663" y="2720"/>
                </a:lnTo>
                <a:lnTo>
                  <a:pt x="656" y="2721"/>
                </a:lnTo>
                <a:lnTo>
                  <a:pt x="649" y="2723"/>
                </a:lnTo>
                <a:lnTo>
                  <a:pt x="642" y="2725"/>
                </a:lnTo>
                <a:lnTo>
                  <a:pt x="636" y="2728"/>
                </a:lnTo>
                <a:lnTo>
                  <a:pt x="631" y="2732"/>
                </a:lnTo>
                <a:lnTo>
                  <a:pt x="625" y="2737"/>
                </a:lnTo>
                <a:lnTo>
                  <a:pt x="619" y="2741"/>
                </a:lnTo>
                <a:lnTo>
                  <a:pt x="615" y="2746"/>
                </a:lnTo>
                <a:lnTo>
                  <a:pt x="611" y="2751"/>
                </a:lnTo>
                <a:lnTo>
                  <a:pt x="607" y="2757"/>
                </a:lnTo>
                <a:lnTo>
                  <a:pt x="605" y="2763"/>
                </a:lnTo>
                <a:lnTo>
                  <a:pt x="602" y="2769"/>
                </a:lnTo>
                <a:lnTo>
                  <a:pt x="601" y="2776"/>
                </a:lnTo>
                <a:lnTo>
                  <a:pt x="599" y="2784"/>
                </a:lnTo>
                <a:lnTo>
                  <a:pt x="599" y="2791"/>
                </a:lnTo>
                <a:lnTo>
                  <a:pt x="599" y="3394"/>
                </a:lnTo>
                <a:lnTo>
                  <a:pt x="599" y="3405"/>
                </a:lnTo>
                <a:lnTo>
                  <a:pt x="600" y="3415"/>
                </a:lnTo>
                <a:lnTo>
                  <a:pt x="602" y="3426"/>
                </a:lnTo>
                <a:lnTo>
                  <a:pt x="603" y="3437"/>
                </a:lnTo>
                <a:lnTo>
                  <a:pt x="606" y="3447"/>
                </a:lnTo>
                <a:lnTo>
                  <a:pt x="608" y="3457"/>
                </a:lnTo>
                <a:lnTo>
                  <a:pt x="612" y="3466"/>
                </a:lnTo>
                <a:lnTo>
                  <a:pt x="615" y="3476"/>
                </a:lnTo>
                <a:lnTo>
                  <a:pt x="625" y="3495"/>
                </a:lnTo>
                <a:lnTo>
                  <a:pt x="636" y="3512"/>
                </a:lnTo>
                <a:lnTo>
                  <a:pt x="647" y="3529"/>
                </a:lnTo>
                <a:lnTo>
                  <a:pt x="662" y="3543"/>
                </a:lnTo>
                <a:lnTo>
                  <a:pt x="676" y="3557"/>
                </a:lnTo>
                <a:lnTo>
                  <a:pt x="693" y="3569"/>
                </a:lnTo>
                <a:lnTo>
                  <a:pt x="710" y="3580"/>
                </a:lnTo>
                <a:lnTo>
                  <a:pt x="730" y="3589"/>
                </a:lnTo>
                <a:lnTo>
                  <a:pt x="739" y="3592"/>
                </a:lnTo>
                <a:lnTo>
                  <a:pt x="750" y="3596"/>
                </a:lnTo>
                <a:lnTo>
                  <a:pt x="759" y="3598"/>
                </a:lnTo>
                <a:lnTo>
                  <a:pt x="769" y="3601"/>
                </a:lnTo>
                <a:lnTo>
                  <a:pt x="781" y="3602"/>
                </a:lnTo>
                <a:lnTo>
                  <a:pt x="791" y="3604"/>
                </a:lnTo>
                <a:lnTo>
                  <a:pt x="801" y="3605"/>
                </a:lnTo>
                <a:lnTo>
                  <a:pt x="813" y="3605"/>
                </a:lnTo>
                <a:lnTo>
                  <a:pt x="3432" y="3605"/>
                </a:lnTo>
                <a:lnTo>
                  <a:pt x="3443" y="3605"/>
                </a:lnTo>
                <a:lnTo>
                  <a:pt x="3453" y="3604"/>
                </a:lnTo>
                <a:lnTo>
                  <a:pt x="3465" y="3602"/>
                </a:lnTo>
                <a:lnTo>
                  <a:pt x="3475" y="3601"/>
                </a:lnTo>
                <a:lnTo>
                  <a:pt x="3486" y="3598"/>
                </a:lnTo>
                <a:lnTo>
                  <a:pt x="3496" y="3596"/>
                </a:lnTo>
                <a:lnTo>
                  <a:pt x="3505" y="3592"/>
                </a:lnTo>
                <a:lnTo>
                  <a:pt x="3515" y="3589"/>
                </a:lnTo>
                <a:lnTo>
                  <a:pt x="3534" y="3580"/>
                </a:lnTo>
                <a:lnTo>
                  <a:pt x="3552" y="3569"/>
                </a:lnTo>
                <a:lnTo>
                  <a:pt x="3568" y="3557"/>
                </a:lnTo>
                <a:lnTo>
                  <a:pt x="3583" y="3543"/>
                </a:lnTo>
                <a:lnTo>
                  <a:pt x="3597" y="3529"/>
                </a:lnTo>
                <a:lnTo>
                  <a:pt x="3609" y="3512"/>
                </a:lnTo>
                <a:lnTo>
                  <a:pt x="3620" y="3495"/>
                </a:lnTo>
                <a:lnTo>
                  <a:pt x="3629" y="3476"/>
                </a:lnTo>
                <a:lnTo>
                  <a:pt x="3632" y="3466"/>
                </a:lnTo>
                <a:lnTo>
                  <a:pt x="3636" y="3457"/>
                </a:lnTo>
                <a:lnTo>
                  <a:pt x="3638" y="3447"/>
                </a:lnTo>
                <a:lnTo>
                  <a:pt x="3642" y="3437"/>
                </a:lnTo>
                <a:lnTo>
                  <a:pt x="3643" y="3426"/>
                </a:lnTo>
                <a:lnTo>
                  <a:pt x="3645" y="3415"/>
                </a:lnTo>
                <a:lnTo>
                  <a:pt x="3646" y="3405"/>
                </a:lnTo>
                <a:lnTo>
                  <a:pt x="3646" y="3394"/>
                </a:lnTo>
                <a:lnTo>
                  <a:pt x="3646" y="711"/>
                </a:lnTo>
                <a:lnTo>
                  <a:pt x="3646" y="704"/>
                </a:lnTo>
                <a:lnTo>
                  <a:pt x="3645" y="697"/>
                </a:lnTo>
                <a:lnTo>
                  <a:pt x="3643" y="691"/>
                </a:lnTo>
                <a:lnTo>
                  <a:pt x="3640" y="684"/>
                </a:lnTo>
                <a:lnTo>
                  <a:pt x="3637" y="678"/>
                </a:lnTo>
                <a:lnTo>
                  <a:pt x="3633" y="672"/>
                </a:lnTo>
                <a:lnTo>
                  <a:pt x="3629" y="666"/>
                </a:lnTo>
                <a:lnTo>
                  <a:pt x="3625" y="661"/>
                </a:lnTo>
                <a:close/>
                <a:moveTo>
                  <a:pt x="3257" y="1316"/>
                </a:moveTo>
                <a:lnTo>
                  <a:pt x="2388" y="1316"/>
                </a:lnTo>
                <a:lnTo>
                  <a:pt x="2381" y="1317"/>
                </a:lnTo>
                <a:lnTo>
                  <a:pt x="2374" y="1318"/>
                </a:lnTo>
                <a:lnTo>
                  <a:pt x="2367" y="1320"/>
                </a:lnTo>
                <a:lnTo>
                  <a:pt x="2360" y="1322"/>
                </a:lnTo>
                <a:lnTo>
                  <a:pt x="2354" y="1325"/>
                </a:lnTo>
                <a:lnTo>
                  <a:pt x="2348" y="1328"/>
                </a:lnTo>
                <a:lnTo>
                  <a:pt x="2343" y="1333"/>
                </a:lnTo>
                <a:lnTo>
                  <a:pt x="2338" y="1338"/>
                </a:lnTo>
                <a:lnTo>
                  <a:pt x="2332" y="1343"/>
                </a:lnTo>
                <a:lnTo>
                  <a:pt x="2328" y="1348"/>
                </a:lnTo>
                <a:lnTo>
                  <a:pt x="2325" y="1354"/>
                </a:lnTo>
                <a:lnTo>
                  <a:pt x="2322" y="1360"/>
                </a:lnTo>
                <a:lnTo>
                  <a:pt x="2320" y="1366"/>
                </a:lnTo>
                <a:lnTo>
                  <a:pt x="2318" y="1372"/>
                </a:lnTo>
                <a:lnTo>
                  <a:pt x="2317" y="1380"/>
                </a:lnTo>
                <a:lnTo>
                  <a:pt x="2317" y="1387"/>
                </a:lnTo>
                <a:lnTo>
                  <a:pt x="2317" y="1394"/>
                </a:lnTo>
                <a:lnTo>
                  <a:pt x="2318" y="1401"/>
                </a:lnTo>
                <a:lnTo>
                  <a:pt x="2320" y="1408"/>
                </a:lnTo>
                <a:lnTo>
                  <a:pt x="2322" y="1414"/>
                </a:lnTo>
                <a:lnTo>
                  <a:pt x="2325" y="1420"/>
                </a:lnTo>
                <a:lnTo>
                  <a:pt x="2328" y="1427"/>
                </a:lnTo>
                <a:lnTo>
                  <a:pt x="2332" y="1432"/>
                </a:lnTo>
                <a:lnTo>
                  <a:pt x="2338" y="1437"/>
                </a:lnTo>
                <a:lnTo>
                  <a:pt x="2343" y="1442"/>
                </a:lnTo>
                <a:lnTo>
                  <a:pt x="2348" y="1446"/>
                </a:lnTo>
                <a:lnTo>
                  <a:pt x="2354" y="1449"/>
                </a:lnTo>
                <a:lnTo>
                  <a:pt x="2360" y="1452"/>
                </a:lnTo>
                <a:lnTo>
                  <a:pt x="2367" y="1454"/>
                </a:lnTo>
                <a:lnTo>
                  <a:pt x="2374" y="1456"/>
                </a:lnTo>
                <a:lnTo>
                  <a:pt x="2381" y="1457"/>
                </a:lnTo>
                <a:lnTo>
                  <a:pt x="2388" y="1457"/>
                </a:lnTo>
                <a:lnTo>
                  <a:pt x="3257" y="1457"/>
                </a:lnTo>
                <a:lnTo>
                  <a:pt x="3264" y="1457"/>
                </a:lnTo>
                <a:lnTo>
                  <a:pt x="3272" y="1456"/>
                </a:lnTo>
                <a:lnTo>
                  <a:pt x="3279" y="1454"/>
                </a:lnTo>
                <a:lnTo>
                  <a:pt x="3285" y="1452"/>
                </a:lnTo>
                <a:lnTo>
                  <a:pt x="3291" y="1449"/>
                </a:lnTo>
                <a:lnTo>
                  <a:pt x="3297" y="1446"/>
                </a:lnTo>
                <a:lnTo>
                  <a:pt x="3303" y="1442"/>
                </a:lnTo>
                <a:lnTo>
                  <a:pt x="3308" y="1437"/>
                </a:lnTo>
                <a:lnTo>
                  <a:pt x="3312" y="1432"/>
                </a:lnTo>
                <a:lnTo>
                  <a:pt x="3316" y="1427"/>
                </a:lnTo>
                <a:lnTo>
                  <a:pt x="3320" y="1420"/>
                </a:lnTo>
                <a:lnTo>
                  <a:pt x="3323" y="1414"/>
                </a:lnTo>
                <a:lnTo>
                  <a:pt x="3325" y="1408"/>
                </a:lnTo>
                <a:lnTo>
                  <a:pt x="3327" y="1401"/>
                </a:lnTo>
                <a:lnTo>
                  <a:pt x="3328" y="1394"/>
                </a:lnTo>
                <a:lnTo>
                  <a:pt x="3328" y="1387"/>
                </a:lnTo>
                <a:lnTo>
                  <a:pt x="3328" y="1380"/>
                </a:lnTo>
                <a:lnTo>
                  <a:pt x="3327" y="1372"/>
                </a:lnTo>
                <a:lnTo>
                  <a:pt x="3325" y="1366"/>
                </a:lnTo>
                <a:lnTo>
                  <a:pt x="3323" y="1360"/>
                </a:lnTo>
                <a:lnTo>
                  <a:pt x="3320" y="1354"/>
                </a:lnTo>
                <a:lnTo>
                  <a:pt x="3316" y="1348"/>
                </a:lnTo>
                <a:lnTo>
                  <a:pt x="3312" y="1343"/>
                </a:lnTo>
                <a:lnTo>
                  <a:pt x="3308" y="1338"/>
                </a:lnTo>
                <a:lnTo>
                  <a:pt x="3303" y="1333"/>
                </a:lnTo>
                <a:lnTo>
                  <a:pt x="3297" y="1328"/>
                </a:lnTo>
                <a:lnTo>
                  <a:pt x="3291" y="1325"/>
                </a:lnTo>
                <a:lnTo>
                  <a:pt x="3285" y="1322"/>
                </a:lnTo>
                <a:lnTo>
                  <a:pt x="3279" y="1320"/>
                </a:lnTo>
                <a:lnTo>
                  <a:pt x="3272" y="1318"/>
                </a:lnTo>
                <a:lnTo>
                  <a:pt x="3264" y="1317"/>
                </a:lnTo>
                <a:lnTo>
                  <a:pt x="3257" y="1316"/>
                </a:lnTo>
                <a:close/>
                <a:moveTo>
                  <a:pt x="3257" y="979"/>
                </a:moveTo>
                <a:lnTo>
                  <a:pt x="2388" y="979"/>
                </a:lnTo>
                <a:lnTo>
                  <a:pt x="2381" y="979"/>
                </a:lnTo>
                <a:lnTo>
                  <a:pt x="2374" y="980"/>
                </a:lnTo>
                <a:lnTo>
                  <a:pt x="2367" y="982"/>
                </a:lnTo>
                <a:lnTo>
                  <a:pt x="2360" y="984"/>
                </a:lnTo>
                <a:lnTo>
                  <a:pt x="2354" y="987"/>
                </a:lnTo>
                <a:lnTo>
                  <a:pt x="2348" y="991"/>
                </a:lnTo>
                <a:lnTo>
                  <a:pt x="2343" y="995"/>
                </a:lnTo>
                <a:lnTo>
                  <a:pt x="2338" y="999"/>
                </a:lnTo>
                <a:lnTo>
                  <a:pt x="2332" y="1005"/>
                </a:lnTo>
                <a:lnTo>
                  <a:pt x="2328" y="1010"/>
                </a:lnTo>
                <a:lnTo>
                  <a:pt x="2325" y="1016"/>
                </a:lnTo>
                <a:lnTo>
                  <a:pt x="2322" y="1022"/>
                </a:lnTo>
                <a:lnTo>
                  <a:pt x="2320" y="1028"/>
                </a:lnTo>
                <a:lnTo>
                  <a:pt x="2318" y="1035"/>
                </a:lnTo>
                <a:lnTo>
                  <a:pt x="2317" y="1042"/>
                </a:lnTo>
                <a:lnTo>
                  <a:pt x="2317" y="1049"/>
                </a:lnTo>
                <a:lnTo>
                  <a:pt x="2317" y="1057"/>
                </a:lnTo>
                <a:lnTo>
                  <a:pt x="2318" y="1063"/>
                </a:lnTo>
                <a:lnTo>
                  <a:pt x="2320" y="1070"/>
                </a:lnTo>
                <a:lnTo>
                  <a:pt x="2322" y="1076"/>
                </a:lnTo>
                <a:lnTo>
                  <a:pt x="2325" y="1082"/>
                </a:lnTo>
                <a:lnTo>
                  <a:pt x="2328" y="1088"/>
                </a:lnTo>
                <a:lnTo>
                  <a:pt x="2332" y="1094"/>
                </a:lnTo>
                <a:lnTo>
                  <a:pt x="2338" y="1099"/>
                </a:lnTo>
                <a:lnTo>
                  <a:pt x="2343" y="1104"/>
                </a:lnTo>
                <a:lnTo>
                  <a:pt x="2348" y="1108"/>
                </a:lnTo>
                <a:lnTo>
                  <a:pt x="2354" y="1111"/>
                </a:lnTo>
                <a:lnTo>
                  <a:pt x="2360" y="1114"/>
                </a:lnTo>
                <a:lnTo>
                  <a:pt x="2367" y="1116"/>
                </a:lnTo>
                <a:lnTo>
                  <a:pt x="2374" y="1118"/>
                </a:lnTo>
                <a:lnTo>
                  <a:pt x="2381" y="1119"/>
                </a:lnTo>
                <a:lnTo>
                  <a:pt x="2388" y="1120"/>
                </a:lnTo>
                <a:lnTo>
                  <a:pt x="3257" y="1120"/>
                </a:lnTo>
                <a:lnTo>
                  <a:pt x="3264" y="1119"/>
                </a:lnTo>
                <a:lnTo>
                  <a:pt x="3272" y="1118"/>
                </a:lnTo>
                <a:lnTo>
                  <a:pt x="3279" y="1116"/>
                </a:lnTo>
                <a:lnTo>
                  <a:pt x="3285" y="1114"/>
                </a:lnTo>
                <a:lnTo>
                  <a:pt x="3291" y="1111"/>
                </a:lnTo>
                <a:lnTo>
                  <a:pt x="3297" y="1108"/>
                </a:lnTo>
                <a:lnTo>
                  <a:pt x="3303" y="1104"/>
                </a:lnTo>
                <a:lnTo>
                  <a:pt x="3308" y="1099"/>
                </a:lnTo>
                <a:lnTo>
                  <a:pt x="3312" y="1094"/>
                </a:lnTo>
                <a:lnTo>
                  <a:pt x="3316" y="1088"/>
                </a:lnTo>
                <a:lnTo>
                  <a:pt x="3320" y="1083"/>
                </a:lnTo>
                <a:lnTo>
                  <a:pt x="3323" y="1076"/>
                </a:lnTo>
                <a:lnTo>
                  <a:pt x="3325" y="1070"/>
                </a:lnTo>
                <a:lnTo>
                  <a:pt x="3327" y="1064"/>
                </a:lnTo>
                <a:lnTo>
                  <a:pt x="3328" y="1057"/>
                </a:lnTo>
                <a:lnTo>
                  <a:pt x="3328" y="1049"/>
                </a:lnTo>
                <a:lnTo>
                  <a:pt x="3328" y="1042"/>
                </a:lnTo>
                <a:lnTo>
                  <a:pt x="3327" y="1035"/>
                </a:lnTo>
                <a:lnTo>
                  <a:pt x="3325" y="1028"/>
                </a:lnTo>
                <a:lnTo>
                  <a:pt x="3323" y="1022"/>
                </a:lnTo>
                <a:lnTo>
                  <a:pt x="3320" y="1016"/>
                </a:lnTo>
                <a:lnTo>
                  <a:pt x="3316" y="1010"/>
                </a:lnTo>
                <a:lnTo>
                  <a:pt x="3312" y="1005"/>
                </a:lnTo>
                <a:lnTo>
                  <a:pt x="3308" y="999"/>
                </a:lnTo>
                <a:lnTo>
                  <a:pt x="3303" y="995"/>
                </a:lnTo>
                <a:lnTo>
                  <a:pt x="3297" y="991"/>
                </a:lnTo>
                <a:lnTo>
                  <a:pt x="3291" y="987"/>
                </a:lnTo>
                <a:lnTo>
                  <a:pt x="3285" y="984"/>
                </a:lnTo>
                <a:lnTo>
                  <a:pt x="3279" y="982"/>
                </a:lnTo>
                <a:lnTo>
                  <a:pt x="3272" y="980"/>
                </a:lnTo>
                <a:lnTo>
                  <a:pt x="3264" y="979"/>
                </a:lnTo>
                <a:lnTo>
                  <a:pt x="3257" y="979"/>
                </a:lnTo>
                <a:close/>
                <a:moveTo>
                  <a:pt x="3138" y="1675"/>
                </a:moveTo>
                <a:lnTo>
                  <a:pt x="3133" y="1671"/>
                </a:lnTo>
                <a:lnTo>
                  <a:pt x="3127" y="1667"/>
                </a:lnTo>
                <a:lnTo>
                  <a:pt x="3121" y="1663"/>
                </a:lnTo>
                <a:lnTo>
                  <a:pt x="3115" y="1660"/>
                </a:lnTo>
                <a:lnTo>
                  <a:pt x="3108" y="1657"/>
                </a:lnTo>
                <a:lnTo>
                  <a:pt x="3101" y="1656"/>
                </a:lnTo>
                <a:lnTo>
                  <a:pt x="3095" y="1655"/>
                </a:lnTo>
                <a:lnTo>
                  <a:pt x="3088" y="1654"/>
                </a:lnTo>
                <a:lnTo>
                  <a:pt x="3080" y="1655"/>
                </a:lnTo>
                <a:lnTo>
                  <a:pt x="3073" y="1656"/>
                </a:lnTo>
                <a:lnTo>
                  <a:pt x="3067" y="1657"/>
                </a:lnTo>
                <a:lnTo>
                  <a:pt x="3061" y="1660"/>
                </a:lnTo>
                <a:lnTo>
                  <a:pt x="3054" y="1663"/>
                </a:lnTo>
                <a:lnTo>
                  <a:pt x="3048" y="1667"/>
                </a:lnTo>
                <a:lnTo>
                  <a:pt x="3042" y="1671"/>
                </a:lnTo>
                <a:lnTo>
                  <a:pt x="3037" y="1675"/>
                </a:lnTo>
                <a:lnTo>
                  <a:pt x="3033" y="1680"/>
                </a:lnTo>
                <a:lnTo>
                  <a:pt x="3029" y="1686"/>
                </a:lnTo>
                <a:lnTo>
                  <a:pt x="3025" y="1692"/>
                </a:lnTo>
                <a:lnTo>
                  <a:pt x="3022" y="1698"/>
                </a:lnTo>
                <a:lnTo>
                  <a:pt x="3020" y="1704"/>
                </a:lnTo>
                <a:lnTo>
                  <a:pt x="3017" y="1712"/>
                </a:lnTo>
                <a:lnTo>
                  <a:pt x="3016" y="1718"/>
                </a:lnTo>
                <a:lnTo>
                  <a:pt x="3016" y="1725"/>
                </a:lnTo>
                <a:lnTo>
                  <a:pt x="3016" y="1732"/>
                </a:lnTo>
                <a:lnTo>
                  <a:pt x="3017" y="1739"/>
                </a:lnTo>
                <a:lnTo>
                  <a:pt x="3020" y="1745"/>
                </a:lnTo>
                <a:lnTo>
                  <a:pt x="3022" y="1753"/>
                </a:lnTo>
                <a:lnTo>
                  <a:pt x="3025" y="1759"/>
                </a:lnTo>
                <a:lnTo>
                  <a:pt x="3029" y="1764"/>
                </a:lnTo>
                <a:lnTo>
                  <a:pt x="3033" y="1770"/>
                </a:lnTo>
                <a:lnTo>
                  <a:pt x="3037" y="1775"/>
                </a:lnTo>
                <a:lnTo>
                  <a:pt x="3042" y="1779"/>
                </a:lnTo>
                <a:lnTo>
                  <a:pt x="3048" y="1783"/>
                </a:lnTo>
                <a:lnTo>
                  <a:pt x="3054" y="1787"/>
                </a:lnTo>
                <a:lnTo>
                  <a:pt x="3061" y="1790"/>
                </a:lnTo>
                <a:lnTo>
                  <a:pt x="3067" y="1792"/>
                </a:lnTo>
                <a:lnTo>
                  <a:pt x="3073" y="1794"/>
                </a:lnTo>
                <a:lnTo>
                  <a:pt x="3080" y="1795"/>
                </a:lnTo>
                <a:lnTo>
                  <a:pt x="3088" y="1795"/>
                </a:lnTo>
                <a:lnTo>
                  <a:pt x="3095" y="1795"/>
                </a:lnTo>
                <a:lnTo>
                  <a:pt x="3101" y="1794"/>
                </a:lnTo>
                <a:lnTo>
                  <a:pt x="3108" y="1792"/>
                </a:lnTo>
                <a:lnTo>
                  <a:pt x="3115" y="1790"/>
                </a:lnTo>
                <a:lnTo>
                  <a:pt x="3121" y="1787"/>
                </a:lnTo>
                <a:lnTo>
                  <a:pt x="3127" y="1783"/>
                </a:lnTo>
                <a:lnTo>
                  <a:pt x="3133" y="1779"/>
                </a:lnTo>
                <a:lnTo>
                  <a:pt x="3138" y="1775"/>
                </a:lnTo>
                <a:lnTo>
                  <a:pt x="3142" y="1770"/>
                </a:lnTo>
                <a:lnTo>
                  <a:pt x="3147" y="1764"/>
                </a:lnTo>
                <a:lnTo>
                  <a:pt x="3151" y="1759"/>
                </a:lnTo>
                <a:lnTo>
                  <a:pt x="3153" y="1753"/>
                </a:lnTo>
                <a:lnTo>
                  <a:pt x="3156" y="1745"/>
                </a:lnTo>
                <a:lnTo>
                  <a:pt x="3157" y="1739"/>
                </a:lnTo>
                <a:lnTo>
                  <a:pt x="3158" y="1732"/>
                </a:lnTo>
                <a:lnTo>
                  <a:pt x="3159" y="1725"/>
                </a:lnTo>
                <a:lnTo>
                  <a:pt x="3158" y="1718"/>
                </a:lnTo>
                <a:lnTo>
                  <a:pt x="3157" y="1712"/>
                </a:lnTo>
                <a:lnTo>
                  <a:pt x="3156" y="1704"/>
                </a:lnTo>
                <a:lnTo>
                  <a:pt x="3153" y="1698"/>
                </a:lnTo>
                <a:lnTo>
                  <a:pt x="3151" y="1692"/>
                </a:lnTo>
                <a:lnTo>
                  <a:pt x="3147" y="1686"/>
                </a:lnTo>
                <a:lnTo>
                  <a:pt x="3142" y="1680"/>
                </a:lnTo>
                <a:lnTo>
                  <a:pt x="3138" y="1675"/>
                </a:lnTo>
                <a:close/>
                <a:moveTo>
                  <a:pt x="2763" y="1654"/>
                </a:moveTo>
                <a:lnTo>
                  <a:pt x="2388" y="1654"/>
                </a:lnTo>
                <a:lnTo>
                  <a:pt x="2381" y="1655"/>
                </a:lnTo>
                <a:lnTo>
                  <a:pt x="2374" y="1656"/>
                </a:lnTo>
                <a:lnTo>
                  <a:pt x="2367" y="1657"/>
                </a:lnTo>
                <a:lnTo>
                  <a:pt x="2360" y="1661"/>
                </a:lnTo>
                <a:lnTo>
                  <a:pt x="2354" y="1664"/>
                </a:lnTo>
                <a:lnTo>
                  <a:pt x="2348" y="1667"/>
                </a:lnTo>
                <a:lnTo>
                  <a:pt x="2343" y="1671"/>
                </a:lnTo>
                <a:lnTo>
                  <a:pt x="2338" y="1675"/>
                </a:lnTo>
                <a:lnTo>
                  <a:pt x="2332" y="1680"/>
                </a:lnTo>
                <a:lnTo>
                  <a:pt x="2328" y="1686"/>
                </a:lnTo>
                <a:lnTo>
                  <a:pt x="2325" y="1691"/>
                </a:lnTo>
                <a:lnTo>
                  <a:pt x="2322" y="1697"/>
                </a:lnTo>
                <a:lnTo>
                  <a:pt x="2320" y="1704"/>
                </a:lnTo>
                <a:lnTo>
                  <a:pt x="2318" y="1711"/>
                </a:lnTo>
                <a:lnTo>
                  <a:pt x="2317" y="1718"/>
                </a:lnTo>
                <a:lnTo>
                  <a:pt x="2317" y="1725"/>
                </a:lnTo>
                <a:lnTo>
                  <a:pt x="2317" y="1732"/>
                </a:lnTo>
                <a:lnTo>
                  <a:pt x="2318" y="1739"/>
                </a:lnTo>
                <a:lnTo>
                  <a:pt x="2320" y="1746"/>
                </a:lnTo>
                <a:lnTo>
                  <a:pt x="2322" y="1753"/>
                </a:lnTo>
                <a:lnTo>
                  <a:pt x="2325" y="1759"/>
                </a:lnTo>
                <a:lnTo>
                  <a:pt x="2328" y="1765"/>
                </a:lnTo>
                <a:lnTo>
                  <a:pt x="2332" y="1770"/>
                </a:lnTo>
                <a:lnTo>
                  <a:pt x="2338" y="1775"/>
                </a:lnTo>
                <a:lnTo>
                  <a:pt x="2343" y="1779"/>
                </a:lnTo>
                <a:lnTo>
                  <a:pt x="2348" y="1783"/>
                </a:lnTo>
                <a:lnTo>
                  <a:pt x="2354" y="1787"/>
                </a:lnTo>
                <a:lnTo>
                  <a:pt x="2360" y="1790"/>
                </a:lnTo>
                <a:lnTo>
                  <a:pt x="2367" y="1792"/>
                </a:lnTo>
                <a:lnTo>
                  <a:pt x="2374" y="1794"/>
                </a:lnTo>
                <a:lnTo>
                  <a:pt x="2381" y="1795"/>
                </a:lnTo>
                <a:lnTo>
                  <a:pt x="2388" y="1795"/>
                </a:lnTo>
                <a:lnTo>
                  <a:pt x="2763" y="1795"/>
                </a:lnTo>
                <a:lnTo>
                  <a:pt x="2771" y="1795"/>
                </a:lnTo>
                <a:lnTo>
                  <a:pt x="2778" y="1794"/>
                </a:lnTo>
                <a:lnTo>
                  <a:pt x="2785" y="1792"/>
                </a:lnTo>
                <a:lnTo>
                  <a:pt x="2791" y="1790"/>
                </a:lnTo>
                <a:lnTo>
                  <a:pt x="2797" y="1787"/>
                </a:lnTo>
                <a:lnTo>
                  <a:pt x="2804" y="1783"/>
                </a:lnTo>
                <a:lnTo>
                  <a:pt x="2809" y="1779"/>
                </a:lnTo>
                <a:lnTo>
                  <a:pt x="2814" y="1775"/>
                </a:lnTo>
                <a:lnTo>
                  <a:pt x="2818" y="1770"/>
                </a:lnTo>
                <a:lnTo>
                  <a:pt x="2822" y="1765"/>
                </a:lnTo>
                <a:lnTo>
                  <a:pt x="2826" y="1759"/>
                </a:lnTo>
                <a:lnTo>
                  <a:pt x="2829" y="1753"/>
                </a:lnTo>
                <a:lnTo>
                  <a:pt x="2831" y="1746"/>
                </a:lnTo>
                <a:lnTo>
                  <a:pt x="2834" y="1739"/>
                </a:lnTo>
                <a:lnTo>
                  <a:pt x="2835" y="1732"/>
                </a:lnTo>
                <a:lnTo>
                  <a:pt x="2835" y="1725"/>
                </a:lnTo>
                <a:lnTo>
                  <a:pt x="2835" y="1718"/>
                </a:lnTo>
                <a:lnTo>
                  <a:pt x="2834" y="1711"/>
                </a:lnTo>
                <a:lnTo>
                  <a:pt x="2831" y="1704"/>
                </a:lnTo>
                <a:lnTo>
                  <a:pt x="2829" y="1697"/>
                </a:lnTo>
                <a:lnTo>
                  <a:pt x="2826" y="1691"/>
                </a:lnTo>
                <a:lnTo>
                  <a:pt x="2822" y="1686"/>
                </a:lnTo>
                <a:lnTo>
                  <a:pt x="2818" y="1680"/>
                </a:lnTo>
                <a:lnTo>
                  <a:pt x="2814" y="1675"/>
                </a:lnTo>
                <a:lnTo>
                  <a:pt x="2809" y="1671"/>
                </a:lnTo>
                <a:lnTo>
                  <a:pt x="2804" y="1667"/>
                </a:lnTo>
                <a:lnTo>
                  <a:pt x="2797" y="1664"/>
                </a:lnTo>
                <a:lnTo>
                  <a:pt x="2791" y="1661"/>
                </a:lnTo>
                <a:lnTo>
                  <a:pt x="2785" y="1657"/>
                </a:lnTo>
                <a:lnTo>
                  <a:pt x="2778" y="1656"/>
                </a:lnTo>
                <a:lnTo>
                  <a:pt x="2771" y="1655"/>
                </a:lnTo>
                <a:lnTo>
                  <a:pt x="2763" y="1654"/>
                </a:lnTo>
                <a:close/>
                <a:moveTo>
                  <a:pt x="3120" y="2223"/>
                </a:moveTo>
                <a:lnTo>
                  <a:pt x="3108" y="2223"/>
                </a:lnTo>
                <a:lnTo>
                  <a:pt x="3097" y="2224"/>
                </a:lnTo>
                <a:lnTo>
                  <a:pt x="3087" y="2225"/>
                </a:lnTo>
                <a:lnTo>
                  <a:pt x="3076" y="2227"/>
                </a:lnTo>
                <a:lnTo>
                  <a:pt x="3066" y="2229"/>
                </a:lnTo>
                <a:lnTo>
                  <a:pt x="3056" y="2232"/>
                </a:lnTo>
                <a:lnTo>
                  <a:pt x="3046" y="2235"/>
                </a:lnTo>
                <a:lnTo>
                  <a:pt x="3036" y="2239"/>
                </a:lnTo>
                <a:lnTo>
                  <a:pt x="3017" y="2248"/>
                </a:lnTo>
                <a:lnTo>
                  <a:pt x="3000" y="2258"/>
                </a:lnTo>
                <a:lnTo>
                  <a:pt x="2983" y="2271"/>
                </a:lnTo>
                <a:lnTo>
                  <a:pt x="2968" y="2284"/>
                </a:lnTo>
                <a:lnTo>
                  <a:pt x="2954" y="2299"/>
                </a:lnTo>
                <a:lnTo>
                  <a:pt x="2942" y="2316"/>
                </a:lnTo>
                <a:lnTo>
                  <a:pt x="2932" y="2333"/>
                </a:lnTo>
                <a:lnTo>
                  <a:pt x="2922" y="2351"/>
                </a:lnTo>
                <a:lnTo>
                  <a:pt x="2918" y="2361"/>
                </a:lnTo>
                <a:lnTo>
                  <a:pt x="2915" y="2371"/>
                </a:lnTo>
                <a:lnTo>
                  <a:pt x="2912" y="2381"/>
                </a:lnTo>
                <a:lnTo>
                  <a:pt x="2910" y="2391"/>
                </a:lnTo>
                <a:lnTo>
                  <a:pt x="2908" y="2401"/>
                </a:lnTo>
                <a:lnTo>
                  <a:pt x="2907" y="2412"/>
                </a:lnTo>
                <a:lnTo>
                  <a:pt x="2906" y="2423"/>
                </a:lnTo>
                <a:lnTo>
                  <a:pt x="2906" y="2433"/>
                </a:lnTo>
                <a:lnTo>
                  <a:pt x="2906" y="2444"/>
                </a:lnTo>
                <a:lnTo>
                  <a:pt x="2907" y="2455"/>
                </a:lnTo>
                <a:lnTo>
                  <a:pt x="2908" y="2466"/>
                </a:lnTo>
                <a:lnTo>
                  <a:pt x="2910" y="2476"/>
                </a:lnTo>
                <a:lnTo>
                  <a:pt x="2912" y="2486"/>
                </a:lnTo>
                <a:lnTo>
                  <a:pt x="2915" y="2496"/>
                </a:lnTo>
                <a:lnTo>
                  <a:pt x="2919" y="2506"/>
                </a:lnTo>
                <a:lnTo>
                  <a:pt x="2922" y="2516"/>
                </a:lnTo>
                <a:lnTo>
                  <a:pt x="2512" y="2922"/>
                </a:lnTo>
                <a:lnTo>
                  <a:pt x="2502" y="2916"/>
                </a:lnTo>
                <a:lnTo>
                  <a:pt x="2491" y="2912"/>
                </a:lnTo>
                <a:lnTo>
                  <a:pt x="2479" y="2908"/>
                </a:lnTo>
                <a:lnTo>
                  <a:pt x="2468" y="2905"/>
                </a:lnTo>
                <a:lnTo>
                  <a:pt x="2456" y="2903"/>
                </a:lnTo>
                <a:lnTo>
                  <a:pt x="2444" y="2901"/>
                </a:lnTo>
                <a:lnTo>
                  <a:pt x="2432" y="2900"/>
                </a:lnTo>
                <a:lnTo>
                  <a:pt x="2419" y="2900"/>
                </a:lnTo>
                <a:lnTo>
                  <a:pt x="2407" y="2900"/>
                </a:lnTo>
                <a:lnTo>
                  <a:pt x="2395" y="2901"/>
                </a:lnTo>
                <a:lnTo>
                  <a:pt x="2383" y="2903"/>
                </a:lnTo>
                <a:lnTo>
                  <a:pt x="2372" y="2905"/>
                </a:lnTo>
                <a:lnTo>
                  <a:pt x="2360" y="2908"/>
                </a:lnTo>
                <a:lnTo>
                  <a:pt x="2350" y="2912"/>
                </a:lnTo>
                <a:lnTo>
                  <a:pt x="2339" y="2915"/>
                </a:lnTo>
                <a:lnTo>
                  <a:pt x="2328" y="2921"/>
                </a:lnTo>
                <a:lnTo>
                  <a:pt x="2056" y="2651"/>
                </a:lnTo>
                <a:lnTo>
                  <a:pt x="2062" y="2632"/>
                </a:lnTo>
                <a:lnTo>
                  <a:pt x="2067" y="2614"/>
                </a:lnTo>
                <a:lnTo>
                  <a:pt x="2070" y="2595"/>
                </a:lnTo>
                <a:lnTo>
                  <a:pt x="2071" y="2574"/>
                </a:lnTo>
                <a:lnTo>
                  <a:pt x="2070" y="2564"/>
                </a:lnTo>
                <a:lnTo>
                  <a:pt x="2069" y="2553"/>
                </a:lnTo>
                <a:lnTo>
                  <a:pt x="2068" y="2542"/>
                </a:lnTo>
                <a:lnTo>
                  <a:pt x="2066" y="2532"/>
                </a:lnTo>
                <a:lnTo>
                  <a:pt x="2064" y="2522"/>
                </a:lnTo>
                <a:lnTo>
                  <a:pt x="2061" y="2512"/>
                </a:lnTo>
                <a:lnTo>
                  <a:pt x="2058" y="2502"/>
                </a:lnTo>
                <a:lnTo>
                  <a:pt x="2053" y="2492"/>
                </a:lnTo>
                <a:lnTo>
                  <a:pt x="2045" y="2474"/>
                </a:lnTo>
                <a:lnTo>
                  <a:pt x="2034" y="2457"/>
                </a:lnTo>
                <a:lnTo>
                  <a:pt x="2021" y="2440"/>
                </a:lnTo>
                <a:lnTo>
                  <a:pt x="2008" y="2425"/>
                </a:lnTo>
                <a:lnTo>
                  <a:pt x="1992" y="2412"/>
                </a:lnTo>
                <a:lnTo>
                  <a:pt x="1976" y="2399"/>
                </a:lnTo>
                <a:lnTo>
                  <a:pt x="1958" y="2388"/>
                </a:lnTo>
                <a:lnTo>
                  <a:pt x="1940" y="2380"/>
                </a:lnTo>
                <a:lnTo>
                  <a:pt x="1931" y="2376"/>
                </a:lnTo>
                <a:lnTo>
                  <a:pt x="1920" y="2373"/>
                </a:lnTo>
                <a:lnTo>
                  <a:pt x="1910" y="2370"/>
                </a:lnTo>
                <a:lnTo>
                  <a:pt x="1900" y="2368"/>
                </a:lnTo>
                <a:lnTo>
                  <a:pt x="1889" y="2366"/>
                </a:lnTo>
                <a:lnTo>
                  <a:pt x="1879" y="2364"/>
                </a:lnTo>
                <a:lnTo>
                  <a:pt x="1867" y="2364"/>
                </a:lnTo>
                <a:lnTo>
                  <a:pt x="1857" y="2363"/>
                </a:lnTo>
                <a:lnTo>
                  <a:pt x="1846" y="2364"/>
                </a:lnTo>
                <a:lnTo>
                  <a:pt x="1835" y="2364"/>
                </a:lnTo>
                <a:lnTo>
                  <a:pt x="1824" y="2366"/>
                </a:lnTo>
                <a:lnTo>
                  <a:pt x="1814" y="2368"/>
                </a:lnTo>
                <a:lnTo>
                  <a:pt x="1803" y="2370"/>
                </a:lnTo>
                <a:lnTo>
                  <a:pt x="1793" y="2373"/>
                </a:lnTo>
                <a:lnTo>
                  <a:pt x="1784" y="2376"/>
                </a:lnTo>
                <a:lnTo>
                  <a:pt x="1773" y="2380"/>
                </a:lnTo>
                <a:lnTo>
                  <a:pt x="1755" y="2388"/>
                </a:lnTo>
                <a:lnTo>
                  <a:pt x="1737" y="2399"/>
                </a:lnTo>
                <a:lnTo>
                  <a:pt x="1721" y="2412"/>
                </a:lnTo>
                <a:lnTo>
                  <a:pt x="1706" y="2425"/>
                </a:lnTo>
                <a:lnTo>
                  <a:pt x="1692" y="2440"/>
                </a:lnTo>
                <a:lnTo>
                  <a:pt x="1679" y="2457"/>
                </a:lnTo>
                <a:lnTo>
                  <a:pt x="1669" y="2474"/>
                </a:lnTo>
                <a:lnTo>
                  <a:pt x="1660" y="2492"/>
                </a:lnTo>
                <a:lnTo>
                  <a:pt x="1657" y="2502"/>
                </a:lnTo>
                <a:lnTo>
                  <a:pt x="1653" y="2512"/>
                </a:lnTo>
                <a:lnTo>
                  <a:pt x="1650" y="2522"/>
                </a:lnTo>
                <a:lnTo>
                  <a:pt x="1647" y="2532"/>
                </a:lnTo>
                <a:lnTo>
                  <a:pt x="1646" y="2542"/>
                </a:lnTo>
                <a:lnTo>
                  <a:pt x="1644" y="2553"/>
                </a:lnTo>
                <a:lnTo>
                  <a:pt x="1643" y="2564"/>
                </a:lnTo>
                <a:lnTo>
                  <a:pt x="1643" y="2574"/>
                </a:lnTo>
                <a:lnTo>
                  <a:pt x="1643" y="2586"/>
                </a:lnTo>
                <a:lnTo>
                  <a:pt x="1644" y="2598"/>
                </a:lnTo>
                <a:lnTo>
                  <a:pt x="1646" y="2609"/>
                </a:lnTo>
                <a:lnTo>
                  <a:pt x="1648" y="2620"/>
                </a:lnTo>
                <a:lnTo>
                  <a:pt x="1652" y="2631"/>
                </a:lnTo>
                <a:lnTo>
                  <a:pt x="1655" y="2642"/>
                </a:lnTo>
                <a:lnTo>
                  <a:pt x="1659" y="2653"/>
                </a:lnTo>
                <a:lnTo>
                  <a:pt x="1663" y="2663"/>
                </a:lnTo>
                <a:lnTo>
                  <a:pt x="1401" y="2921"/>
                </a:lnTo>
                <a:lnTo>
                  <a:pt x="1391" y="2916"/>
                </a:lnTo>
                <a:lnTo>
                  <a:pt x="1381" y="2912"/>
                </a:lnTo>
                <a:lnTo>
                  <a:pt x="1369" y="2909"/>
                </a:lnTo>
                <a:lnTo>
                  <a:pt x="1358" y="2906"/>
                </a:lnTo>
                <a:lnTo>
                  <a:pt x="1346" y="2903"/>
                </a:lnTo>
                <a:lnTo>
                  <a:pt x="1334" y="2902"/>
                </a:lnTo>
                <a:lnTo>
                  <a:pt x="1322" y="2901"/>
                </a:lnTo>
                <a:lnTo>
                  <a:pt x="1311" y="2900"/>
                </a:lnTo>
                <a:lnTo>
                  <a:pt x="1299" y="2901"/>
                </a:lnTo>
                <a:lnTo>
                  <a:pt x="1288" y="2901"/>
                </a:lnTo>
                <a:lnTo>
                  <a:pt x="1278" y="2903"/>
                </a:lnTo>
                <a:lnTo>
                  <a:pt x="1267" y="2905"/>
                </a:lnTo>
                <a:lnTo>
                  <a:pt x="1257" y="2907"/>
                </a:lnTo>
                <a:lnTo>
                  <a:pt x="1247" y="2910"/>
                </a:lnTo>
                <a:lnTo>
                  <a:pt x="1237" y="2913"/>
                </a:lnTo>
                <a:lnTo>
                  <a:pt x="1227" y="2917"/>
                </a:lnTo>
                <a:lnTo>
                  <a:pt x="1208" y="2926"/>
                </a:lnTo>
                <a:lnTo>
                  <a:pt x="1191" y="2937"/>
                </a:lnTo>
                <a:lnTo>
                  <a:pt x="1174" y="2949"/>
                </a:lnTo>
                <a:lnTo>
                  <a:pt x="1159" y="2962"/>
                </a:lnTo>
                <a:lnTo>
                  <a:pt x="1145" y="2978"/>
                </a:lnTo>
                <a:lnTo>
                  <a:pt x="1133" y="2994"/>
                </a:lnTo>
                <a:lnTo>
                  <a:pt x="1123" y="3011"/>
                </a:lnTo>
                <a:lnTo>
                  <a:pt x="1113" y="3030"/>
                </a:lnTo>
                <a:lnTo>
                  <a:pt x="1109" y="3039"/>
                </a:lnTo>
                <a:lnTo>
                  <a:pt x="1106" y="3049"/>
                </a:lnTo>
                <a:lnTo>
                  <a:pt x="1103" y="3058"/>
                </a:lnTo>
                <a:lnTo>
                  <a:pt x="1101" y="3069"/>
                </a:lnTo>
                <a:lnTo>
                  <a:pt x="1099" y="3080"/>
                </a:lnTo>
                <a:lnTo>
                  <a:pt x="1098" y="3090"/>
                </a:lnTo>
                <a:lnTo>
                  <a:pt x="1097" y="3100"/>
                </a:lnTo>
                <a:lnTo>
                  <a:pt x="1097" y="3112"/>
                </a:lnTo>
                <a:lnTo>
                  <a:pt x="1097" y="3123"/>
                </a:lnTo>
                <a:lnTo>
                  <a:pt x="1098" y="3133"/>
                </a:lnTo>
                <a:lnTo>
                  <a:pt x="1099" y="3144"/>
                </a:lnTo>
                <a:lnTo>
                  <a:pt x="1101" y="3155"/>
                </a:lnTo>
                <a:lnTo>
                  <a:pt x="1103" y="3165"/>
                </a:lnTo>
                <a:lnTo>
                  <a:pt x="1106" y="3174"/>
                </a:lnTo>
                <a:lnTo>
                  <a:pt x="1109" y="3184"/>
                </a:lnTo>
                <a:lnTo>
                  <a:pt x="1113" y="3193"/>
                </a:lnTo>
                <a:lnTo>
                  <a:pt x="1123" y="3213"/>
                </a:lnTo>
                <a:lnTo>
                  <a:pt x="1133" y="3230"/>
                </a:lnTo>
                <a:lnTo>
                  <a:pt x="1145" y="3245"/>
                </a:lnTo>
                <a:lnTo>
                  <a:pt x="1159" y="3261"/>
                </a:lnTo>
                <a:lnTo>
                  <a:pt x="1174" y="3275"/>
                </a:lnTo>
                <a:lnTo>
                  <a:pt x="1191" y="3286"/>
                </a:lnTo>
                <a:lnTo>
                  <a:pt x="1208" y="3298"/>
                </a:lnTo>
                <a:lnTo>
                  <a:pt x="1227" y="3307"/>
                </a:lnTo>
                <a:lnTo>
                  <a:pt x="1237" y="3310"/>
                </a:lnTo>
                <a:lnTo>
                  <a:pt x="1247" y="3314"/>
                </a:lnTo>
                <a:lnTo>
                  <a:pt x="1257" y="3316"/>
                </a:lnTo>
                <a:lnTo>
                  <a:pt x="1267" y="3319"/>
                </a:lnTo>
                <a:lnTo>
                  <a:pt x="1278" y="3320"/>
                </a:lnTo>
                <a:lnTo>
                  <a:pt x="1288" y="3322"/>
                </a:lnTo>
                <a:lnTo>
                  <a:pt x="1299" y="3323"/>
                </a:lnTo>
                <a:lnTo>
                  <a:pt x="1311" y="3323"/>
                </a:lnTo>
                <a:lnTo>
                  <a:pt x="1321" y="3323"/>
                </a:lnTo>
                <a:lnTo>
                  <a:pt x="1332" y="3322"/>
                </a:lnTo>
                <a:lnTo>
                  <a:pt x="1343" y="3320"/>
                </a:lnTo>
                <a:lnTo>
                  <a:pt x="1353" y="3319"/>
                </a:lnTo>
                <a:lnTo>
                  <a:pt x="1363" y="3316"/>
                </a:lnTo>
                <a:lnTo>
                  <a:pt x="1374" y="3314"/>
                </a:lnTo>
                <a:lnTo>
                  <a:pt x="1383" y="3310"/>
                </a:lnTo>
                <a:lnTo>
                  <a:pt x="1393" y="3307"/>
                </a:lnTo>
                <a:lnTo>
                  <a:pt x="1412" y="3298"/>
                </a:lnTo>
                <a:lnTo>
                  <a:pt x="1429" y="3286"/>
                </a:lnTo>
                <a:lnTo>
                  <a:pt x="1446" y="3275"/>
                </a:lnTo>
                <a:lnTo>
                  <a:pt x="1461" y="3261"/>
                </a:lnTo>
                <a:lnTo>
                  <a:pt x="1475" y="3245"/>
                </a:lnTo>
                <a:lnTo>
                  <a:pt x="1487" y="3230"/>
                </a:lnTo>
                <a:lnTo>
                  <a:pt x="1498" y="3213"/>
                </a:lnTo>
                <a:lnTo>
                  <a:pt x="1507" y="3193"/>
                </a:lnTo>
                <a:lnTo>
                  <a:pt x="1511" y="3184"/>
                </a:lnTo>
                <a:lnTo>
                  <a:pt x="1514" y="3174"/>
                </a:lnTo>
                <a:lnTo>
                  <a:pt x="1517" y="3165"/>
                </a:lnTo>
                <a:lnTo>
                  <a:pt x="1519" y="3155"/>
                </a:lnTo>
                <a:lnTo>
                  <a:pt x="1521" y="3144"/>
                </a:lnTo>
                <a:lnTo>
                  <a:pt x="1522" y="3133"/>
                </a:lnTo>
                <a:lnTo>
                  <a:pt x="1523" y="3123"/>
                </a:lnTo>
                <a:lnTo>
                  <a:pt x="1523" y="3112"/>
                </a:lnTo>
                <a:lnTo>
                  <a:pt x="1523" y="3099"/>
                </a:lnTo>
                <a:lnTo>
                  <a:pt x="1522" y="3087"/>
                </a:lnTo>
                <a:lnTo>
                  <a:pt x="1520" y="3076"/>
                </a:lnTo>
                <a:lnTo>
                  <a:pt x="1518" y="3065"/>
                </a:lnTo>
                <a:lnTo>
                  <a:pt x="1515" y="3053"/>
                </a:lnTo>
                <a:lnTo>
                  <a:pt x="1512" y="3042"/>
                </a:lnTo>
                <a:lnTo>
                  <a:pt x="1507" y="3031"/>
                </a:lnTo>
                <a:lnTo>
                  <a:pt x="1503" y="3021"/>
                </a:lnTo>
                <a:lnTo>
                  <a:pt x="1762" y="2763"/>
                </a:lnTo>
                <a:lnTo>
                  <a:pt x="1773" y="2768"/>
                </a:lnTo>
                <a:lnTo>
                  <a:pt x="1785" y="2773"/>
                </a:lnTo>
                <a:lnTo>
                  <a:pt x="1796" y="2776"/>
                </a:lnTo>
                <a:lnTo>
                  <a:pt x="1808" y="2780"/>
                </a:lnTo>
                <a:lnTo>
                  <a:pt x="1820" y="2783"/>
                </a:lnTo>
                <a:lnTo>
                  <a:pt x="1832" y="2784"/>
                </a:lnTo>
                <a:lnTo>
                  <a:pt x="1845" y="2785"/>
                </a:lnTo>
                <a:lnTo>
                  <a:pt x="1857" y="2786"/>
                </a:lnTo>
                <a:lnTo>
                  <a:pt x="1872" y="2785"/>
                </a:lnTo>
                <a:lnTo>
                  <a:pt x="1885" y="2784"/>
                </a:lnTo>
                <a:lnTo>
                  <a:pt x="1898" y="2782"/>
                </a:lnTo>
                <a:lnTo>
                  <a:pt x="1912" y="2778"/>
                </a:lnTo>
                <a:lnTo>
                  <a:pt x="1925" y="2774"/>
                </a:lnTo>
                <a:lnTo>
                  <a:pt x="1938" y="2769"/>
                </a:lnTo>
                <a:lnTo>
                  <a:pt x="1950" y="2764"/>
                </a:lnTo>
                <a:lnTo>
                  <a:pt x="1963" y="2758"/>
                </a:lnTo>
                <a:lnTo>
                  <a:pt x="2227" y="3020"/>
                </a:lnTo>
                <a:lnTo>
                  <a:pt x="2222" y="3030"/>
                </a:lnTo>
                <a:lnTo>
                  <a:pt x="2218" y="3041"/>
                </a:lnTo>
                <a:lnTo>
                  <a:pt x="2215" y="3052"/>
                </a:lnTo>
                <a:lnTo>
                  <a:pt x="2212" y="3064"/>
                </a:lnTo>
                <a:lnTo>
                  <a:pt x="2208" y="3075"/>
                </a:lnTo>
                <a:lnTo>
                  <a:pt x="2207" y="3087"/>
                </a:lnTo>
                <a:lnTo>
                  <a:pt x="2206" y="3099"/>
                </a:lnTo>
                <a:lnTo>
                  <a:pt x="2205" y="3112"/>
                </a:lnTo>
                <a:lnTo>
                  <a:pt x="2206" y="3123"/>
                </a:lnTo>
                <a:lnTo>
                  <a:pt x="2206" y="3133"/>
                </a:lnTo>
                <a:lnTo>
                  <a:pt x="2208" y="3143"/>
                </a:lnTo>
                <a:lnTo>
                  <a:pt x="2211" y="3154"/>
                </a:lnTo>
                <a:lnTo>
                  <a:pt x="2213" y="3164"/>
                </a:lnTo>
                <a:lnTo>
                  <a:pt x="2216" y="3174"/>
                </a:lnTo>
                <a:lnTo>
                  <a:pt x="2219" y="3184"/>
                </a:lnTo>
                <a:lnTo>
                  <a:pt x="2223" y="3193"/>
                </a:lnTo>
                <a:lnTo>
                  <a:pt x="2231" y="3212"/>
                </a:lnTo>
                <a:lnTo>
                  <a:pt x="2243" y="3229"/>
                </a:lnTo>
                <a:lnTo>
                  <a:pt x="2255" y="3245"/>
                </a:lnTo>
                <a:lnTo>
                  <a:pt x="2268" y="3261"/>
                </a:lnTo>
                <a:lnTo>
                  <a:pt x="2284" y="3274"/>
                </a:lnTo>
                <a:lnTo>
                  <a:pt x="2300" y="3286"/>
                </a:lnTo>
                <a:lnTo>
                  <a:pt x="2318" y="3298"/>
                </a:lnTo>
                <a:lnTo>
                  <a:pt x="2337" y="3306"/>
                </a:lnTo>
                <a:lnTo>
                  <a:pt x="2346" y="3310"/>
                </a:lnTo>
                <a:lnTo>
                  <a:pt x="2356" y="3313"/>
                </a:lnTo>
                <a:lnTo>
                  <a:pt x="2365" y="3316"/>
                </a:lnTo>
                <a:lnTo>
                  <a:pt x="2376" y="3318"/>
                </a:lnTo>
                <a:lnTo>
                  <a:pt x="2387" y="3320"/>
                </a:lnTo>
                <a:lnTo>
                  <a:pt x="2398" y="3321"/>
                </a:lnTo>
                <a:lnTo>
                  <a:pt x="2408" y="3322"/>
                </a:lnTo>
                <a:lnTo>
                  <a:pt x="2419" y="3322"/>
                </a:lnTo>
                <a:lnTo>
                  <a:pt x="2431" y="3322"/>
                </a:lnTo>
                <a:lnTo>
                  <a:pt x="2441" y="3321"/>
                </a:lnTo>
                <a:lnTo>
                  <a:pt x="2451" y="3320"/>
                </a:lnTo>
                <a:lnTo>
                  <a:pt x="2463" y="3318"/>
                </a:lnTo>
                <a:lnTo>
                  <a:pt x="2473" y="3316"/>
                </a:lnTo>
                <a:lnTo>
                  <a:pt x="2482" y="3313"/>
                </a:lnTo>
                <a:lnTo>
                  <a:pt x="2493" y="3310"/>
                </a:lnTo>
                <a:lnTo>
                  <a:pt x="2502" y="3306"/>
                </a:lnTo>
                <a:lnTo>
                  <a:pt x="2522" y="3298"/>
                </a:lnTo>
                <a:lnTo>
                  <a:pt x="2539" y="3286"/>
                </a:lnTo>
                <a:lnTo>
                  <a:pt x="2555" y="3274"/>
                </a:lnTo>
                <a:lnTo>
                  <a:pt x="2570" y="3261"/>
                </a:lnTo>
                <a:lnTo>
                  <a:pt x="2584" y="3245"/>
                </a:lnTo>
                <a:lnTo>
                  <a:pt x="2596" y="3229"/>
                </a:lnTo>
                <a:lnTo>
                  <a:pt x="2607" y="3212"/>
                </a:lnTo>
                <a:lnTo>
                  <a:pt x="2617" y="3193"/>
                </a:lnTo>
                <a:lnTo>
                  <a:pt x="2620" y="3184"/>
                </a:lnTo>
                <a:lnTo>
                  <a:pt x="2623" y="3174"/>
                </a:lnTo>
                <a:lnTo>
                  <a:pt x="2626" y="3164"/>
                </a:lnTo>
                <a:lnTo>
                  <a:pt x="2629" y="3154"/>
                </a:lnTo>
                <a:lnTo>
                  <a:pt x="2630" y="3143"/>
                </a:lnTo>
                <a:lnTo>
                  <a:pt x="2632" y="3133"/>
                </a:lnTo>
                <a:lnTo>
                  <a:pt x="2633" y="3123"/>
                </a:lnTo>
                <a:lnTo>
                  <a:pt x="2633" y="3112"/>
                </a:lnTo>
                <a:lnTo>
                  <a:pt x="2632" y="3099"/>
                </a:lnTo>
                <a:lnTo>
                  <a:pt x="2631" y="3088"/>
                </a:lnTo>
                <a:lnTo>
                  <a:pt x="2630" y="3076"/>
                </a:lnTo>
                <a:lnTo>
                  <a:pt x="2628" y="3065"/>
                </a:lnTo>
                <a:lnTo>
                  <a:pt x="2625" y="3053"/>
                </a:lnTo>
                <a:lnTo>
                  <a:pt x="2621" y="3043"/>
                </a:lnTo>
                <a:lnTo>
                  <a:pt x="2618" y="3032"/>
                </a:lnTo>
                <a:lnTo>
                  <a:pt x="2612" y="3022"/>
                </a:lnTo>
                <a:lnTo>
                  <a:pt x="3018" y="2620"/>
                </a:lnTo>
                <a:lnTo>
                  <a:pt x="3030" y="2625"/>
                </a:lnTo>
                <a:lnTo>
                  <a:pt x="3042" y="2630"/>
                </a:lnTo>
                <a:lnTo>
                  <a:pt x="3055" y="2634"/>
                </a:lnTo>
                <a:lnTo>
                  <a:pt x="3067" y="2638"/>
                </a:lnTo>
                <a:lnTo>
                  <a:pt x="3079" y="2641"/>
                </a:lnTo>
                <a:lnTo>
                  <a:pt x="3093" y="2643"/>
                </a:lnTo>
                <a:lnTo>
                  <a:pt x="3105" y="2645"/>
                </a:lnTo>
                <a:lnTo>
                  <a:pt x="3120" y="2645"/>
                </a:lnTo>
                <a:lnTo>
                  <a:pt x="3130" y="2645"/>
                </a:lnTo>
                <a:lnTo>
                  <a:pt x="3141" y="2644"/>
                </a:lnTo>
                <a:lnTo>
                  <a:pt x="3152" y="2643"/>
                </a:lnTo>
                <a:lnTo>
                  <a:pt x="3162" y="2641"/>
                </a:lnTo>
                <a:lnTo>
                  <a:pt x="3172" y="2638"/>
                </a:lnTo>
                <a:lnTo>
                  <a:pt x="3183" y="2635"/>
                </a:lnTo>
                <a:lnTo>
                  <a:pt x="3193" y="2632"/>
                </a:lnTo>
                <a:lnTo>
                  <a:pt x="3202" y="2628"/>
                </a:lnTo>
                <a:lnTo>
                  <a:pt x="3221" y="2619"/>
                </a:lnTo>
                <a:lnTo>
                  <a:pt x="3239" y="2609"/>
                </a:lnTo>
                <a:lnTo>
                  <a:pt x="3255" y="2597"/>
                </a:lnTo>
                <a:lnTo>
                  <a:pt x="3271" y="2583"/>
                </a:lnTo>
                <a:lnTo>
                  <a:pt x="3284" y="2568"/>
                </a:lnTo>
                <a:lnTo>
                  <a:pt x="3296" y="2552"/>
                </a:lnTo>
                <a:lnTo>
                  <a:pt x="3307" y="2534"/>
                </a:lnTo>
                <a:lnTo>
                  <a:pt x="3316" y="2516"/>
                </a:lnTo>
                <a:lnTo>
                  <a:pt x="3320" y="2506"/>
                </a:lnTo>
                <a:lnTo>
                  <a:pt x="3323" y="2496"/>
                </a:lnTo>
                <a:lnTo>
                  <a:pt x="3326" y="2486"/>
                </a:lnTo>
                <a:lnTo>
                  <a:pt x="3328" y="2476"/>
                </a:lnTo>
                <a:lnTo>
                  <a:pt x="3331" y="2466"/>
                </a:lnTo>
                <a:lnTo>
                  <a:pt x="3332" y="2455"/>
                </a:lnTo>
                <a:lnTo>
                  <a:pt x="3333" y="2444"/>
                </a:lnTo>
                <a:lnTo>
                  <a:pt x="3333" y="2433"/>
                </a:lnTo>
                <a:lnTo>
                  <a:pt x="3333" y="2423"/>
                </a:lnTo>
                <a:lnTo>
                  <a:pt x="3332" y="2412"/>
                </a:lnTo>
                <a:lnTo>
                  <a:pt x="3331" y="2401"/>
                </a:lnTo>
                <a:lnTo>
                  <a:pt x="3328" y="2391"/>
                </a:lnTo>
                <a:lnTo>
                  <a:pt x="3326" y="2381"/>
                </a:lnTo>
                <a:lnTo>
                  <a:pt x="3323" y="2371"/>
                </a:lnTo>
                <a:lnTo>
                  <a:pt x="3320" y="2361"/>
                </a:lnTo>
                <a:lnTo>
                  <a:pt x="3316" y="2351"/>
                </a:lnTo>
                <a:lnTo>
                  <a:pt x="3307" y="2333"/>
                </a:lnTo>
                <a:lnTo>
                  <a:pt x="3296" y="2316"/>
                </a:lnTo>
                <a:lnTo>
                  <a:pt x="3284" y="2299"/>
                </a:lnTo>
                <a:lnTo>
                  <a:pt x="3271" y="2284"/>
                </a:lnTo>
                <a:lnTo>
                  <a:pt x="3255" y="2271"/>
                </a:lnTo>
                <a:lnTo>
                  <a:pt x="3239" y="2258"/>
                </a:lnTo>
                <a:lnTo>
                  <a:pt x="3221" y="2248"/>
                </a:lnTo>
                <a:lnTo>
                  <a:pt x="3202" y="2239"/>
                </a:lnTo>
                <a:lnTo>
                  <a:pt x="3193" y="2235"/>
                </a:lnTo>
                <a:lnTo>
                  <a:pt x="3183" y="2232"/>
                </a:lnTo>
                <a:lnTo>
                  <a:pt x="3172" y="2229"/>
                </a:lnTo>
                <a:lnTo>
                  <a:pt x="3162" y="2227"/>
                </a:lnTo>
                <a:lnTo>
                  <a:pt x="3152" y="2225"/>
                </a:lnTo>
                <a:lnTo>
                  <a:pt x="3141" y="2224"/>
                </a:lnTo>
                <a:lnTo>
                  <a:pt x="3130" y="2223"/>
                </a:lnTo>
                <a:lnTo>
                  <a:pt x="3120" y="2223"/>
                </a:lnTo>
                <a:close/>
                <a:moveTo>
                  <a:pt x="1311" y="3182"/>
                </a:moveTo>
                <a:lnTo>
                  <a:pt x="1302" y="3182"/>
                </a:lnTo>
                <a:lnTo>
                  <a:pt x="1296" y="3181"/>
                </a:lnTo>
                <a:lnTo>
                  <a:pt x="1289" y="3179"/>
                </a:lnTo>
                <a:lnTo>
                  <a:pt x="1283" y="3177"/>
                </a:lnTo>
                <a:lnTo>
                  <a:pt x="1276" y="3174"/>
                </a:lnTo>
                <a:lnTo>
                  <a:pt x="1270" y="3170"/>
                </a:lnTo>
                <a:lnTo>
                  <a:pt x="1265" y="3166"/>
                </a:lnTo>
                <a:lnTo>
                  <a:pt x="1260" y="3162"/>
                </a:lnTo>
                <a:lnTo>
                  <a:pt x="1255" y="3157"/>
                </a:lnTo>
                <a:lnTo>
                  <a:pt x="1251" y="3151"/>
                </a:lnTo>
                <a:lnTo>
                  <a:pt x="1248" y="3145"/>
                </a:lnTo>
                <a:lnTo>
                  <a:pt x="1244" y="3139"/>
                </a:lnTo>
                <a:lnTo>
                  <a:pt x="1242" y="3133"/>
                </a:lnTo>
                <a:lnTo>
                  <a:pt x="1240" y="3126"/>
                </a:lnTo>
                <a:lnTo>
                  <a:pt x="1239" y="3119"/>
                </a:lnTo>
                <a:lnTo>
                  <a:pt x="1239" y="3112"/>
                </a:lnTo>
                <a:lnTo>
                  <a:pt x="1239" y="3104"/>
                </a:lnTo>
                <a:lnTo>
                  <a:pt x="1240" y="3097"/>
                </a:lnTo>
                <a:lnTo>
                  <a:pt x="1242" y="3091"/>
                </a:lnTo>
                <a:lnTo>
                  <a:pt x="1244" y="3084"/>
                </a:lnTo>
                <a:lnTo>
                  <a:pt x="1248" y="3078"/>
                </a:lnTo>
                <a:lnTo>
                  <a:pt x="1251" y="3073"/>
                </a:lnTo>
                <a:lnTo>
                  <a:pt x="1255" y="3067"/>
                </a:lnTo>
                <a:lnTo>
                  <a:pt x="1260" y="3062"/>
                </a:lnTo>
                <a:lnTo>
                  <a:pt x="1265" y="3057"/>
                </a:lnTo>
                <a:lnTo>
                  <a:pt x="1270" y="3053"/>
                </a:lnTo>
                <a:lnTo>
                  <a:pt x="1276" y="3050"/>
                </a:lnTo>
                <a:lnTo>
                  <a:pt x="1283" y="3047"/>
                </a:lnTo>
                <a:lnTo>
                  <a:pt x="1289" y="3044"/>
                </a:lnTo>
                <a:lnTo>
                  <a:pt x="1296" y="3043"/>
                </a:lnTo>
                <a:lnTo>
                  <a:pt x="1302" y="3042"/>
                </a:lnTo>
                <a:lnTo>
                  <a:pt x="1311" y="3041"/>
                </a:lnTo>
                <a:lnTo>
                  <a:pt x="1317" y="3042"/>
                </a:lnTo>
                <a:lnTo>
                  <a:pt x="1324" y="3043"/>
                </a:lnTo>
                <a:lnTo>
                  <a:pt x="1330" y="3044"/>
                </a:lnTo>
                <a:lnTo>
                  <a:pt x="1337" y="3046"/>
                </a:lnTo>
                <a:lnTo>
                  <a:pt x="1344" y="3049"/>
                </a:lnTo>
                <a:lnTo>
                  <a:pt x="1349" y="3052"/>
                </a:lnTo>
                <a:lnTo>
                  <a:pt x="1354" y="3056"/>
                </a:lnTo>
                <a:lnTo>
                  <a:pt x="1359" y="3061"/>
                </a:lnTo>
                <a:lnTo>
                  <a:pt x="1360" y="3062"/>
                </a:lnTo>
                <a:lnTo>
                  <a:pt x="1360" y="3062"/>
                </a:lnTo>
                <a:lnTo>
                  <a:pt x="1360" y="3063"/>
                </a:lnTo>
                <a:lnTo>
                  <a:pt x="1361" y="3063"/>
                </a:lnTo>
                <a:lnTo>
                  <a:pt x="1365" y="3068"/>
                </a:lnTo>
                <a:lnTo>
                  <a:pt x="1369" y="3073"/>
                </a:lnTo>
                <a:lnTo>
                  <a:pt x="1373" y="3079"/>
                </a:lnTo>
                <a:lnTo>
                  <a:pt x="1376" y="3085"/>
                </a:lnTo>
                <a:lnTo>
                  <a:pt x="1378" y="3091"/>
                </a:lnTo>
                <a:lnTo>
                  <a:pt x="1380" y="3098"/>
                </a:lnTo>
                <a:lnTo>
                  <a:pt x="1381" y="3104"/>
                </a:lnTo>
                <a:lnTo>
                  <a:pt x="1381" y="3112"/>
                </a:lnTo>
                <a:lnTo>
                  <a:pt x="1381" y="3119"/>
                </a:lnTo>
                <a:lnTo>
                  <a:pt x="1380" y="3126"/>
                </a:lnTo>
                <a:lnTo>
                  <a:pt x="1378" y="3133"/>
                </a:lnTo>
                <a:lnTo>
                  <a:pt x="1376" y="3139"/>
                </a:lnTo>
                <a:lnTo>
                  <a:pt x="1373" y="3145"/>
                </a:lnTo>
                <a:lnTo>
                  <a:pt x="1369" y="3151"/>
                </a:lnTo>
                <a:lnTo>
                  <a:pt x="1365" y="3157"/>
                </a:lnTo>
                <a:lnTo>
                  <a:pt x="1360" y="3162"/>
                </a:lnTo>
                <a:lnTo>
                  <a:pt x="1355" y="3166"/>
                </a:lnTo>
                <a:lnTo>
                  <a:pt x="1350" y="3170"/>
                </a:lnTo>
                <a:lnTo>
                  <a:pt x="1344" y="3174"/>
                </a:lnTo>
                <a:lnTo>
                  <a:pt x="1337" y="3177"/>
                </a:lnTo>
                <a:lnTo>
                  <a:pt x="1331" y="3179"/>
                </a:lnTo>
                <a:lnTo>
                  <a:pt x="1324" y="3181"/>
                </a:lnTo>
                <a:lnTo>
                  <a:pt x="1318" y="3182"/>
                </a:lnTo>
                <a:lnTo>
                  <a:pt x="1311" y="3182"/>
                </a:lnTo>
                <a:close/>
                <a:moveTo>
                  <a:pt x="1857" y="2645"/>
                </a:moveTo>
                <a:lnTo>
                  <a:pt x="1850" y="2645"/>
                </a:lnTo>
                <a:lnTo>
                  <a:pt x="1843" y="2644"/>
                </a:lnTo>
                <a:lnTo>
                  <a:pt x="1835" y="2642"/>
                </a:lnTo>
                <a:lnTo>
                  <a:pt x="1829" y="2640"/>
                </a:lnTo>
                <a:lnTo>
                  <a:pt x="1823" y="2636"/>
                </a:lnTo>
                <a:lnTo>
                  <a:pt x="1817" y="2632"/>
                </a:lnTo>
                <a:lnTo>
                  <a:pt x="1812" y="2628"/>
                </a:lnTo>
                <a:lnTo>
                  <a:pt x="1807" y="2624"/>
                </a:lnTo>
                <a:lnTo>
                  <a:pt x="1802" y="2619"/>
                </a:lnTo>
                <a:lnTo>
                  <a:pt x="1798" y="2614"/>
                </a:lnTo>
                <a:lnTo>
                  <a:pt x="1794" y="2608"/>
                </a:lnTo>
                <a:lnTo>
                  <a:pt x="1791" y="2602"/>
                </a:lnTo>
                <a:lnTo>
                  <a:pt x="1789" y="2596"/>
                </a:lnTo>
                <a:lnTo>
                  <a:pt x="1787" y="2588"/>
                </a:lnTo>
                <a:lnTo>
                  <a:pt x="1786" y="2581"/>
                </a:lnTo>
                <a:lnTo>
                  <a:pt x="1786" y="2574"/>
                </a:lnTo>
                <a:lnTo>
                  <a:pt x="1786" y="2567"/>
                </a:lnTo>
                <a:lnTo>
                  <a:pt x="1787" y="2560"/>
                </a:lnTo>
                <a:lnTo>
                  <a:pt x="1789" y="2554"/>
                </a:lnTo>
                <a:lnTo>
                  <a:pt x="1791" y="2547"/>
                </a:lnTo>
                <a:lnTo>
                  <a:pt x="1794" y="2540"/>
                </a:lnTo>
                <a:lnTo>
                  <a:pt x="1798" y="2535"/>
                </a:lnTo>
                <a:lnTo>
                  <a:pt x="1802" y="2529"/>
                </a:lnTo>
                <a:lnTo>
                  <a:pt x="1807" y="2524"/>
                </a:lnTo>
                <a:lnTo>
                  <a:pt x="1812" y="2520"/>
                </a:lnTo>
                <a:lnTo>
                  <a:pt x="1817" y="2516"/>
                </a:lnTo>
                <a:lnTo>
                  <a:pt x="1823" y="2513"/>
                </a:lnTo>
                <a:lnTo>
                  <a:pt x="1829" y="2510"/>
                </a:lnTo>
                <a:lnTo>
                  <a:pt x="1835" y="2507"/>
                </a:lnTo>
                <a:lnTo>
                  <a:pt x="1843" y="2506"/>
                </a:lnTo>
                <a:lnTo>
                  <a:pt x="1850" y="2505"/>
                </a:lnTo>
                <a:lnTo>
                  <a:pt x="1857" y="2504"/>
                </a:lnTo>
                <a:lnTo>
                  <a:pt x="1864" y="2505"/>
                </a:lnTo>
                <a:lnTo>
                  <a:pt x="1872" y="2506"/>
                </a:lnTo>
                <a:lnTo>
                  <a:pt x="1878" y="2507"/>
                </a:lnTo>
                <a:lnTo>
                  <a:pt x="1885" y="2510"/>
                </a:lnTo>
                <a:lnTo>
                  <a:pt x="1891" y="2513"/>
                </a:lnTo>
                <a:lnTo>
                  <a:pt x="1896" y="2516"/>
                </a:lnTo>
                <a:lnTo>
                  <a:pt x="1903" y="2520"/>
                </a:lnTo>
                <a:lnTo>
                  <a:pt x="1907" y="2524"/>
                </a:lnTo>
                <a:lnTo>
                  <a:pt x="1912" y="2529"/>
                </a:lnTo>
                <a:lnTo>
                  <a:pt x="1916" y="2535"/>
                </a:lnTo>
                <a:lnTo>
                  <a:pt x="1919" y="2540"/>
                </a:lnTo>
                <a:lnTo>
                  <a:pt x="1922" y="2547"/>
                </a:lnTo>
                <a:lnTo>
                  <a:pt x="1925" y="2554"/>
                </a:lnTo>
                <a:lnTo>
                  <a:pt x="1926" y="2560"/>
                </a:lnTo>
                <a:lnTo>
                  <a:pt x="1927" y="2567"/>
                </a:lnTo>
                <a:lnTo>
                  <a:pt x="1928" y="2574"/>
                </a:lnTo>
                <a:lnTo>
                  <a:pt x="1927" y="2581"/>
                </a:lnTo>
                <a:lnTo>
                  <a:pt x="1926" y="2588"/>
                </a:lnTo>
                <a:lnTo>
                  <a:pt x="1925" y="2596"/>
                </a:lnTo>
                <a:lnTo>
                  <a:pt x="1922" y="2602"/>
                </a:lnTo>
                <a:lnTo>
                  <a:pt x="1919" y="2608"/>
                </a:lnTo>
                <a:lnTo>
                  <a:pt x="1916" y="2614"/>
                </a:lnTo>
                <a:lnTo>
                  <a:pt x="1912" y="2619"/>
                </a:lnTo>
                <a:lnTo>
                  <a:pt x="1907" y="2624"/>
                </a:lnTo>
                <a:lnTo>
                  <a:pt x="1903" y="2628"/>
                </a:lnTo>
                <a:lnTo>
                  <a:pt x="1896" y="2632"/>
                </a:lnTo>
                <a:lnTo>
                  <a:pt x="1891" y="2636"/>
                </a:lnTo>
                <a:lnTo>
                  <a:pt x="1885" y="2640"/>
                </a:lnTo>
                <a:lnTo>
                  <a:pt x="1878" y="2642"/>
                </a:lnTo>
                <a:lnTo>
                  <a:pt x="1872" y="2644"/>
                </a:lnTo>
                <a:lnTo>
                  <a:pt x="1864" y="2645"/>
                </a:lnTo>
                <a:lnTo>
                  <a:pt x="1857" y="2645"/>
                </a:lnTo>
                <a:close/>
                <a:moveTo>
                  <a:pt x="2419" y="3182"/>
                </a:moveTo>
                <a:lnTo>
                  <a:pt x="2412" y="3181"/>
                </a:lnTo>
                <a:lnTo>
                  <a:pt x="2405" y="3180"/>
                </a:lnTo>
                <a:lnTo>
                  <a:pt x="2399" y="3179"/>
                </a:lnTo>
                <a:lnTo>
                  <a:pt x="2391" y="3176"/>
                </a:lnTo>
                <a:lnTo>
                  <a:pt x="2385" y="3173"/>
                </a:lnTo>
                <a:lnTo>
                  <a:pt x="2380" y="3170"/>
                </a:lnTo>
                <a:lnTo>
                  <a:pt x="2374" y="3166"/>
                </a:lnTo>
                <a:lnTo>
                  <a:pt x="2369" y="3162"/>
                </a:lnTo>
                <a:lnTo>
                  <a:pt x="2364" y="3157"/>
                </a:lnTo>
                <a:lnTo>
                  <a:pt x="2360" y="3150"/>
                </a:lnTo>
                <a:lnTo>
                  <a:pt x="2356" y="3145"/>
                </a:lnTo>
                <a:lnTo>
                  <a:pt x="2354" y="3139"/>
                </a:lnTo>
                <a:lnTo>
                  <a:pt x="2351" y="3132"/>
                </a:lnTo>
                <a:lnTo>
                  <a:pt x="2350" y="3126"/>
                </a:lnTo>
                <a:lnTo>
                  <a:pt x="2349" y="3119"/>
                </a:lnTo>
                <a:lnTo>
                  <a:pt x="2348" y="3112"/>
                </a:lnTo>
                <a:lnTo>
                  <a:pt x="2349" y="3104"/>
                </a:lnTo>
                <a:lnTo>
                  <a:pt x="2350" y="3097"/>
                </a:lnTo>
                <a:lnTo>
                  <a:pt x="2351" y="3090"/>
                </a:lnTo>
                <a:lnTo>
                  <a:pt x="2354" y="3084"/>
                </a:lnTo>
                <a:lnTo>
                  <a:pt x="2356" y="3078"/>
                </a:lnTo>
                <a:lnTo>
                  <a:pt x="2360" y="3072"/>
                </a:lnTo>
                <a:lnTo>
                  <a:pt x="2364" y="3067"/>
                </a:lnTo>
                <a:lnTo>
                  <a:pt x="2369" y="3062"/>
                </a:lnTo>
                <a:lnTo>
                  <a:pt x="2374" y="3057"/>
                </a:lnTo>
                <a:lnTo>
                  <a:pt x="2380" y="3053"/>
                </a:lnTo>
                <a:lnTo>
                  <a:pt x="2385" y="3049"/>
                </a:lnTo>
                <a:lnTo>
                  <a:pt x="2391" y="3046"/>
                </a:lnTo>
                <a:lnTo>
                  <a:pt x="2399" y="3044"/>
                </a:lnTo>
                <a:lnTo>
                  <a:pt x="2405" y="3042"/>
                </a:lnTo>
                <a:lnTo>
                  <a:pt x="2412" y="3041"/>
                </a:lnTo>
                <a:lnTo>
                  <a:pt x="2419" y="3041"/>
                </a:lnTo>
                <a:lnTo>
                  <a:pt x="2426" y="3041"/>
                </a:lnTo>
                <a:lnTo>
                  <a:pt x="2434" y="3042"/>
                </a:lnTo>
                <a:lnTo>
                  <a:pt x="2441" y="3044"/>
                </a:lnTo>
                <a:lnTo>
                  <a:pt x="2447" y="3046"/>
                </a:lnTo>
                <a:lnTo>
                  <a:pt x="2453" y="3049"/>
                </a:lnTo>
                <a:lnTo>
                  <a:pt x="2460" y="3053"/>
                </a:lnTo>
                <a:lnTo>
                  <a:pt x="2465" y="3057"/>
                </a:lnTo>
                <a:lnTo>
                  <a:pt x="2470" y="3062"/>
                </a:lnTo>
                <a:lnTo>
                  <a:pt x="2474" y="3067"/>
                </a:lnTo>
                <a:lnTo>
                  <a:pt x="2478" y="3072"/>
                </a:lnTo>
                <a:lnTo>
                  <a:pt x="2482" y="3078"/>
                </a:lnTo>
                <a:lnTo>
                  <a:pt x="2485" y="3084"/>
                </a:lnTo>
                <a:lnTo>
                  <a:pt x="2487" y="3090"/>
                </a:lnTo>
                <a:lnTo>
                  <a:pt x="2489" y="3097"/>
                </a:lnTo>
                <a:lnTo>
                  <a:pt x="2491" y="3104"/>
                </a:lnTo>
                <a:lnTo>
                  <a:pt x="2491" y="3112"/>
                </a:lnTo>
                <a:lnTo>
                  <a:pt x="2491" y="3119"/>
                </a:lnTo>
                <a:lnTo>
                  <a:pt x="2489" y="3126"/>
                </a:lnTo>
                <a:lnTo>
                  <a:pt x="2487" y="3132"/>
                </a:lnTo>
                <a:lnTo>
                  <a:pt x="2485" y="3139"/>
                </a:lnTo>
                <a:lnTo>
                  <a:pt x="2482" y="3145"/>
                </a:lnTo>
                <a:lnTo>
                  <a:pt x="2478" y="3150"/>
                </a:lnTo>
                <a:lnTo>
                  <a:pt x="2474" y="3157"/>
                </a:lnTo>
                <a:lnTo>
                  <a:pt x="2470" y="3162"/>
                </a:lnTo>
                <a:lnTo>
                  <a:pt x="2465" y="3166"/>
                </a:lnTo>
                <a:lnTo>
                  <a:pt x="2460" y="3170"/>
                </a:lnTo>
                <a:lnTo>
                  <a:pt x="2453" y="3173"/>
                </a:lnTo>
                <a:lnTo>
                  <a:pt x="2447" y="3176"/>
                </a:lnTo>
                <a:lnTo>
                  <a:pt x="2441" y="3179"/>
                </a:lnTo>
                <a:lnTo>
                  <a:pt x="2434" y="3180"/>
                </a:lnTo>
                <a:lnTo>
                  <a:pt x="2426" y="3181"/>
                </a:lnTo>
                <a:lnTo>
                  <a:pt x="2419" y="3182"/>
                </a:lnTo>
                <a:close/>
                <a:moveTo>
                  <a:pt x="3120" y="2504"/>
                </a:moveTo>
                <a:lnTo>
                  <a:pt x="3113" y="2504"/>
                </a:lnTo>
                <a:lnTo>
                  <a:pt x="3105" y="2503"/>
                </a:lnTo>
                <a:lnTo>
                  <a:pt x="3098" y="2501"/>
                </a:lnTo>
                <a:lnTo>
                  <a:pt x="3092" y="2498"/>
                </a:lnTo>
                <a:lnTo>
                  <a:pt x="3086" y="2495"/>
                </a:lnTo>
                <a:lnTo>
                  <a:pt x="3079" y="2491"/>
                </a:lnTo>
                <a:lnTo>
                  <a:pt x="3074" y="2488"/>
                </a:lnTo>
                <a:lnTo>
                  <a:pt x="3069" y="2483"/>
                </a:lnTo>
                <a:lnTo>
                  <a:pt x="3064" y="2478"/>
                </a:lnTo>
                <a:lnTo>
                  <a:pt x="3060" y="2473"/>
                </a:lnTo>
                <a:lnTo>
                  <a:pt x="3057" y="2467"/>
                </a:lnTo>
                <a:lnTo>
                  <a:pt x="3054" y="2461"/>
                </a:lnTo>
                <a:lnTo>
                  <a:pt x="3052" y="2455"/>
                </a:lnTo>
                <a:lnTo>
                  <a:pt x="3049" y="2447"/>
                </a:lnTo>
                <a:lnTo>
                  <a:pt x="3048" y="2440"/>
                </a:lnTo>
                <a:lnTo>
                  <a:pt x="3048" y="2433"/>
                </a:lnTo>
                <a:lnTo>
                  <a:pt x="3048" y="2426"/>
                </a:lnTo>
                <a:lnTo>
                  <a:pt x="3049" y="2419"/>
                </a:lnTo>
                <a:lnTo>
                  <a:pt x="3052" y="2413"/>
                </a:lnTo>
                <a:lnTo>
                  <a:pt x="3054" y="2407"/>
                </a:lnTo>
                <a:lnTo>
                  <a:pt x="3057" y="2399"/>
                </a:lnTo>
                <a:lnTo>
                  <a:pt x="3060" y="2394"/>
                </a:lnTo>
                <a:lnTo>
                  <a:pt x="3064" y="2389"/>
                </a:lnTo>
                <a:lnTo>
                  <a:pt x="3069" y="2384"/>
                </a:lnTo>
                <a:lnTo>
                  <a:pt x="3074" y="2379"/>
                </a:lnTo>
                <a:lnTo>
                  <a:pt x="3079" y="2375"/>
                </a:lnTo>
                <a:lnTo>
                  <a:pt x="3086" y="2372"/>
                </a:lnTo>
                <a:lnTo>
                  <a:pt x="3092" y="2369"/>
                </a:lnTo>
                <a:lnTo>
                  <a:pt x="3098" y="2367"/>
                </a:lnTo>
                <a:lnTo>
                  <a:pt x="3105" y="2365"/>
                </a:lnTo>
                <a:lnTo>
                  <a:pt x="3113" y="2364"/>
                </a:lnTo>
                <a:lnTo>
                  <a:pt x="3120" y="2363"/>
                </a:lnTo>
                <a:lnTo>
                  <a:pt x="3127" y="2364"/>
                </a:lnTo>
                <a:lnTo>
                  <a:pt x="3133" y="2365"/>
                </a:lnTo>
                <a:lnTo>
                  <a:pt x="3140" y="2367"/>
                </a:lnTo>
                <a:lnTo>
                  <a:pt x="3147" y="2369"/>
                </a:lnTo>
                <a:lnTo>
                  <a:pt x="3153" y="2372"/>
                </a:lnTo>
                <a:lnTo>
                  <a:pt x="3159" y="2375"/>
                </a:lnTo>
                <a:lnTo>
                  <a:pt x="3164" y="2379"/>
                </a:lnTo>
                <a:lnTo>
                  <a:pt x="3169" y="2384"/>
                </a:lnTo>
                <a:lnTo>
                  <a:pt x="3175" y="2389"/>
                </a:lnTo>
                <a:lnTo>
                  <a:pt x="3179" y="2394"/>
                </a:lnTo>
                <a:lnTo>
                  <a:pt x="3182" y="2400"/>
                </a:lnTo>
                <a:lnTo>
                  <a:pt x="3185" y="2407"/>
                </a:lnTo>
                <a:lnTo>
                  <a:pt x="3187" y="2413"/>
                </a:lnTo>
                <a:lnTo>
                  <a:pt x="3189" y="2419"/>
                </a:lnTo>
                <a:lnTo>
                  <a:pt x="3190" y="2426"/>
                </a:lnTo>
                <a:lnTo>
                  <a:pt x="3190" y="2433"/>
                </a:lnTo>
                <a:lnTo>
                  <a:pt x="3190" y="2440"/>
                </a:lnTo>
                <a:lnTo>
                  <a:pt x="3189" y="2447"/>
                </a:lnTo>
                <a:lnTo>
                  <a:pt x="3187" y="2455"/>
                </a:lnTo>
                <a:lnTo>
                  <a:pt x="3185" y="2461"/>
                </a:lnTo>
                <a:lnTo>
                  <a:pt x="3182" y="2467"/>
                </a:lnTo>
                <a:lnTo>
                  <a:pt x="3179" y="2473"/>
                </a:lnTo>
                <a:lnTo>
                  <a:pt x="3175" y="2478"/>
                </a:lnTo>
                <a:lnTo>
                  <a:pt x="3169" y="2483"/>
                </a:lnTo>
                <a:lnTo>
                  <a:pt x="3164" y="2488"/>
                </a:lnTo>
                <a:lnTo>
                  <a:pt x="3159" y="2491"/>
                </a:lnTo>
                <a:lnTo>
                  <a:pt x="3153" y="2495"/>
                </a:lnTo>
                <a:lnTo>
                  <a:pt x="3147" y="2498"/>
                </a:lnTo>
                <a:lnTo>
                  <a:pt x="3140" y="2501"/>
                </a:lnTo>
                <a:lnTo>
                  <a:pt x="3133" y="2503"/>
                </a:lnTo>
                <a:lnTo>
                  <a:pt x="3127" y="2504"/>
                </a:lnTo>
                <a:lnTo>
                  <a:pt x="3120" y="2504"/>
                </a:lnTo>
                <a:close/>
                <a:moveTo>
                  <a:pt x="1196" y="533"/>
                </a:moveTo>
                <a:lnTo>
                  <a:pt x="1189" y="534"/>
                </a:lnTo>
                <a:lnTo>
                  <a:pt x="1181" y="535"/>
                </a:lnTo>
                <a:lnTo>
                  <a:pt x="1175" y="538"/>
                </a:lnTo>
                <a:lnTo>
                  <a:pt x="1168" y="540"/>
                </a:lnTo>
                <a:lnTo>
                  <a:pt x="1162" y="543"/>
                </a:lnTo>
                <a:lnTo>
                  <a:pt x="1157" y="546"/>
                </a:lnTo>
                <a:lnTo>
                  <a:pt x="1150" y="550"/>
                </a:lnTo>
                <a:lnTo>
                  <a:pt x="1145" y="555"/>
                </a:lnTo>
                <a:lnTo>
                  <a:pt x="1141" y="559"/>
                </a:lnTo>
                <a:lnTo>
                  <a:pt x="1137" y="565"/>
                </a:lnTo>
                <a:lnTo>
                  <a:pt x="1134" y="570"/>
                </a:lnTo>
                <a:lnTo>
                  <a:pt x="1131" y="576"/>
                </a:lnTo>
                <a:lnTo>
                  <a:pt x="1128" y="583"/>
                </a:lnTo>
                <a:lnTo>
                  <a:pt x="1127" y="590"/>
                </a:lnTo>
                <a:lnTo>
                  <a:pt x="1126" y="597"/>
                </a:lnTo>
                <a:lnTo>
                  <a:pt x="1125" y="604"/>
                </a:lnTo>
                <a:lnTo>
                  <a:pt x="1125" y="1394"/>
                </a:lnTo>
                <a:lnTo>
                  <a:pt x="327" y="1394"/>
                </a:lnTo>
                <a:lnTo>
                  <a:pt x="320" y="1394"/>
                </a:lnTo>
                <a:lnTo>
                  <a:pt x="312" y="1395"/>
                </a:lnTo>
                <a:lnTo>
                  <a:pt x="306" y="1397"/>
                </a:lnTo>
                <a:lnTo>
                  <a:pt x="299" y="1399"/>
                </a:lnTo>
                <a:lnTo>
                  <a:pt x="293" y="1402"/>
                </a:lnTo>
                <a:lnTo>
                  <a:pt x="288" y="1405"/>
                </a:lnTo>
                <a:lnTo>
                  <a:pt x="281" y="1409"/>
                </a:lnTo>
                <a:lnTo>
                  <a:pt x="276" y="1414"/>
                </a:lnTo>
                <a:lnTo>
                  <a:pt x="272" y="1419"/>
                </a:lnTo>
                <a:lnTo>
                  <a:pt x="268" y="1424"/>
                </a:lnTo>
                <a:lnTo>
                  <a:pt x="265" y="1431"/>
                </a:lnTo>
                <a:lnTo>
                  <a:pt x="262" y="1437"/>
                </a:lnTo>
                <a:lnTo>
                  <a:pt x="259" y="1443"/>
                </a:lnTo>
                <a:lnTo>
                  <a:pt x="258" y="1450"/>
                </a:lnTo>
                <a:lnTo>
                  <a:pt x="257" y="1457"/>
                </a:lnTo>
                <a:lnTo>
                  <a:pt x="256" y="1464"/>
                </a:lnTo>
                <a:lnTo>
                  <a:pt x="257" y="1511"/>
                </a:lnTo>
                <a:lnTo>
                  <a:pt x="261" y="1559"/>
                </a:lnTo>
                <a:lnTo>
                  <a:pt x="267" y="1605"/>
                </a:lnTo>
                <a:lnTo>
                  <a:pt x="275" y="1651"/>
                </a:lnTo>
                <a:lnTo>
                  <a:pt x="286" y="1696"/>
                </a:lnTo>
                <a:lnTo>
                  <a:pt x="298" y="1740"/>
                </a:lnTo>
                <a:lnTo>
                  <a:pt x="314" y="1783"/>
                </a:lnTo>
                <a:lnTo>
                  <a:pt x="330" y="1826"/>
                </a:lnTo>
                <a:lnTo>
                  <a:pt x="349" y="1867"/>
                </a:lnTo>
                <a:lnTo>
                  <a:pt x="369" y="1907"/>
                </a:lnTo>
                <a:lnTo>
                  <a:pt x="392" y="1946"/>
                </a:lnTo>
                <a:lnTo>
                  <a:pt x="417" y="1983"/>
                </a:lnTo>
                <a:lnTo>
                  <a:pt x="443" y="2020"/>
                </a:lnTo>
                <a:lnTo>
                  <a:pt x="471" y="2055"/>
                </a:lnTo>
                <a:lnTo>
                  <a:pt x="501" y="2089"/>
                </a:lnTo>
                <a:lnTo>
                  <a:pt x="532" y="2121"/>
                </a:lnTo>
                <a:lnTo>
                  <a:pt x="565" y="2152"/>
                </a:lnTo>
                <a:lnTo>
                  <a:pt x="599" y="2182"/>
                </a:lnTo>
                <a:lnTo>
                  <a:pt x="634" y="2209"/>
                </a:lnTo>
                <a:lnTo>
                  <a:pt x="671" y="2235"/>
                </a:lnTo>
                <a:lnTo>
                  <a:pt x="709" y="2259"/>
                </a:lnTo>
                <a:lnTo>
                  <a:pt x="748" y="2282"/>
                </a:lnTo>
                <a:lnTo>
                  <a:pt x="789" y="2302"/>
                </a:lnTo>
                <a:lnTo>
                  <a:pt x="830" y="2321"/>
                </a:lnTo>
                <a:lnTo>
                  <a:pt x="874" y="2337"/>
                </a:lnTo>
                <a:lnTo>
                  <a:pt x="917" y="2352"/>
                </a:lnTo>
                <a:lnTo>
                  <a:pt x="961" y="2365"/>
                </a:lnTo>
                <a:lnTo>
                  <a:pt x="1007" y="2375"/>
                </a:lnTo>
                <a:lnTo>
                  <a:pt x="1053" y="2383"/>
                </a:lnTo>
                <a:lnTo>
                  <a:pt x="1100" y="2389"/>
                </a:lnTo>
                <a:lnTo>
                  <a:pt x="1147" y="2392"/>
                </a:lnTo>
                <a:lnTo>
                  <a:pt x="1196" y="2394"/>
                </a:lnTo>
                <a:lnTo>
                  <a:pt x="1244" y="2392"/>
                </a:lnTo>
                <a:lnTo>
                  <a:pt x="1292" y="2389"/>
                </a:lnTo>
                <a:lnTo>
                  <a:pt x="1339" y="2383"/>
                </a:lnTo>
                <a:lnTo>
                  <a:pt x="1385" y="2375"/>
                </a:lnTo>
                <a:lnTo>
                  <a:pt x="1430" y="2365"/>
                </a:lnTo>
                <a:lnTo>
                  <a:pt x="1476" y="2352"/>
                </a:lnTo>
                <a:lnTo>
                  <a:pt x="1519" y="2337"/>
                </a:lnTo>
                <a:lnTo>
                  <a:pt x="1562" y="2321"/>
                </a:lnTo>
                <a:lnTo>
                  <a:pt x="1603" y="2302"/>
                </a:lnTo>
                <a:lnTo>
                  <a:pt x="1644" y="2282"/>
                </a:lnTo>
                <a:lnTo>
                  <a:pt x="1684" y="2259"/>
                </a:lnTo>
                <a:lnTo>
                  <a:pt x="1722" y="2235"/>
                </a:lnTo>
                <a:lnTo>
                  <a:pt x="1758" y="2209"/>
                </a:lnTo>
                <a:lnTo>
                  <a:pt x="1794" y="2182"/>
                </a:lnTo>
                <a:lnTo>
                  <a:pt x="1828" y="2152"/>
                </a:lnTo>
                <a:lnTo>
                  <a:pt x="1860" y="2121"/>
                </a:lnTo>
                <a:lnTo>
                  <a:pt x="1892" y="2089"/>
                </a:lnTo>
                <a:lnTo>
                  <a:pt x="1921" y="2055"/>
                </a:lnTo>
                <a:lnTo>
                  <a:pt x="1949" y="2020"/>
                </a:lnTo>
                <a:lnTo>
                  <a:pt x="1976" y="1983"/>
                </a:lnTo>
                <a:lnTo>
                  <a:pt x="2000" y="1946"/>
                </a:lnTo>
                <a:lnTo>
                  <a:pt x="2022" y="1907"/>
                </a:lnTo>
                <a:lnTo>
                  <a:pt x="2043" y="1867"/>
                </a:lnTo>
                <a:lnTo>
                  <a:pt x="2063" y="1826"/>
                </a:lnTo>
                <a:lnTo>
                  <a:pt x="2079" y="1783"/>
                </a:lnTo>
                <a:lnTo>
                  <a:pt x="2094" y="1740"/>
                </a:lnTo>
                <a:lnTo>
                  <a:pt x="2107" y="1696"/>
                </a:lnTo>
                <a:lnTo>
                  <a:pt x="2118" y="1651"/>
                </a:lnTo>
                <a:lnTo>
                  <a:pt x="2126" y="1605"/>
                </a:lnTo>
                <a:lnTo>
                  <a:pt x="2132" y="1559"/>
                </a:lnTo>
                <a:lnTo>
                  <a:pt x="2135" y="1511"/>
                </a:lnTo>
                <a:lnTo>
                  <a:pt x="2136" y="1464"/>
                </a:lnTo>
                <a:lnTo>
                  <a:pt x="2135" y="1416"/>
                </a:lnTo>
                <a:lnTo>
                  <a:pt x="2132" y="1369"/>
                </a:lnTo>
                <a:lnTo>
                  <a:pt x="2126" y="1322"/>
                </a:lnTo>
                <a:lnTo>
                  <a:pt x="2118" y="1276"/>
                </a:lnTo>
                <a:lnTo>
                  <a:pt x="2107" y="1231"/>
                </a:lnTo>
                <a:lnTo>
                  <a:pt x="2094" y="1187"/>
                </a:lnTo>
                <a:lnTo>
                  <a:pt x="2079" y="1145"/>
                </a:lnTo>
                <a:lnTo>
                  <a:pt x="2063" y="1103"/>
                </a:lnTo>
                <a:lnTo>
                  <a:pt x="2043" y="1061"/>
                </a:lnTo>
                <a:lnTo>
                  <a:pt x="2022" y="1021"/>
                </a:lnTo>
                <a:lnTo>
                  <a:pt x="2000" y="982"/>
                </a:lnTo>
                <a:lnTo>
                  <a:pt x="1976" y="944"/>
                </a:lnTo>
                <a:lnTo>
                  <a:pt x="1949" y="907"/>
                </a:lnTo>
                <a:lnTo>
                  <a:pt x="1921" y="873"/>
                </a:lnTo>
                <a:lnTo>
                  <a:pt x="1892" y="839"/>
                </a:lnTo>
                <a:lnTo>
                  <a:pt x="1860" y="806"/>
                </a:lnTo>
                <a:lnTo>
                  <a:pt x="1828" y="776"/>
                </a:lnTo>
                <a:lnTo>
                  <a:pt x="1794" y="746"/>
                </a:lnTo>
                <a:lnTo>
                  <a:pt x="1758" y="718"/>
                </a:lnTo>
                <a:lnTo>
                  <a:pt x="1722" y="693"/>
                </a:lnTo>
                <a:lnTo>
                  <a:pt x="1684" y="668"/>
                </a:lnTo>
                <a:lnTo>
                  <a:pt x="1644" y="646"/>
                </a:lnTo>
                <a:lnTo>
                  <a:pt x="1603" y="625"/>
                </a:lnTo>
                <a:lnTo>
                  <a:pt x="1562" y="607"/>
                </a:lnTo>
                <a:lnTo>
                  <a:pt x="1519" y="591"/>
                </a:lnTo>
                <a:lnTo>
                  <a:pt x="1476" y="575"/>
                </a:lnTo>
                <a:lnTo>
                  <a:pt x="1430" y="563"/>
                </a:lnTo>
                <a:lnTo>
                  <a:pt x="1385" y="553"/>
                </a:lnTo>
                <a:lnTo>
                  <a:pt x="1339" y="545"/>
                </a:lnTo>
                <a:lnTo>
                  <a:pt x="1292" y="539"/>
                </a:lnTo>
                <a:lnTo>
                  <a:pt x="1244" y="535"/>
                </a:lnTo>
                <a:lnTo>
                  <a:pt x="1196" y="533"/>
                </a:lnTo>
                <a:close/>
                <a:moveTo>
                  <a:pt x="1267" y="678"/>
                </a:moveTo>
                <a:lnTo>
                  <a:pt x="1298" y="682"/>
                </a:lnTo>
                <a:lnTo>
                  <a:pt x="1329" y="686"/>
                </a:lnTo>
                <a:lnTo>
                  <a:pt x="1359" y="691"/>
                </a:lnTo>
                <a:lnTo>
                  <a:pt x="1389" y="698"/>
                </a:lnTo>
                <a:lnTo>
                  <a:pt x="1419" y="706"/>
                </a:lnTo>
                <a:lnTo>
                  <a:pt x="1448" y="715"/>
                </a:lnTo>
                <a:lnTo>
                  <a:pt x="1476" y="725"/>
                </a:lnTo>
                <a:lnTo>
                  <a:pt x="1504" y="736"/>
                </a:lnTo>
                <a:lnTo>
                  <a:pt x="1532" y="748"/>
                </a:lnTo>
                <a:lnTo>
                  <a:pt x="1559" y="761"/>
                </a:lnTo>
                <a:lnTo>
                  <a:pt x="1585" y="775"/>
                </a:lnTo>
                <a:lnTo>
                  <a:pt x="1611" y="790"/>
                </a:lnTo>
                <a:lnTo>
                  <a:pt x="1636" y="805"/>
                </a:lnTo>
                <a:lnTo>
                  <a:pt x="1661" y="823"/>
                </a:lnTo>
                <a:lnTo>
                  <a:pt x="1685" y="840"/>
                </a:lnTo>
                <a:lnTo>
                  <a:pt x="1707" y="858"/>
                </a:lnTo>
                <a:lnTo>
                  <a:pt x="1267" y="1294"/>
                </a:lnTo>
                <a:lnTo>
                  <a:pt x="1267" y="678"/>
                </a:lnTo>
                <a:close/>
                <a:moveTo>
                  <a:pt x="1196" y="2253"/>
                </a:moveTo>
                <a:lnTo>
                  <a:pt x="1158" y="2252"/>
                </a:lnTo>
                <a:lnTo>
                  <a:pt x="1119" y="2249"/>
                </a:lnTo>
                <a:lnTo>
                  <a:pt x="1081" y="2245"/>
                </a:lnTo>
                <a:lnTo>
                  <a:pt x="1044" y="2239"/>
                </a:lnTo>
                <a:lnTo>
                  <a:pt x="1008" y="2231"/>
                </a:lnTo>
                <a:lnTo>
                  <a:pt x="972" y="2222"/>
                </a:lnTo>
                <a:lnTo>
                  <a:pt x="937" y="2210"/>
                </a:lnTo>
                <a:lnTo>
                  <a:pt x="901" y="2197"/>
                </a:lnTo>
                <a:lnTo>
                  <a:pt x="867" y="2183"/>
                </a:lnTo>
                <a:lnTo>
                  <a:pt x="835" y="2167"/>
                </a:lnTo>
                <a:lnTo>
                  <a:pt x="802" y="2150"/>
                </a:lnTo>
                <a:lnTo>
                  <a:pt x="771" y="2132"/>
                </a:lnTo>
                <a:lnTo>
                  <a:pt x="741" y="2112"/>
                </a:lnTo>
                <a:lnTo>
                  <a:pt x="711" y="2091"/>
                </a:lnTo>
                <a:lnTo>
                  <a:pt x="683" y="2068"/>
                </a:lnTo>
                <a:lnTo>
                  <a:pt x="657" y="2045"/>
                </a:lnTo>
                <a:lnTo>
                  <a:pt x="631" y="2020"/>
                </a:lnTo>
                <a:lnTo>
                  <a:pt x="605" y="1994"/>
                </a:lnTo>
                <a:lnTo>
                  <a:pt x="581" y="1967"/>
                </a:lnTo>
                <a:lnTo>
                  <a:pt x="559" y="1938"/>
                </a:lnTo>
                <a:lnTo>
                  <a:pt x="538" y="1910"/>
                </a:lnTo>
                <a:lnTo>
                  <a:pt x="518" y="1879"/>
                </a:lnTo>
                <a:lnTo>
                  <a:pt x="499" y="1849"/>
                </a:lnTo>
                <a:lnTo>
                  <a:pt x="482" y="1816"/>
                </a:lnTo>
                <a:lnTo>
                  <a:pt x="466" y="1783"/>
                </a:lnTo>
                <a:lnTo>
                  <a:pt x="453" y="1750"/>
                </a:lnTo>
                <a:lnTo>
                  <a:pt x="440" y="1716"/>
                </a:lnTo>
                <a:lnTo>
                  <a:pt x="429" y="1681"/>
                </a:lnTo>
                <a:lnTo>
                  <a:pt x="420" y="1645"/>
                </a:lnTo>
                <a:lnTo>
                  <a:pt x="412" y="1608"/>
                </a:lnTo>
                <a:lnTo>
                  <a:pt x="405" y="1572"/>
                </a:lnTo>
                <a:lnTo>
                  <a:pt x="401" y="1535"/>
                </a:lnTo>
                <a:lnTo>
                  <a:pt x="1196" y="1535"/>
                </a:lnTo>
                <a:lnTo>
                  <a:pt x="1203" y="1534"/>
                </a:lnTo>
                <a:lnTo>
                  <a:pt x="1210" y="1533"/>
                </a:lnTo>
                <a:lnTo>
                  <a:pt x="1218" y="1531"/>
                </a:lnTo>
                <a:lnTo>
                  <a:pt x="1224" y="1529"/>
                </a:lnTo>
                <a:lnTo>
                  <a:pt x="1230" y="1526"/>
                </a:lnTo>
                <a:lnTo>
                  <a:pt x="1236" y="1523"/>
                </a:lnTo>
                <a:lnTo>
                  <a:pt x="1241" y="1519"/>
                </a:lnTo>
                <a:lnTo>
                  <a:pt x="1247" y="1513"/>
                </a:lnTo>
                <a:lnTo>
                  <a:pt x="1247" y="1513"/>
                </a:lnTo>
                <a:lnTo>
                  <a:pt x="1247" y="1513"/>
                </a:lnTo>
                <a:lnTo>
                  <a:pt x="1809" y="959"/>
                </a:lnTo>
                <a:lnTo>
                  <a:pt x="1829" y="984"/>
                </a:lnTo>
                <a:lnTo>
                  <a:pt x="1850" y="1012"/>
                </a:lnTo>
                <a:lnTo>
                  <a:pt x="1869" y="1039"/>
                </a:lnTo>
                <a:lnTo>
                  <a:pt x="1886" y="1068"/>
                </a:lnTo>
                <a:lnTo>
                  <a:pt x="1903" y="1097"/>
                </a:lnTo>
                <a:lnTo>
                  <a:pt x="1918" y="1128"/>
                </a:lnTo>
                <a:lnTo>
                  <a:pt x="1932" y="1159"/>
                </a:lnTo>
                <a:lnTo>
                  <a:pt x="1945" y="1190"/>
                </a:lnTo>
                <a:lnTo>
                  <a:pt x="1956" y="1222"/>
                </a:lnTo>
                <a:lnTo>
                  <a:pt x="1966" y="1256"/>
                </a:lnTo>
                <a:lnTo>
                  <a:pt x="1974" y="1289"/>
                </a:lnTo>
                <a:lnTo>
                  <a:pt x="1981" y="1323"/>
                </a:lnTo>
                <a:lnTo>
                  <a:pt x="1987" y="1358"/>
                </a:lnTo>
                <a:lnTo>
                  <a:pt x="1990" y="1393"/>
                </a:lnTo>
                <a:lnTo>
                  <a:pt x="1994" y="1428"/>
                </a:lnTo>
                <a:lnTo>
                  <a:pt x="1995" y="1464"/>
                </a:lnTo>
                <a:lnTo>
                  <a:pt x="1994" y="1504"/>
                </a:lnTo>
                <a:lnTo>
                  <a:pt x="1990" y="1544"/>
                </a:lnTo>
                <a:lnTo>
                  <a:pt x="1985" y="1584"/>
                </a:lnTo>
                <a:lnTo>
                  <a:pt x="1978" y="1623"/>
                </a:lnTo>
                <a:lnTo>
                  <a:pt x="1969" y="1661"/>
                </a:lnTo>
                <a:lnTo>
                  <a:pt x="1958" y="1698"/>
                </a:lnTo>
                <a:lnTo>
                  <a:pt x="1946" y="1735"/>
                </a:lnTo>
                <a:lnTo>
                  <a:pt x="1932" y="1771"/>
                </a:lnTo>
                <a:lnTo>
                  <a:pt x="1915" y="1806"/>
                </a:lnTo>
                <a:lnTo>
                  <a:pt x="1897" y="1839"/>
                </a:lnTo>
                <a:lnTo>
                  <a:pt x="1879" y="1873"/>
                </a:lnTo>
                <a:lnTo>
                  <a:pt x="1857" y="1905"/>
                </a:lnTo>
                <a:lnTo>
                  <a:pt x="1835" y="1935"/>
                </a:lnTo>
                <a:lnTo>
                  <a:pt x="1812" y="1966"/>
                </a:lnTo>
                <a:lnTo>
                  <a:pt x="1787" y="1995"/>
                </a:lnTo>
                <a:lnTo>
                  <a:pt x="1760" y="2021"/>
                </a:lnTo>
                <a:lnTo>
                  <a:pt x="1732" y="2048"/>
                </a:lnTo>
                <a:lnTo>
                  <a:pt x="1703" y="2072"/>
                </a:lnTo>
                <a:lnTo>
                  <a:pt x="1673" y="2096"/>
                </a:lnTo>
                <a:lnTo>
                  <a:pt x="1642" y="2118"/>
                </a:lnTo>
                <a:lnTo>
                  <a:pt x="1609" y="2139"/>
                </a:lnTo>
                <a:lnTo>
                  <a:pt x="1576" y="2158"/>
                </a:lnTo>
                <a:lnTo>
                  <a:pt x="1542" y="2176"/>
                </a:lnTo>
                <a:lnTo>
                  <a:pt x="1507" y="2191"/>
                </a:lnTo>
                <a:lnTo>
                  <a:pt x="1470" y="2205"/>
                </a:lnTo>
                <a:lnTo>
                  <a:pt x="1434" y="2217"/>
                </a:lnTo>
                <a:lnTo>
                  <a:pt x="1395" y="2229"/>
                </a:lnTo>
                <a:lnTo>
                  <a:pt x="1357" y="2237"/>
                </a:lnTo>
                <a:lnTo>
                  <a:pt x="1318" y="2244"/>
                </a:lnTo>
                <a:lnTo>
                  <a:pt x="1278" y="2249"/>
                </a:lnTo>
                <a:lnTo>
                  <a:pt x="1237" y="2252"/>
                </a:lnTo>
                <a:lnTo>
                  <a:pt x="1196" y="2253"/>
                </a:lnTo>
                <a:close/>
                <a:moveTo>
                  <a:pt x="721" y="2485"/>
                </a:moveTo>
                <a:lnTo>
                  <a:pt x="715" y="2480"/>
                </a:lnTo>
                <a:lnTo>
                  <a:pt x="709" y="2476"/>
                </a:lnTo>
                <a:lnTo>
                  <a:pt x="704" y="2473"/>
                </a:lnTo>
                <a:lnTo>
                  <a:pt x="697" y="2470"/>
                </a:lnTo>
                <a:lnTo>
                  <a:pt x="691" y="2468"/>
                </a:lnTo>
                <a:lnTo>
                  <a:pt x="684" y="2466"/>
                </a:lnTo>
                <a:lnTo>
                  <a:pt x="677" y="2465"/>
                </a:lnTo>
                <a:lnTo>
                  <a:pt x="670" y="2465"/>
                </a:lnTo>
                <a:lnTo>
                  <a:pt x="663" y="2465"/>
                </a:lnTo>
                <a:lnTo>
                  <a:pt x="657" y="2466"/>
                </a:lnTo>
                <a:lnTo>
                  <a:pt x="649" y="2468"/>
                </a:lnTo>
                <a:lnTo>
                  <a:pt x="643" y="2470"/>
                </a:lnTo>
                <a:lnTo>
                  <a:pt x="637" y="2473"/>
                </a:lnTo>
                <a:lnTo>
                  <a:pt x="631" y="2476"/>
                </a:lnTo>
                <a:lnTo>
                  <a:pt x="625" y="2480"/>
                </a:lnTo>
                <a:lnTo>
                  <a:pt x="619" y="2485"/>
                </a:lnTo>
                <a:lnTo>
                  <a:pt x="615" y="2490"/>
                </a:lnTo>
                <a:lnTo>
                  <a:pt x="611" y="2495"/>
                </a:lnTo>
                <a:lnTo>
                  <a:pt x="607" y="2502"/>
                </a:lnTo>
                <a:lnTo>
                  <a:pt x="604" y="2508"/>
                </a:lnTo>
                <a:lnTo>
                  <a:pt x="602" y="2515"/>
                </a:lnTo>
                <a:lnTo>
                  <a:pt x="600" y="2521"/>
                </a:lnTo>
                <a:lnTo>
                  <a:pt x="599" y="2528"/>
                </a:lnTo>
                <a:lnTo>
                  <a:pt x="599" y="2535"/>
                </a:lnTo>
                <a:lnTo>
                  <a:pt x="599" y="2541"/>
                </a:lnTo>
                <a:lnTo>
                  <a:pt x="600" y="2549"/>
                </a:lnTo>
                <a:lnTo>
                  <a:pt x="602" y="2556"/>
                </a:lnTo>
                <a:lnTo>
                  <a:pt x="604" y="2562"/>
                </a:lnTo>
                <a:lnTo>
                  <a:pt x="607" y="2568"/>
                </a:lnTo>
                <a:lnTo>
                  <a:pt x="611" y="2574"/>
                </a:lnTo>
                <a:lnTo>
                  <a:pt x="615" y="2579"/>
                </a:lnTo>
                <a:lnTo>
                  <a:pt x="619" y="2584"/>
                </a:lnTo>
                <a:lnTo>
                  <a:pt x="625" y="2589"/>
                </a:lnTo>
                <a:lnTo>
                  <a:pt x="631" y="2594"/>
                </a:lnTo>
                <a:lnTo>
                  <a:pt x="637" y="2597"/>
                </a:lnTo>
                <a:lnTo>
                  <a:pt x="643" y="2600"/>
                </a:lnTo>
                <a:lnTo>
                  <a:pt x="649" y="2602"/>
                </a:lnTo>
                <a:lnTo>
                  <a:pt x="657" y="2604"/>
                </a:lnTo>
                <a:lnTo>
                  <a:pt x="663" y="2605"/>
                </a:lnTo>
                <a:lnTo>
                  <a:pt x="670" y="2606"/>
                </a:lnTo>
                <a:lnTo>
                  <a:pt x="677" y="2605"/>
                </a:lnTo>
                <a:lnTo>
                  <a:pt x="684" y="2604"/>
                </a:lnTo>
                <a:lnTo>
                  <a:pt x="691" y="2602"/>
                </a:lnTo>
                <a:lnTo>
                  <a:pt x="697" y="2600"/>
                </a:lnTo>
                <a:lnTo>
                  <a:pt x="704" y="2597"/>
                </a:lnTo>
                <a:lnTo>
                  <a:pt x="709" y="2594"/>
                </a:lnTo>
                <a:lnTo>
                  <a:pt x="715" y="2589"/>
                </a:lnTo>
                <a:lnTo>
                  <a:pt x="721" y="2584"/>
                </a:lnTo>
                <a:lnTo>
                  <a:pt x="725" y="2579"/>
                </a:lnTo>
                <a:lnTo>
                  <a:pt x="729" y="2574"/>
                </a:lnTo>
                <a:lnTo>
                  <a:pt x="733" y="2568"/>
                </a:lnTo>
                <a:lnTo>
                  <a:pt x="736" y="2562"/>
                </a:lnTo>
                <a:lnTo>
                  <a:pt x="738" y="2556"/>
                </a:lnTo>
                <a:lnTo>
                  <a:pt x="740" y="2549"/>
                </a:lnTo>
                <a:lnTo>
                  <a:pt x="741" y="2541"/>
                </a:lnTo>
                <a:lnTo>
                  <a:pt x="741" y="2535"/>
                </a:lnTo>
                <a:lnTo>
                  <a:pt x="741" y="2528"/>
                </a:lnTo>
                <a:lnTo>
                  <a:pt x="740" y="2521"/>
                </a:lnTo>
                <a:lnTo>
                  <a:pt x="738" y="2515"/>
                </a:lnTo>
                <a:lnTo>
                  <a:pt x="736" y="2508"/>
                </a:lnTo>
                <a:lnTo>
                  <a:pt x="733" y="2502"/>
                </a:lnTo>
                <a:lnTo>
                  <a:pt x="729" y="2495"/>
                </a:lnTo>
                <a:lnTo>
                  <a:pt x="725" y="2490"/>
                </a:lnTo>
                <a:lnTo>
                  <a:pt x="721" y="2485"/>
                </a:lnTo>
                <a:close/>
                <a:moveTo>
                  <a:pt x="870" y="425"/>
                </a:moveTo>
                <a:lnTo>
                  <a:pt x="870" y="1141"/>
                </a:lnTo>
                <a:lnTo>
                  <a:pt x="146" y="1141"/>
                </a:lnTo>
                <a:lnTo>
                  <a:pt x="150" y="1106"/>
                </a:lnTo>
                <a:lnTo>
                  <a:pt x="156" y="1071"/>
                </a:lnTo>
                <a:lnTo>
                  <a:pt x="163" y="1037"/>
                </a:lnTo>
                <a:lnTo>
                  <a:pt x="172" y="1003"/>
                </a:lnTo>
                <a:lnTo>
                  <a:pt x="181" y="970"/>
                </a:lnTo>
                <a:lnTo>
                  <a:pt x="193" y="937"/>
                </a:lnTo>
                <a:lnTo>
                  <a:pt x="206" y="905"/>
                </a:lnTo>
                <a:lnTo>
                  <a:pt x="219" y="875"/>
                </a:lnTo>
                <a:lnTo>
                  <a:pt x="235" y="844"/>
                </a:lnTo>
                <a:lnTo>
                  <a:pt x="253" y="814"/>
                </a:lnTo>
                <a:lnTo>
                  <a:pt x="270" y="785"/>
                </a:lnTo>
                <a:lnTo>
                  <a:pt x="290" y="757"/>
                </a:lnTo>
                <a:lnTo>
                  <a:pt x="309" y="730"/>
                </a:lnTo>
                <a:lnTo>
                  <a:pt x="331" y="704"/>
                </a:lnTo>
                <a:lnTo>
                  <a:pt x="354" y="679"/>
                </a:lnTo>
                <a:lnTo>
                  <a:pt x="378" y="654"/>
                </a:lnTo>
                <a:lnTo>
                  <a:pt x="402" y="630"/>
                </a:lnTo>
                <a:lnTo>
                  <a:pt x="427" y="608"/>
                </a:lnTo>
                <a:lnTo>
                  <a:pt x="454" y="587"/>
                </a:lnTo>
                <a:lnTo>
                  <a:pt x="482" y="567"/>
                </a:lnTo>
                <a:lnTo>
                  <a:pt x="510" y="548"/>
                </a:lnTo>
                <a:lnTo>
                  <a:pt x="539" y="530"/>
                </a:lnTo>
                <a:lnTo>
                  <a:pt x="569" y="514"/>
                </a:lnTo>
                <a:lnTo>
                  <a:pt x="600" y="499"/>
                </a:lnTo>
                <a:lnTo>
                  <a:pt x="632" y="484"/>
                </a:lnTo>
                <a:lnTo>
                  <a:pt x="664" y="472"/>
                </a:lnTo>
                <a:lnTo>
                  <a:pt x="697" y="460"/>
                </a:lnTo>
                <a:lnTo>
                  <a:pt x="730" y="451"/>
                </a:lnTo>
                <a:lnTo>
                  <a:pt x="764" y="442"/>
                </a:lnTo>
                <a:lnTo>
                  <a:pt x="799" y="435"/>
                </a:lnTo>
                <a:lnTo>
                  <a:pt x="834" y="429"/>
                </a:lnTo>
                <a:lnTo>
                  <a:pt x="870" y="425"/>
                </a:lnTo>
                <a:close/>
                <a:moveTo>
                  <a:pt x="3069" y="641"/>
                </a:moveTo>
                <a:lnTo>
                  <a:pt x="3062" y="641"/>
                </a:lnTo>
                <a:lnTo>
                  <a:pt x="3055" y="640"/>
                </a:lnTo>
                <a:lnTo>
                  <a:pt x="3047" y="638"/>
                </a:lnTo>
                <a:lnTo>
                  <a:pt x="3041" y="636"/>
                </a:lnTo>
                <a:lnTo>
                  <a:pt x="3035" y="633"/>
                </a:lnTo>
                <a:lnTo>
                  <a:pt x="3029" y="628"/>
                </a:lnTo>
                <a:lnTo>
                  <a:pt x="3024" y="624"/>
                </a:lnTo>
                <a:lnTo>
                  <a:pt x="3018" y="620"/>
                </a:lnTo>
                <a:lnTo>
                  <a:pt x="3014" y="615"/>
                </a:lnTo>
                <a:lnTo>
                  <a:pt x="3010" y="610"/>
                </a:lnTo>
                <a:lnTo>
                  <a:pt x="3006" y="604"/>
                </a:lnTo>
                <a:lnTo>
                  <a:pt x="3003" y="598"/>
                </a:lnTo>
                <a:lnTo>
                  <a:pt x="3001" y="592"/>
                </a:lnTo>
                <a:lnTo>
                  <a:pt x="2999" y="585"/>
                </a:lnTo>
                <a:lnTo>
                  <a:pt x="2998" y="577"/>
                </a:lnTo>
                <a:lnTo>
                  <a:pt x="2998" y="570"/>
                </a:lnTo>
                <a:lnTo>
                  <a:pt x="2998" y="240"/>
                </a:lnTo>
                <a:lnTo>
                  <a:pt x="3403" y="641"/>
                </a:lnTo>
                <a:lnTo>
                  <a:pt x="3069" y="641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" name="Rectangle 106">
            <a:extLst>
              <a:ext uri="{FF2B5EF4-FFF2-40B4-BE49-F238E27FC236}">
                <a16:creationId xmlns:a16="http://schemas.microsoft.com/office/drawing/2014/main" id="{23CAAE52-C4BF-1825-96A0-C4DC58759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2768" y="5963882"/>
            <a:ext cx="13904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200+ ТЫС.</a:t>
            </a:r>
            <a:br>
              <a:rPr kumimoji="0" lang="en-US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3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заключений выдано</a:t>
            </a:r>
            <a:endParaRPr kumimoji="0" lang="ru-RU" altLang="ru-RU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18" name="Freeform 6">
            <a:extLst>
              <a:ext uri="{FF2B5EF4-FFF2-40B4-BE49-F238E27FC236}">
                <a16:creationId xmlns:a16="http://schemas.microsoft.com/office/drawing/2014/main" id="{68111C5B-F3B4-927F-2960-54235179EDE7}"/>
              </a:ext>
            </a:extLst>
          </p:cNvPr>
          <p:cNvSpPr>
            <a:spLocks noEditPoints="1"/>
          </p:cNvSpPr>
          <p:nvPr/>
        </p:nvSpPr>
        <p:spPr bwMode="auto">
          <a:xfrm>
            <a:off x="8375445" y="5513205"/>
            <a:ext cx="324000" cy="360000"/>
          </a:xfrm>
          <a:custGeom>
            <a:avLst/>
            <a:gdLst>
              <a:gd name="T0" fmla="*/ 2658 w 3190"/>
              <a:gd name="T1" fmla="*/ 80 h 3742"/>
              <a:gd name="T2" fmla="*/ 2525 w 3190"/>
              <a:gd name="T3" fmla="*/ 1 h 3742"/>
              <a:gd name="T4" fmla="*/ 66 w 3190"/>
              <a:gd name="T5" fmla="*/ 41 h 3742"/>
              <a:gd name="T6" fmla="*/ 0 w 3190"/>
              <a:gd name="T7" fmla="*/ 180 h 3742"/>
              <a:gd name="T8" fmla="*/ 53 w 3190"/>
              <a:gd name="T9" fmla="*/ 3192 h 3742"/>
              <a:gd name="T10" fmla="*/ 501 w 3190"/>
              <a:gd name="T11" fmla="*/ 3245 h 3742"/>
              <a:gd name="T12" fmla="*/ 555 w 3190"/>
              <a:gd name="T13" fmla="*/ 3689 h 3742"/>
              <a:gd name="T14" fmla="*/ 2233 w 3190"/>
              <a:gd name="T15" fmla="*/ 3742 h 3742"/>
              <a:gd name="T16" fmla="*/ 2422 w 3190"/>
              <a:gd name="T17" fmla="*/ 3696 h 3742"/>
              <a:gd name="T18" fmla="*/ 3071 w 3190"/>
              <a:gd name="T19" fmla="*/ 3130 h 3742"/>
              <a:gd name="T20" fmla="*/ 3167 w 3190"/>
              <a:gd name="T21" fmla="*/ 2961 h 3742"/>
              <a:gd name="T22" fmla="*/ 3187 w 3190"/>
              <a:gd name="T23" fmla="*/ 640 h 3742"/>
              <a:gd name="T24" fmla="*/ 3095 w 3190"/>
              <a:gd name="T25" fmla="*/ 517 h 3742"/>
              <a:gd name="T26" fmla="*/ 1171 w 3190"/>
              <a:gd name="T27" fmla="*/ 1579 h 3742"/>
              <a:gd name="T28" fmla="*/ 1124 w 3190"/>
              <a:gd name="T29" fmla="*/ 1613 h 3742"/>
              <a:gd name="T30" fmla="*/ 1122 w 3190"/>
              <a:gd name="T31" fmla="*/ 1672 h 3742"/>
              <a:gd name="T32" fmla="*/ 1165 w 3190"/>
              <a:gd name="T33" fmla="*/ 1709 h 3742"/>
              <a:gd name="T34" fmla="*/ 2539 w 3190"/>
              <a:gd name="T35" fmla="*/ 1704 h 3742"/>
              <a:gd name="T36" fmla="*/ 2574 w 3190"/>
              <a:gd name="T37" fmla="*/ 1659 h 3742"/>
              <a:gd name="T38" fmla="*/ 2560 w 3190"/>
              <a:gd name="T39" fmla="*/ 1602 h 3742"/>
              <a:gd name="T40" fmla="*/ 2507 w 3190"/>
              <a:gd name="T41" fmla="*/ 1578 h 3742"/>
              <a:gd name="T42" fmla="*/ 1141 w 3190"/>
              <a:gd name="T43" fmla="*/ 2494 h 3742"/>
              <a:gd name="T44" fmla="*/ 1116 w 3190"/>
              <a:gd name="T45" fmla="*/ 2546 h 3742"/>
              <a:gd name="T46" fmla="*/ 1141 w 3190"/>
              <a:gd name="T47" fmla="*/ 2599 h 3742"/>
              <a:gd name="T48" fmla="*/ 1921 w 3190"/>
              <a:gd name="T49" fmla="*/ 2614 h 3742"/>
              <a:gd name="T50" fmla="*/ 1971 w 3190"/>
              <a:gd name="T51" fmla="*/ 2584 h 3742"/>
              <a:gd name="T52" fmla="*/ 1979 w 3190"/>
              <a:gd name="T53" fmla="*/ 2527 h 3742"/>
              <a:gd name="T54" fmla="*/ 1941 w 3190"/>
              <a:gd name="T55" fmla="*/ 2484 h 3742"/>
              <a:gd name="T56" fmla="*/ 1165 w 3190"/>
              <a:gd name="T57" fmla="*/ 2031 h 3742"/>
              <a:gd name="T58" fmla="*/ 1122 w 3190"/>
              <a:gd name="T59" fmla="*/ 2069 h 3742"/>
              <a:gd name="T60" fmla="*/ 1124 w 3190"/>
              <a:gd name="T61" fmla="*/ 2128 h 3742"/>
              <a:gd name="T62" fmla="*/ 1171 w 3190"/>
              <a:gd name="T63" fmla="*/ 2162 h 3742"/>
              <a:gd name="T64" fmla="*/ 2545 w 3190"/>
              <a:gd name="T65" fmla="*/ 2152 h 3742"/>
              <a:gd name="T66" fmla="*/ 2575 w 3190"/>
              <a:gd name="T67" fmla="*/ 2103 h 3742"/>
              <a:gd name="T68" fmla="*/ 2555 w 3190"/>
              <a:gd name="T69" fmla="*/ 2048 h 3742"/>
              <a:gd name="T70" fmla="*/ 2507 w 3190"/>
              <a:gd name="T71" fmla="*/ 1127 h 3742"/>
              <a:gd name="T72" fmla="*/ 1137 w 3190"/>
              <a:gd name="T73" fmla="*/ 1146 h 3742"/>
              <a:gd name="T74" fmla="*/ 1117 w 3190"/>
              <a:gd name="T75" fmla="*/ 1202 h 3742"/>
              <a:gd name="T76" fmla="*/ 1147 w 3190"/>
              <a:gd name="T77" fmla="*/ 1251 h 3742"/>
              <a:gd name="T78" fmla="*/ 2520 w 3190"/>
              <a:gd name="T79" fmla="*/ 1261 h 3742"/>
              <a:gd name="T80" fmla="*/ 2567 w 3190"/>
              <a:gd name="T81" fmla="*/ 1226 h 3742"/>
              <a:gd name="T82" fmla="*/ 2570 w 3190"/>
              <a:gd name="T83" fmla="*/ 1168 h 3742"/>
              <a:gd name="T84" fmla="*/ 2526 w 3190"/>
              <a:gd name="T85" fmla="*/ 1130 h 3742"/>
              <a:gd name="T86" fmla="*/ 157 w 3190"/>
              <a:gd name="T87" fmla="*/ 3102 h 3742"/>
              <a:gd name="T88" fmla="*/ 145 w 3190"/>
              <a:gd name="T89" fmla="*/ 155 h 3742"/>
              <a:gd name="T90" fmla="*/ 2532 w 3190"/>
              <a:gd name="T91" fmla="*/ 143 h 3742"/>
              <a:gd name="T92" fmla="*/ 647 w 3190"/>
              <a:gd name="T93" fmla="*/ 500 h 3742"/>
              <a:gd name="T94" fmla="*/ 523 w 3190"/>
              <a:gd name="T95" fmla="*/ 590 h 3742"/>
              <a:gd name="T96" fmla="*/ 2437 w 3190"/>
              <a:gd name="T97" fmla="*/ 3533 h 3742"/>
              <a:gd name="T98" fmla="*/ 2434 w 3190"/>
              <a:gd name="T99" fmla="*/ 3071 h 3742"/>
              <a:gd name="T100" fmla="*/ 2518 w 3190"/>
              <a:gd name="T101" fmla="*/ 3020 h 3742"/>
              <a:gd name="T102" fmla="*/ 3047 w 3190"/>
              <a:gd name="T103" fmla="*/ 2885 h 3742"/>
              <a:gd name="T104" fmla="*/ 2431 w 3190"/>
              <a:gd name="T105" fmla="*/ 2905 h 3742"/>
              <a:gd name="T106" fmla="*/ 2344 w 3190"/>
              <a:gd name="T107" fmla="*/ 2966 h 3742"/>
              <a:gd name="T108" fmla="*/ 2290 w 3190"/>
              <a:gd name="T109" fmla="*/ 3059 h 3742"/>
              <a:gd name="T110" fmla="*/ 2255 w 3190"/>
              <a:gd name="T111" fmla="*/ 3605 h 3742"/>
              <a:gd name="T112" fmla="*/ 646 w 3190"/>
              <a:gd name="T113" fmla="*/ 3587 h 3742"/>
              <a:gd name="T114" fmla="*/ 658 w 3190"/>
              <a:gd name="T115" fmla="*/ 638 h 3742"/>
              <a:gd name="T116" fmla="*/ 3045 w 3190"/>
              <a:gd name="T117" fmla="*/ 651 h 3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90" h="3742">
                <a:moveTo>
                  <a:pt x="3008" y="495"/>
                </a:moveTo>
                <a:lnTo>
                  <a:pt x="2689" y="495"/>
                </a:lnTo>
                <a:lnTo>
                  <a:pt x="2689" y="180"/>
                </a:lnTo>
                <a:lnTo>
                  <a:pt x="2688" y="161"/>
                </a:lnTo>
                <a:lnTo>
                  <a:pt x="2686" y="144"/>
                </a:lnTo>
                <a:lnTo>
                  <a:pt x="2680" y="127"/>
                </a:lnTo>
                <a:lnTo>
                  <a:pt x="2674" y="110"/>
                </a:lnTo>
                <a:lnTo>
                  <a:pt x="2667" y="94"/>
                </a:lnTo>
                <a:lnTo>
                  <a:pt x="2658" y="80"/>
                </a:lnTo>
                <a:lnTo>
                  <a:pt x="2647" y="65"/>
                </a:lnTo>
                <a:lnTo>
                  <a:pt x="2635" y="53"/>
                </a:lnTo>
                <a:lnTo>
                  <a:pt x="2623" y="41"/>
                </a:lnTo>
                <a:lnTo>
                  <a:pt x="2608" y="30"/>
                </a:lnTo>
                <a:lnTo>
                  <a:pt x="2594" y="21"/>
                </a:lnTo>
                <a:lnTo>
                  <a:pt x="2577" y="14"/>
                </a:lnTo>
                <a:lnTo>
                  <a:pt x="2561" y="8"/>
                </a:lnTo>
                <a:lnTo>
                  <a:pt x="2543" y="3"/>
                </a:lnTo>
                <a:lnTo>
                  <a:pt x="2525" y="1"/>
                </a:lnTo>
                <a:lnTo>
                  <a:pt x="2507" y="0"/>
                </a:lnTo>
                <a:lnTo>
                  <a:pt x="182" y="0"/>
                </a:lnTo>
                <a:lnTo>
                  <a:pt x="163" y="1"/>
                </a:lnTo>
                <a:lnTo>
                  <a:pt x="146" y="3"/>
                </a:lnTo>
                <a:lnTo>
                  <a:pt x="128" y="8"/>
                </a:lnTo>
                <a:lnTo>
                  <a:pt x="112" y="14"/>
                </a:lnTo>
                <a:lnTo>
                  <a:pt x="95" y="21"/>
                </a:lnTo>
                <a:lnTo>
                  <a:pt x="81" y="30"/>
                </a:lnTo>
                <a:lnTo>
                  <a:pt x="66" y="41"/>
                </a:lnTo>
                <a:lnTo>
                  <a:pt x="53" y="53"/>
                </a:lnTo>
                <a:lnTo>
                  <a:pt x="42" y="65"/>
                </a:lnTo>
                <a:lnTo>
                  <a:pt x="31" y="80"/>
                </a:lnTo>
                <a:lnTo>
                  <a:pt x="22" y="94"/>
                </a:lnTo>
                <a:lnTo>
                  <a:pt x="15" y="110"/>
                </a:lnTo>
                <a:lnTo>
                  <a:pt x="8" y="127"/>
                </a:lnTo>
                <a:lnTo>
                  <a:pt x="3" y="144"/>
                </a:lnTo>
                <a:lnTo>
                  <a:pt x="1" y="161"/>
                </a:lnTo>
                <a:lnTo>
                  <a:pt x="0" y="180"/>
                </a:lnTo>
                <a:lnTo>
                  <a:pt x="0" y="3065"/>
                </a:lnTo>
                <a:lnTo>
                  <a:pt x="1" y="3084"/>
                </a:lnTo>
                <a:lnTo>
                  <a:pt x="3" y="3101"/>
                </a:lnTo>
                <a:lnTo>
                  <a:pt x="8" y="3119"/>
                </a:lnTo>
                <a:lnTo>
                  <a:pt x="15" y="3135"/>
                </a:lnTo>
                <a:lnTo>
                  <a:pt x="22" y="3151"/>
                </a:lnTo>
                <a:lnTo>
                  <a:pt x="31" y="3166"/>
                </a:lnTo>
                <a:lnTo>
                  <a:pt x="42" y="3180"/>
                </a:lnTo>
                <a:lnTo>
                  <a:pt x="53" y="3192"/>
                </a:lnTo>
                <a:lnTo>
                  <a:pt x="66" y="3204"/>
                </a:lnTo>
                <a:lnTo>
                  <a:pt x="81" y="3215"/>
                </a:lnTo>
                <a:lnTo>
                  <a:pt x="95" y="3224"/>
                </a:lnTo>
                <a:lnTo>
                  <a:pt x="112" y="3231"/>
                </a:lnTo>
                <a:lnTo>
                  <a:pt x="128" y="3237"/>
                </a:lnTo>
                <a:lnTo>
                  <a:pt x="146" y="3242"/>
                </a:lnTo>
                <a:lnTo>
                  <a:pt x="163" y="3244"/>
                </a:lnTo>
                <a:lnTo>
                  <a:pt x="182" y="3245"/>
                </a:lnTo>
                <a:lnTo>
                  <a:pt x="501" y="3245"/>
                </a:lnTo>
                <a:lnTo>
                  <a:pt x="501" y="3561"/>
                </a:lnTo>
                <a:lnTo>
                  <a:pt x="502" y="3579"/>
                </a:lnTo>
                <a:lnTo>
                  <a:pt x="504" y="3598"/>
                </a:lnTo>
                <a:lnTo>
                  <a:pt x="510" y="3615"/>
                </a:lnTo>
                <a:lnTo>
                  <a:pt x="516" y="3632"/>
                </a:lnTo>
                <a:lnTo>
                  <a:pt x="523" y="3647"/>
                </a:lnTo>
                <a:lnTo>
                  <a:pt x="532" y="3662"/>
                </a:lnTo>
                <a:lnTo>
                  <a:pt x="543" y="3675"/>
                </a:lnTo>
                <a:lnTo>
                  <a:pt x="555" y="3689"/>
                </a:lnTo>
                <a:lnTo>
                  <a:pt x="567" y="3700"/>
                </a:lnTo>
                <a:lnTo>
                  <a:pt x="582" y="3710"/>
                </a:lnTo>
                <a:lnTo>
                  <a:pt x="596" y="3719"/>
                </a:lnTo>
                <a:lnTo>
                  <a:pt x="613" y="3728"/>
                </a:lnTo>
                <a:lnTo>
                  <a:pt x="629" y="3734"/>
                </a:lnTo>
                <a:lnTo>
                  <a:pt x="647" y="3738"/>
                </a:lnTo>
                <a:lnTo>
                  <a:pt x="665" y="3741"/>
                </a:lnTo>
                <a:lnTo>
                  <a:pt x="683" y="3742"/>
                </a:lnTo>
                <a:lnTo>
                  <a:pt x="2233" y="3742"/>
                </a:lnTo>
                <a:lnTo>
                  <a:pt x="2253" y="3741"/>
                </a:lnTo>
                <a:lnTo>
                  <a:pt x="2272" y="3739"/>
                </a:lnTo>
                <a:lnTo>
                  <a:pt x="2293" y="3736"/>
                </a:lnTo>
                <a:lnTo>
                  <a:pt x="2315" y="3732"/>
                </a:lnTo>
                <a:lnTo>
                  <a:pt x="2336" y="3727"/>
                </a:lnTo>
                <a:lnTo>
                  <a:pt x="2358" y="3720"/>
                </a:lnTo>
                <a:lnTo>
                  <a:pt x="2380" y="3713"/>
                </a:lnTo>
                <a:lnTo>
                  <a:pt x="2400" y="3705"/>
                </a:lnTo>
                <a:lnTo>
                  <a:pt x="2422" y="3696"/>
                </a:lnTo>
                <a:lnTo>
                  <a:pt x="2443" y="3687"/>
                </a:lnTo>
                <a:lnTo>
                  <a:pt x="2463" y="3677"/>
                </a:lnTo>
                <a:lnTo>
                  <a:pt x="2482" y="3666"/>
                </a:lnTo>
                <a:lnTo>
                  <a:pt x="2501" y="3655"/>
                </a:lnTo>
                <a:lnTo>
                  <a:pt x="2518" y="3643"/>
                </a:lnTo>
                <a:lnTo>
                  <a:pt x="2534" y="3631"/>
                </a:lnTo>
                <a:lnTo>
                  <a:pt x="2548" y="3618"/>
                </a:lnTo>
                <a:lnTo>
                  <a:pt x="3058" y="3144"/>
                </a:lnTo>
                <a:lnTo>
                  <a:pt x="3071" y="3130"/>
                </a:lnTo>
                <a:lnTo>
                  <a:pt x="3084" y="3116"/>
                </a:lnTo>
                <a:lnTo>
                  <a:pt x="3097" y="3099"/>
                </a:lnTo>
                <a:lnTo>
                  <a:pt x="3109" y="3082"/>
                </a:lnTo>
                <a:lnTo>
                  <a:pt x="3121" y="3063"/>
                </a:lnTo>
                <a:lnTo>
                  <a:pt x="3132" y="3044"/>
                </a:lnTo>
                <a:lnTo>
                  <a:pt x="3142" y="3024"/>
                </a:lnTo>
                <a:lnTo>
                  <a:pt x="3152" y="3003"/>
                </a:lnTo>
                <a:lnTo>
                  <a:pt x="3160" y="2983"/>
                </a:lnTo>
                <a:lnTo>
                  <a:pt x="3167" y="2961"/>
                </a:lnTo>
                <a:lnTo>
                  <a:pt x="3174" y="2941"/>
                </a:lnTo>
                <a:lnTo>
                  <a:pt x="3179" y="2919"/>
                </a:lnTo>
                <a:lnTo>
                  <a:pt x="3185" y="2899"/>
                </a:lnTo>
                <a:lnTo>
                  <a:pt x="3188" y="2878"/>
                </a:lnTo>
                <a:lnTo>
                  <a:pt x="3190" y="2859"/>
                </a:lnTo>
                <a:lnTo>
                  <a:pt x="3190" y="2840"/>
                </a:lnTo>
                <a:lnTo>
                  <a:pt x="3190" y="676"/>
                </a:lnTo>
                <a:lnTo>
                  <a:pt x="3190" y="658"/>
                </a:lnTo>
                <a:lnTo>
                  <a:pt x="3187" y="640"/>
                </a:lnTo>
                <a:lnTo>
                  <a:pt x="3183" y="622"/>
                </a:lnTo>
                <a:lnTo>
                  <a:pt x="3176" y="606"/>
                </a:lnTo>
                <a:lnTo>
                  <a:pt x="3168" y="590"/>
                </a:lnTo>
                <a:lnTo>
                  <a:pt x="3159" y="575"/>
                </a:lnTo>
                <a:lnTo>
                  <a:pt x="3148" y="561"/>
                </a:lnTo>
                <a:lnTo>
                  <a:pt x="3137" y="549"/>
                </a:lnTo>
                <a:lnTo>
                  <a:pt x="3124" y="536"/>
                </a:lnTo>
                <a:lnTo>
                  <a:pt x="3109" y="526"/>
                </a:lnTo>
                <a:lnTo>
                  <a:pt x="3095" y="517"/>
                </a:lnTo>
                <a:lnTo>
                  <a:pt x="3079" y="510"/>
                </a:lnTo>
                <a:lnTo>
                  <a:pt x="3062" y="504"/>
                </a:lnTo>
                <a:lnTo>
                  <a:pt x="3044" y="500"/>
                </a:lnTo>
                <a:lnTo>
                  <a:pt x="3027" y="496"/>
                </a:lnTo>
                <a:lnTo>
                  <a:pt x="3008" y="495"/>
                </a:lnTo>
                <a:close/>
                <a:moveTo>
                  <a:pt x="2507" y="1578"/>
                </a:moveTo>
                <a:lnTo>
                  <a:pt x="1185" y="1578"/>
                </a:lnTo>
                <a:lnTo>
                  <a:pt x="1178" y="1578"/>
                </a:lnTo>
                <a:lnTo>
                  <a:pt x="1171" y="1579"/>
                </a:lnTo>
                <a:lnTo>
                  <a:pt x="1165" y="1581"/>
                </a:lnTo>
                <a:lnTo>
                  <a:pt x="1158" y="1583"/>
                </a:lnTo>
                <a:lnTo>
                  <a:pt x="1152" y="1586"/>
                </a:lnTo>
                <a:lnTo>
                  <a:pt x="1147" y="1589"/>
                </a:lnTo>
                <a:lnTo>
                  <a:pt x="1141" y="1593"/>
                </a:lnTo>
                <a:lnTo>
                  <a:pt x="1137" y="1597"/>
                </a:lnTo>
                <a:lnTo>
                  <a:pt x="1132" y="1602"/>
                </a:lnTo>
                <a:lnTo>
                  <a:pt x="1128" y="1607"/>
                </a:lnTo>
                <a:lnTo>
                  <a:pt x="1124" y="1613"/>
                </a:lnTo>
                <a:lnTo>
                  <a:pt x="1122" y="1618"/>
                </a:lnTo>
                <a:lnTo>
                  <a:pt x="1119" y="1625"/>
                </a:lnTo>
                <a:lnTo>
                  <a:pt x="1118" y="1632"/>
                </a:lnTo>
                <a:lnTo>
                  <a:pt x="1117" y="1638"/>
                </a:lnTo>
                <a:lnTo>
                  <a:pt x="1116" y="1645"/>
                </a:lnTo>
                <a:lnTo>
                  <a:pt x="1117" y="1652"/>
                </a:lnTo>
                <a:lnTo>
                  <a:pt x="1118" y="1659"/>
                </a:lnTo>
                <a:lnTo>
                  <a:pt x="1119" y="1665"/>
                </a:lnTo>
                <a:lnTo>
                  <a:pt x="1122" y="1672"/>
                </a:lnTo>
                <a:lnTo>
                  <a:pt x="1124" y="1678"/>
                </a:lnTo>
                <a:lnTo>
                  <a:pt x="1128" y="1683"/>
                </a:lnTo>
                <a:lnTo>
                  <a:pt x="1132" y="1688"/>
                </a:lnTo>
                <a:lnTo>
                  <a:pt x="1137" y="1693"/>
                </a:lnTo>
                <a:lnTo>
                  <a:pt x="1141" y="1697"/>
                </a:lnTo>
                <a:lnTo>
                  <a:pt x="1147" y="1701"/>
                </a:lnTo>
                <a:lnTo>
                  <a:pt x="1152" y="1704"/>
                </a:lnTo>
                <a:lnTo>
                  <a:pt x="1158" y="1707"/>
                </a:lnTo>
                <a:lnTo>
                  <a:pt x="1165" y="1709"/>
                </a:lnTo>
                <a:lnTo>
                  <a:pt x="1171" y="1711"/>
                </a:lnTo>
                <a:lnTo>
                  <a:pt x="1178" y="1712"/>
                </a:lnTo>
                <a:lnTo>
                  <a:pt x="1185" y="1712"/>
                </a:lnTo>
                <a:lnTo>
                  <a:pt x="2507" y="1712"/>
                </a:lnTo>
                <a:lnTo>
                  <a:pt x="2514" y="1712"/>
                </a:lnTo>
                <a:lnTo>
                  <a:pt x="2520" y="1711"/>
                </a:lnTo>
                <a:lnTo>
                  <a:pt x="2526" y="1709"/>
                </a:lnTo>
                <a:lnTo>
                  <a:pt x="2534" y="1707"/>
                </a:lnTo>
                <a:lnTo>
                  <a:pt x="2539" y="1704"/>
                </a:lnTo>
                <a:lnTo>
                  <a:pt x="2545" y="1701"/>
                </a:lnTo>
                <a:lnTo>
                  <a:pt x="2550" y="1697"/>
                </a:lnTo>
                <a:lnTo>
                  <a:pt x="2555" y="1693"/>
                </a:lnTo>
                <a:lnTo>
                  <a:pt x="2560" y="1688"/>
                </a:lnTo>
                <a:lnTo>
                  <a:pt x="2564" y="1683"/>
                </a:lnTo>
                <a:lnTo>
                  <a:pt x="2567" y="1678"/>
                </a:lnTo>
                <a:lnTo>
                  <a:pt x="2570" y="1672"/>
                </a:lnTo>
                <a:lnTo>
                  <a:pt x="2572" y="1665"/>
                </a:lnTo>
                <a:lnTo>
                  <a:pt x="2574" y="1659"/>
                </a:lnTo>
                <a:lnTo>
                  <a:pt x="2575" y="1652"/>
                </a:lnTo>
                <a:lnTo>
                  <a:pt x="2575" y="1645"/>
                </a:lnTo>
                <a:lnTo>
                  <a:pt x="2575" y="1638"/>
                </a:lnTo>
                <a:lnTo>
                  <a:pt x="2574" y="1632"/>
                </a:lnTo>
                <a:lnTo>
                  <a:pt x="2572" y="1625"/>
                </a:lnTo>
                <a:lnTo>
                  <a:pt x="2570" y="1618"/>
                </a:lnTo>
                <a:lnTo>
                  <a:pt x="2567" y="1613"/>
                </a:lnTo>
                <a:lnTo>
                  <a:pt x="2564" y="1607"/>
                </a:lnTo>
                <a:lnTo>
                  <a:pt x="2560" y="1602"/>
                </a:lnTo>
                <a:lnTo>
                  <a:pt x="2555" y="1597"/>
                </a:lnTo>
                <a:lnTo>
                  <a:pt x="2550" y="1593"/>
                </a:lnTo>
                <a:lnTo>
                  <a:pt x="2545" y="1589"/>
                </a:lnTo>
                <a:lnTo>
                  <a:pt x="2539" y="1586"/>
                </a:lnTo>
                <a:lnTo>
                  <a:pt x="2534" y="1583"/>
                </a:lnTo>
                <a:lnTo>
                  <a:pt x="2526" y="1581"/>
                </a:lnTo>
                <a:lnTo>
                  <a:pt x="2520" y="1579"/>
                </a:lnTo>
                <a:lnTo>
                  <a:pt x="2514" y="1578"/>
                </a:lnTo>
                <a:lnTo>
                  <a:pt x="2507" y="1578"/>
                </a:lnTo>
                <a:close/>
                <a:moveTo>
                  <a:pt x="1914" y="2479"/>
                </a:moveTo>
                <a:lnTo>
                  <a:pt x="1185" y="2479"/>
                </a:lnTo>
                <a:lnTo>
                  <a:pt x="1178" y="2480"/>
                </a:lnTo>
                <a:lnTo>
                  <a:pt x="1171" y="2481"/>
                </a:lnTo>
                <a:lnTo>
                  <a:pt x="1165" y="2482"/>
                </a:lnTo>
                <a:lnTo>
                  <a:pt x="1158" y="2484"/>
                </a:lnTo>
                <a:lnTo>
                  <a:pt x="1152" y="2487"/>
                </a:lnTo>
                <a:lnTo>
                  <a:pt x="1147" y="2491"/>
                </a:lnTo>
                <a:lnTo>
                  <a:pt x="1141" y="2494"/>
                </a:lnTo>
                <a:lnTo>
                  <a:pt x="1137" y="2499"/>
                </a:lnTo>
                <a:lnTo>
                  <a:pt x="1132" y="2503"/>
                </a:lnTo>
                <a:lnTo>
                  <a:pt x="1128" y="2509"/>
                </a:lnTo>
                <a:lnTo>
                  <a:pt x="1124" y="2515"/>
                </a:lnTo>
                <a:lnTo>
                  <a:pt x="1122" y="2521"/>
                </a:lnTo>
                <a:lnTo>
                  <a:pt x="1119" y="2527"/>
                </a:lnTo>
                <a:lnTo>
                  <a:pt x="1118" y="2533"/>
                </a:lnTo>
                <a:lnTo>
                  <a:pt x="1117" y="2540"/>
                </a:lnTo>
                <a:lnTo>
                  <a:pt x="1116" y="2546"/>
                </a:lnTo>
                <a:lnTo>
                  <a:pt x="1117" y="2553"/>
                </a:lnTo>
                <a:lnTo>
                  <a:pt x="1118" y="2561"/>
                </a:lnTo>
                <a:lnTo>
                  <a:pt x="1119" y="2567"/>
                </a:lnTo>
                <a:lnTo>
                  <a:pt x="1122" y="2573"/>
                </a:lnTo>
                <a:lnTo>
                  <a:pt x="1124" y="2579"/>
                </a:lnTo>
                <a:lnTo>
                  <a:pt x="1128" y="2584"/>
                </a:lnTo>
                <a:lnTo>
                  <a:pt x="1132" y="2590"/>
                </a:lnTo>
                <a:lnTo>
                  <a:pt x="1137" y="2594"/>
                </a:lnTo>
                <a:lnTo>
                  <a:pt x="1141" y="2599"/>
                </a:lnTo>
                <a:lnTo>
                  <a:pt x="1147" y="2603"/>
                </a:lnTo>
                <a:lnTo>
                  <a:pt x="1152" y="2607"/>
                </a:lnTo>
                <a:lnTo>
                  <a:pt x="1158" y="2609"/>
                </a:lnTo>
                <a:lnTo>
                  <a:pt x="1165" y="2612"/>
                </a:lnTo>
                <a:lnTo>
                  <a:pt x="1171" y="2613"/>
                </a:lnTo>
                <a:lnTo>
                  <a:pt x="1178" y="2614"/>
                </a:lnTo>
                <a:lnTo>
                  <a:pt x="1185" y="2615"/>
                </a:lnTo>
                <a:lnTo>
                  <a:pt x="1914" y="2615"/>
                </a:lnTo>
                <a:lnTo>
                  <a:pt x="1921" y="2614"/>
                </a:lnTo>
                <a:lnTo>
                  <a:pt x="1928" y="2613"/>
                </a:lnTo>
                <a:lnTo>
                  <a:pt x="1934" y="2612"/>
                </a:lnTo>
                <a:lnTo>
                  <a:pt x="1941" y="2609"/>
                </a:lnTo>
                <a:lnTo>
                  <a:pt x="1947" y="2607"/>
                </a:lnTo>
                <a:lnTo>
                  <a:pt x="1952" y="2603"/>
                </a:lnTo>
                <a:lnTo>
                  <a:pt x="1957" y="2599"/>
                </a:lnTo>
                <a:lnTo>
                  <a:pt x="1962" y="2594"/>
                </a:lnTo>
                <a:lnTo>
                  <a:pt x="1966" y="2590"/>
                </a:lnTo>
                <a:lnTo>
                  <a:pt x="1971" y="2584"/>
                </a:lnTo>
                <a:lnTo>
                  <a:pt x="1974" y="2579"/>
                </a:lnTo>
                <a:lnTo>
                  <a:pt x="1977" y="2573"/>
                </a:lnTo>
                <a:lnTo>
                  <a:pt x="1979" y="2567"/>
                </a:lnTo>
                <a:lnTo>
                  <a:pt x="1981" y="2561"/>
                </a:lnTo>
                <a:lnTo>
                  <a:pt x="1982" y="2553"/>
                </a:lnTo>
                <a:lnTo>
                  <a:pt x="1982" y="2546"/>
                </a:lnTo>
                <a:lnTo>
                  <a:pt x="1982" y="2540"/>
                </a:lnTo>
                <a:lnTo>
                  <a:pt x="1981" y="2533"/>
                </a:lnTo>
                <a:lnTo>
                  <a:pt x="1979" y="2527"/>
                </a:lnTo>
                <a:lnTo>
                  <a:pt x="1977" y="2521"/>
                </a:lnTo>
                <a:lnTo>
                  <a:pt x="1974" y="2515"/>
                </a:lnTo>
                <a:lnTo>
                  <a:pt x="1971" y="2509"/>
                </a:lnTo>
                <a:lnTo>
                  <a:pt x="1966" y="2503"/>
                </a:lnTo>
                <a:lnTo>
                  <a:pt x="1962" y="2499"/>
                </a:lnTo>
                <a:lnTo>
                  <a:pt x="1957" y="2494"/>
                </a:lnTo>
                <a:lnTo>
                  <a:pt x="1952" y="2491"/>
                </a:lnTo>
                <a:lnTo>
                  <a:pt x="1947" y="2487"/>
                </a:lnTo>
                <a:lnTo>
                  <a:pt x="1941" y="2484"/>
                </a:lnTo>
                <a:lnTo>
                  <a:pt x="1934" y="2482"/>
                </a:lnTo>
                <a:lnTo>
                  <a:pt x="1928" y="2481"/>
                </a:lnTo>
                <a:lnTo>
                  <a:pt x="1921" y="2480"/>
                </a:lnTo>
                <a:lnTo>
                  <a:pt x="1914" y="2479"/>
                </a:lnTo>
                <a:close/>
                <a:moveTo>
                  <a:pt x="2507" y="2028"/>
                </a:moveTo>
                <a:lnTo>
                  <a:pt x="1185" y="2028"/>
                </a:lnTo>
                <a:lnTo>
                  <a:pt x="1178" y="2028"/>
                </a:lnTo>
                <a:lnTo>
                  <a:pt x="1171" y="2029"/>
                </a:lnTo>
                <a:lnTo>
                  <a:pt x="1165" y="2031"/>
                </a:lnTo>
                <a:lnTo>
                  <a:pt x="1158" y="2033"/>
                </a:lnTo>
                <a:lnTo>
                  <a:pt x="1152" y="2036"/>
                </a:lnTo>
                <a:lnTo>
                  <a:pt x="1147" y="2039"/>
                </a:lnTo>
                <a:lnTo>
                  <a:pt x="1141" y="2044"/>
                </a:lnTo>
                <a:lnTo>
                  <a:pt x="1137" y="2048"/>
                </a:lnTo>
                <a:lnTo>
                  <a:pt x="1132" y="2053"/>
                </a:lnTo>
                <a:lnTo>
                  <a:pt x="1128" y="2058"/>
                </a:lnTo>
                <a:lnTo>
                  <a:pt x="1124" y="2064"/>
                </a:lnTo>
                <a:lnTo>
                  <a:pt x="1122" y="2069"/>
                </a:lnTo>
                <a:lnTo>
                  <a:pt x="1119" y="2076"/>
                </a:lnTo>
                <a:lnTo>
                  <a:pt x="1118" y="2082"/>
                </a:lnTo>
                <a:lnTo>
                  <a:pt x="1117" y="2089"/>
                </a:lnTo>
                <a:lnTo>
                  <a:pt x="1116" y="2096"/>
                </a:lnTo>
                <a:lnTo>
                  <a:pt x="1117" y="2103"/>
                </a:lnTo>
                <a:lnTo>
                  <a:pt x="1118" y="2110"/>
                </a:lnTo>
                <a:lnTo>
                  <a:pt x="1119" y="2116"/>
                </a:lnTo>
                <a:lnTo>
                  <a:pt x="1122" y="2122"/>
                </a:lnTo>
                <a:lnTo>
                  <a:pt x="1124" y="2128"/>
                </a:lnTo>
                <a:lnTo>
                  <a:pt x="1128" y="2133"/>
                </a:lnTo>
                <a:lnTo>
                  <a:pt x="1132" y="2139"/>
                </a:lnTo>
                <a:lnTo>
                  <a:pt x="1137" y="2144"/>
                </a:lnTo>
                <a:lnTo>
                  <a:pt x="1141" y="2148"/>
                </a:lnTo>
                <a:lnTo>
                  <a:pt x="1147" y="2152"/>
                </a:lnTo>
                <a:lnTo>
                  <a:pt x="1152" y="2156"/>
                </a:lnTo>
                <a:lnTo>
                  <a:pt x="1158" y="2158"/>
                </a:lnTo>
                <a:lnTo>
                  <a:pt x="1165" y="2161"/>
                </a:lnTo>
                <a:lnTo>
                  <a:pt x="1171" y="2162"/>
                </a:lnTo>
                <a:lnTo>
                  <a:pt x="1178" y="2163"/>
                </a:lnTo>
                <a:lnTo>
                  <a:pt x="1185" y="2164"/>
                </a:lnTo>
                <a:lnTo>
                  <a:pt x="2507" y="2164"/>
                </a:lnTo>
                <a:lnTo>
                  <a:pt x="2514" y="2163"/>
                </a:lnTo>
                <a:lnTo>
                  <a:pt x="2520" y="2162"/>
                </a:lnTo>
                <a:lnTo>
                  <a:pt x="2526" y="2161"/>
                </a:lnTo>
                <a:lnTo>
                  <a:pt x="2534" y="2158"/>
                </a:lnTo>
                <a:lnTo>
                  <a:pt x="2539" y="2156"/>
                </a:lnTo>
                <a:lnTo>
                  <a:pt x="2545" y="2152"/>
                </a:lnTo>
                <a:lnTo>
                  <a:pt x="2550" y="2148"/>
                </a:lnTo>
                <a:lnTo>
                  <a:pt x="2555" y="2144"/>
                </a:lnTo>
                <a:lnTo>
                  <a:pt x="2560" y="2139"/>
                </a:lnTo>
                <a:lnTo>
                  <a:pt x="2564" y="2133"/>
                </a:lnTo>
                <a:lnTo>
                  <a:pt x="2567" y="2128"/>
                </a:lnTo>
                <a:lnTo>
                  <a:pt x="2570" y="2122"/>
                </a:lnTo>
                <a:lnTo>
                  <a:pt x="2572" y="2116"/>
                </a:lnTo>
                <a:lnTo>
                  <a:pt x="2574" y="2110"/>
                </a:lnTo>
                <a:lnTo>
                  <a:pt x="2575" y="2103"/>
                </a:lnTo>
                <a:lnTo>
                  <a:pt x="2575" y="2096"/>
                </a:lnTo>
                <a:lnTo>
                  <a:pt x="2575" y="2089"/>
                </a:lnTo>
                <a:lnTo>
                  <a:pt x="2574" y="2082"/>
                </a:lnTo>
                <a:lnTo>
                  <a:pt x="2572" y="2076"/>
                </a:lnTo>
                <a:lnTo>
                  <a:pt x="2570" y="2069"/>
                </a:lnTo>
                <a:lnTo>
                  <a:pt x="2567" y="2064"/>
                </a:lnTo>
                <a:lnTo>
                  <a:pt x="2564" y="2058"/>
                </a:lnTo>
                <a:lnTo>
                  <a:pt x="2560" y="2053"/>
                </a:lnTo>
                <a:lnTo>
                  <a:pt x="2555" y="2048"/>
                </a:lnTo>
                <a:lnTo>
                  <a:pt x="2550" y="2044"/>
                </a:lnTo>
                <a:lnTo>
                  <a:pt x="2545" y="2039"/>
                </a:lnTo>
                <a:lnTo>
                  <a:pt x="2539" y="2036"/>
                </a:lnTo>
                <a:lnTo>
                  <a:pt x="2534" y="2033"/>
                </a:lnTo>
                <a:lnTo>
                  <a:pt x="2526" y="2031"/>
                </a:lnTo>
                <a:lnTo>
                  <a:pt x="2520" y="2029"/>
                </a:lnTo>
                <a:lnTo>
                  <a:pt x="2514" y="2028"/>
                </a:lnTo>
                <a:lnTo>
                  <a:pt x="2507" y="2028"/>
                </a:lnTo>
                <a:close/>
                <a:moveTo>
                  <a:pt x="2507" y="1127"/>
                </a:moveTo>
                <a:lnTo>
                  <a:pt x="1185" y="1127"/>
                </a:lnTo>
                <a:lnTo>
                  <a:pt x="1178" y="1127"/>
                </a:lnTo>
                <a:lnTo>
                  <a:pt x="1171" y="1128"/>
                </a:lnTo>
                <a:lnTo>
                  <a:pt x="1165" y="1130"/>
                </a:lnTo>
                <a:lnTo>
                  <a:pt x="1158" y="1132"/>
                </a:lnTo>
                <a:lnTo>
                  <a:pt x="1152" y="1135"/>
                </a:lnTo>
                <a:lnTo>
                  <a:pt x="1147" y="1138"/>
                </a:lnTo>
                <a:lnTo>
                  <a:pt x="1141" y="1142"/>
                </a:lnTo>
                <a:lnTo>
                  <a:pt x="1137" y="1146"/>
                </a:lnTo>
                <a:lnTo>
                  <a:pt x="1132" y="1151"/>
                </a:lnTo>
                <a:lnTo>
                  <a:pt x="1128" y="1157"/>
                </a:lnTo>
                <a:lnTo>
                  <a:pt x="1124" y="1162"/>
                </a:lnTo>
                <a:lnTo>
                  <a:pt x="1122" y="1168"/>
                </a:lnTo>
                <a:lnTo>
                  <a:pt x="1119" y="1174"/>
                </a:lnTo>
                <a:lnTo>
                  <a:pt x="1118" y="1181"/>
                </a:lnTo>
                <a:lnTo>
                  <a:pt x="1117" y="1187"/>
                </a:lnTo>
                <a:lnTo>
                  <a:pt x="1116" y="1194"/>
                </a:lnTo>
                <a:lnTo>
                  <a:pt x="1117" y="1202"/>
                </a:lnTo>
                <a:lnTo>
                  <a:pt x="1118" y="1208"/>
                </a:lnTo>
                <a:lnTo>
                  <a:pt x="1119" y="1215"/>
                </a:lnTo>
                <a:lnTo>
                  <a:pt x="1122" y="1221"/>
                </a:lnTo>
                <a:lnTo>
                  <a:pt x="1124" y="1226"/>
                </a:lnTo>
                <a:lnTo>
                  <a:pt x="1128" y="1232"/>
                </a:lnTo>
                <a:lnTo>
                  <a:pt x="1132" y="1237"/>
                </a:lnTo>
                <a:lnTo>
                  <a:pt x="1137" y="1242"/>
                </a:lnTo>
                <a:lnTo>
                  <a:pt x="1141" y="1246"/>
                </a:lnTo>
                <a:lnTo>
                  <a:pt x="1147" y="1251"/>
                </a:lnTo>
                <a:lnTo>
                  <a:pt x="1152" y="1254"/>
                </a:lnTo>
                <a:lnTo>
                  <a:pt x="1158" y="1257"/>
                </a:lnTo>
                <a:lnTo>
                  <a:pt x="1165" y="1259"/>
                </a:lnTo>
                <a:lnTo>
                  <a:pt x="1171" y="1261"/>
                </a:lnTo>
                <a:lnTo>
                  <a:pt x="1178" y="1262"/>
                </a:lnTo>
                <a:lnTo>
                  <a:pt x="1185" y="1262"/>
                </a:lnTo>
                <a:lnTo>
                  <a:pt x="2507" y="1262"/>
                </a:lnTo>
                <a:lnTo>
                  <a:pt x="2514" y="1262"/>
                </a:lnTo>
                <a:lnTo>
                  <a:pt x="2520" y="1261"/>
                </a:lnTo>
                <a:lnTo>
                  <a:pt x="2526" y="1259"/>
                </a:lnTo>
                <a:lnTo>
                  <a:pt x="2534" y="1257"/>
                </a:lnTo>
                <a:lnTo>
                  <a:pt x="2539" y="1254"/>
                </a:lnTo>
                <a:lnTo>
                  <a:pt x="2545" y="1251"/>
                </a:lnTo>
                <a:lnTo>
                  <a:pt x="2550" y="1246"/>
                </a:lnTo>
                <a:lnTo>
                  <a:pt x="2555" y="1242"/>
                </a:lnTo>
                <a:lnTo>
                  <a:pt x="2560" y="1237"/>
                </a:lnTo>
                <a:lnTo>
                  <a:pt x="2564" y="1232"/>
                </a:lnTo>
                <a:lnTo>
                  <a:pt x="2567" y="1226"/>
                </a:lnTo>
                <a:lnTo>
                  <a:pt x="2570" y="1221"/>
                </a:lnTo>
                <a:lnTo>
                  <a:pt x="2572" y="1215"/>
                </a:lnTo>
                <a:lnTo>
                  <a:pt x="2574" y="1208"/>
                </a:lnTo>
                <a:lnTo>
                  <a:pt x="2575" y="1202"/>
                </a:lnTo>
                <a:lnTo>
                  <a:pt x="2575" y="1194"/>
                </a:lnTo>
                <a:lnTo>
                  <a:pt x="2575" y="1187"/>
                </a:lnTo>
                <a:lnTo>
                  <a:pt x="2574" y="1181"/>
                </a:lnTo>
                <a:lnTo>
                  <a:pt x="2572" y="1174"/>
                </a:lnTo>
                <a:lnTo>
                  <a:pt x="2570" y="1168"/>
                </a:lnTo>
                <a:lnTo>
                  <a:pt x="2567" y="1162"/>
                </a:lnTo>
                <a:lnTo>
                  <a:pt x="2564" y="1157"/>
                </a:lnTo>
                <a:lnTo>
                  <a:pt x="2560" y="1151"/>
                </a:lnTo>
                <a:lnTo>
                  <a:pt x="2555" y="1146"/>
                </a:lnTo>
                <a:lnTo>
                  <a:pt x="2550" y="1142"/>
                </a:lnTo>
                <a:lnTo>
                  <a:pt x="2545" y="1138"/>
                </a:lnTo>
                <a:lnTo>
                  <a:pt x="2539" y="1135"/>
                </a:lnTo>
                <a:lnTo>
                  <a:pt x="2534" y="1132"/>
                </a:lnTo>
                <a:lnTo>
                  <a:pt x="2526" y="1130"/>
                </a:lnTo>
                <a:lnTo>
                  <a:pt x="2520" y="1128"/>
                </a:lnTo>
                <a:lnTo>
                  <a:pt x="2514" y="1127"/>
                </a:lnTo>
                <a:lnTo>
                  <a:pt x="2507" y="1127"/>
                </a:lnTo>
                <a:close/>
                <a:moveTo>
                  <a:pt x="501" y="676"/>
                </a:moveTo>
                <a:lnTo>
                  <a:pt x="501" y="3110"/>
                </a:lnTo>
                <a:lnTo>
                  <a:pt x="182" y="3110"/>
                </a:lnTo>
                <a:lnTo>
                  <a:pt x="173" y="3109"/>
                </a:lnTo>
                <a:lnTo>
                  <a:pt x="164" y="3106"/>
                </a:lnTo>
                <a:lnTo>
                  <a:pt x="157" y="3102"/>
                </a:lnTo>
                <a:lnTo>
                  <a:pt x="150" y="3097"/>
                </a:lnTo>
                <a:lnTo>
                  <a:pt x="145" y="3090"/>
                </a:lnTo>
                <a:lnTo>
                  <a:pt x="140" y="3083"/>
                </a:lnTo>
                <a:lnTo>
                  <a:pt x="138" y="3075"/>
                </a:lnTo>
                <a:lnTo>
                  <a:pt x="137" y="3065"/>
                </a:lnTo>
                <a:lnTo>
                  <a:pt x="137" y="180"/>
                </a:lnTo>
                <a:lnTo>
                  <a:pt x="138" y="170"/>
                </a:lnTo>
                <a:lnTo>
                  <a:pt x="140" y="162"/>
                </a:lnTo>
                <a:lnTo>
                  <a:pt x="145" y="155"/>
                </a:lnTo>
                <a:lnTo>
                  <a:pt x="150" y="148"/>
                </a:lnTo>
                <a:lnTo>
                  <a:pt x="157" y="143"/>
                </a:lnTo>
                <a:lnTo>
                  <a:pt x="164" y="139"/>
                </a:lnTo>
                <a:lnTo>
                  <a:pt x="173" y="136"/>
                </a:lnTo>
                <a:lnTo>
                  <a:pt x="182" y="135"/>
                </a:lnTo>
                <a:lnTo>
                  <a:pt x="2507" y="135"/>
                </a:lnTo>
                <a:lnTo>
                  <a:pt x="2516" y="136"/>
                </a:lnTo>
                <a:lnTo>
                  <a:pt x="2524" y="139"/>
                </a:lnTo>
                <a:lnTo>
                  <a:pt x="2532" y="143"/>
                </a:lnTo>
                <a:lnTo>
                  <a:pt x="2539" y="148"/>
                </a:lnTo>
                <a:lnTo>
                  <a:pt x="2544" y="155"/>
                </a:lnTo>
                <a:lnTo>
                  <a:pt x="2548" y="162"/>
                </a:lnTo>
                <a:lnTo>
                  <a:pt x="2551" y="170"/>
                </a:lnTo>
                <a:lnTo>
                  <a:pt x="2552" y="180"/>
                </a:lnTo>
                <a:lnTo>
                  <a:pt x="2552" y="495"/>
                </a:lnTo>
                <a:lnTo>
                  <a:pt x="683" y="495"/>
                </a:lnTo>
                <a:lnTo>
                  <a:pt x="665" y="496"/>
                </a:lnTo>
                <a:lnTo>
                  <a:pt x="647" y="500"/>
                </a:lnTo>
                <a:lnTo>
                  <a:pt x="629" y="504"/>
                </a:lnTo>
                <a:lnTo>
                  <a:pt x="613" y="510"/>
                </a:lnTo>
                <a:lnTo>
                  <a:pt x="596" y="517"/>
                </a:lnTo>
                <a:lnTo>
                  <a:pt x="582" y="526"/>
                </a:lnTo>
                <a:lnTo>
                  <a:pt x="567" y="536"/>
                </a:lnTo>
                <a:lnTo>
                  <a:pt x="555" y="549"/>
                </a:lnTo>
                <a:lnTo>
                  <a:pt x="543" y="561"/>
                </a:lnTo>
                <a:lnTo>
                  <a:pt x="532" y="575"/>
                </a:lnTo>
                <a:lnTo>
                  <a:pt x="523" y="590"/>
                </a:lnTo>
                <a:lnTo>
                  <a:pt x="516" y="606"/>
                </a:lnTo>
                <a:lnTo>
                  <a:pt x="510" y="622"/>
                </a:lnTo>
                <a:lnTo>
                  <a:pt x="504" y="640"/>
                </a:lnTo>
                <a:lnTo>
                  <a:pt x="502" y="658"/>
                </a:lnTo>
                <a:lnTo>
                  <a:pt x="501" y="676"/>
                </a:lnTo>
                <a:close/>
                <a:moveTo>
                  <a:pt x="2964" y="3045"/>
                </a:moveTo>
                <a:lnTo>
                  <a:pt x="2454" y="3519"/>
                </a:lnTo>
                <a:lnTo>
                  <a:pt x="2446" y="3526"/>
                </a:lnTo>
                <a:lnTo>
                  <a:pt x="2437" y="3533"/>
                </a:lnTo>
                <a:lnTo>
                  <a:pt x="2426" y="3541"/>
                </a:lnTo>
                <a:lnTo>
                  <a:pt x="2415" y="3548"/>
                </a:lnTo>
                <a:lnTo>
                  <a:pt x="2415" y="3133"/>
                </a:lnTo>
                <a:lnTo>
                  <a:pt x="2416" y="3122"/>
                </a:lnTo>
                <a:lnTo>
                  <a:pt x="2418" y="3110"/>
                </a:lnTo>
                <a:lnTo>
                  <a:pt x="2420" y="3099"/>
                </a:lnTo>
                <a:lnTo>
                  <a:pt x="2424" y="3089"/>
                </a:lnTo>
                <a:lnTo>
                  <a:pt x="2429" y="3080"/>
                </a:lnTo>
                <a:lnTo>
                  <a:pt x="2434" y="3071"/>
                </a:lnTo>
                <a:lnTo>
                  <a:pt x="2442" y="3061"/>
                </a:lnTo>
                <a:lnTo>
                  <a:pt x="2449" y="3053"/>
                </a:lnTo>
                <a:lnTo>
                  <a:pt x="2457" y="3046"/>
                </a:lnTo>
                <a:lnTo>
                  <a:pt x="2465" y="3040"/>
                </a:lnTo>
                <a:lnTo>
                  <a:pt x="2475" y="3034"/>
                </a:lnTo>
                <a:lnTo>
                  <a:pt x="2485" y="3029"/>
                </a:lnTo>
                <a:lnTo>
                  <a:pt x="2495" y="3026"/>
                </a:lnTo>
                <a:lnTo>
                  <a:pt x="2507" y="3023"/>
                </a:lnTo>
                <a:lnTo>
                  <a:pt x="2518" y="3020"/>
                </a:lnTo>
                <a:lnTo>
                  <a:pt x="2530" y="3020"/>
                </a:lnTo>
                <a:lnTo>
                  <a:pt x="2985" y="3020"/>
                </a:lnTo>
                <a:lnTo>
                  <a:pt x="2975" y="3034"/>
                </a:lnTo>
                <a:lnTo>
                  <a:pt x="2964" y="3045"/>
                </a:lnTo>
                <a:close/>
                <a:moveTo>
                  <a:pt x="3053" y="2840"/>
                </a:moveTo>
                <a:lnTo>
                  <a:pt x="3053" y="2850"/>
                </a:lnTo>
                <a:lnTo>
                  <a:pt x="3051" y="2861"/>
                </a:lnTo>
                <a:lnTo>
                  <a:pt x="3050" y="2873"/>
                </a:lnTo>
                <a:lnTo>
                  <a:pt x="3047" y="2885"/>
                </a:lnTo>
                <a:lnTo>
                  <a:pt x="2530" y="2885"/>
                </a:lnTo>
                <a:lnTo>
                  <a:pt x="2516" y="2886"/>
                </a:lnTo>
                <a:lnTo>
                  <a:pt x="2504" y="2887"/>
                </a:lnTo>
                <a:lnTo>
                  <a:pt x="2491" y="2888"/>
                </a:lnTo>
                <a:lnTo>
                  <a:pt x="2479" y="2890"/>
                </a:lnTo>
                <a:lnTo>
                  <a:pt x="2467" y="2893"/>
                </a:lnTo>
                <a:lnTo>
                  <a:pt x="2455" y="2896"/>
                </a:lnTo>
                <a:lnTo>
                  <a:pt x="2443" y="2900"/>
                </a:lnTo>
                <a:lnTo>
                  <a:pt x="2431" y="2905"/>
                </a:lnTo>
                <a:lnTo>
                  <a:pt x="2421" y="2909"/>
                </a:lnTo>
                <a:lnTo>
                  <a:pt x="2410" y="2915"/>
                </a:lnTo>
                <a:lnTo>
                  <a:pt x="2399" y="2921"/>
                </a:lnTo>
                <a:lnTo>
                  <a:pt x="2389" y="2927"/>
                </a:lnTo>
                <a:lnTo>
                  <a:pt x="2380" y="2935"/>
                </a:lnTo>
                <a:lnTo>
                  <a:pt x="2370" y="2942"/>
                </a:lnTo>
                <a:lnTo>
                  <a:pt x="2361" y="2950"/>
                </a:lnTo>
                <a:lnTo>
                  <a:pt x="2352" y="2958"/>
                </a:lnTo>
                <a:lnTo>
                  <a:pt x="2344" y="2966"/>
                </a:lnTo>
                <a:lnTo>
                  <a:pt x="2336" y="2976"/>
                </a:lnTo>
                <a:lnTo>
                  <a:pt x="2329" y="2985"/>
                </a:lnTo>
                <a:lnTo>
                  <a:pt x="2322" y="2994"/>
                </a:lnTo>
                <a:lnTo>
                  <a:pt x="2315" y="3004"/>
                </a:lnTo>
                <a:lnTo>
                  <a:pt x="2309" y="3014"/>
                </a:lnTo>
                <a:lnTo>
                  <a:pt x="2303" y="3026"/>
                </a:lnTo>
                <a:lnTo>
                  <a:pt x="2298" y="3037"/>
                </a:lnTo>
                <a:lnTo>
                  <a:pt x="2294" y="3048"/>
                </a:lnTo>
                <a:lnTo>
                  <a:pt x="2290" y="3059"/>
                </a:lnTo>
                <a:lnTo>
                  <a:pt x="2287" y="3071"/>
                </a:lnTo>
                <a:lnTo>
                  <a:pt x="2284" y="3083"/>
                </a:lnTo>
                <a:lnTo>
                  <a:pt x="2282" y="3095"/>
                </a:lnTo>
                <a:lnTo>
                  <a:pt x="2280" y="3107"/>
                </a:lnTo>
                <a:lnTo>
                  <a:pt x="2278" y="3120"/>
                </a:lnTo>
                <a:lnTo>
                  <a:pt x="2278" y="3133"/>
                </a:lnTo>
                <a:lnTo>
                  <a:pt x="2278" y="3601"/>
                </a:lnTo>
                <a:lnTo>
                  <a:pt x="2266" y="3603"/>
                </a:lnTo>
                <a:lnTo>
                  <a:pt x="2255" y="3605"/>
                </a:lnTo>
                <a:lnTo>
                  <a:pt x="2243" y="3606"/>
                </a:lnTo>
                <a:lnTo>
                  <a:pt x="2233" y="3606"/>
                </a:lnTo>
                <a:lnTo>
                  <a:pt x="683" y="3606"/>
                </a:lnTo>
                <a:lnTo>
                  <a:pt x="683" y="3606"/>
                </a:lnTo>
                <a:lnTo>
                  <a:pt x="674" y="3605"/>
                </a:lnTo>
                <a:lnTo>
                  <a:pt x="666" y="3603"/>
                </a:lnTo>
                <a:lnTo>
                  <a:pt x="658" y="3599"/>
                </a:lnTo>
                <a:lnTo>
                  <a:pt x="651" y="3593"/>
                </a:lnTo>
                <a:lnTo>
                  <a:pt x="646" y="3587"/>
                </a:lnTo>
                <a:lnTo>
                  <a:pt x="642" y="3578"/>
                </a:lnTo>
                <a:lnTo>
                  <a:pt x="639" y="3570"/>
                </a:lnTo>
                <a:lnTo>
                  <a:pt x="638" y="3561"/>
                </a:lnTo>
                <a:lnTo>
                  <a:pt x="638" y="676"/>
                </a:lnTo>
                <a:lnTo>
                  <a:pt x="639" y="667"/>
                </a:lnTo>
                <a:lnTo>
                  <a:pt x="642" y="659"/>
                </a:lnTo>
                <a:lnTo>
                  <a:pt x="646" y="651"/>
                </a:lnTo>
                <a:lnTo>
                  <a:pt x="651" y="645"/>
                </a:lnTo>
                <a:lnTo>
                  <a:pt x="658" y="638"/>
                </a:lnTo>
                <a:lnTo>
                  <a:pt x="666" y="634"/>
                </a:lnTo>
                <a:lnTo>
                  <a:pt x="674" y="631"/>
                </a:lnTo>
                <a:lnTo>
                  <a:pt x="683" y="630"/>
                </a:lnTo>
                <a:lnTo>
                  <a:pt x="3008" y="630"/>
                </a:lnTo>
                <a:lnTo>
                  <a:pt x="3017" y="631"/>
                </a:lnTo>
                <a:lnTo>
                  <a:pt x="3026" y="634"/>
                </a:lnTo>
                <a:lnTo>
                  <a:pt x="3033" y="638"/>
                </a:lnTo>
                <a:lnTo>
                  <a:pt x="3040" y="645"/>
                </a:lnTo>
                <a:lnTo>
                  <a:pt x="3045" y="651"/>
                </a:lnTo>
                <a:lnTo>
                  <a:pt x="3050" y="659"/>
                </a:lnTo>
                <a:lnTo>
                  <a:pt x="3052" y="667"/>
                </a:lnTo>
                <a:lnTo>
                  <a:pt x="3053" y="676"/>
                </a:lnTo>
                <a:lnTo>
                  <a:pt x="3053" y="2840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" name="Rectangle 106">
            <a:extLst>
              <a:ext uri="{FF2B5EF4-FFF2-40B4-BE49-F238E27FC236}">
                <a16:creationId xmlns:a16="http://schemas.microsoft.com/office/drawing/2014/main" id="{10F8B171-AE5A-896F-8C60-9E4C146D9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965" y="5951299"/>
            <a:ext cx="1920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21+ ТЫС.</a:t>
            </a:r>
            <a:br>
              <a:rPr kumimoji="0" lang="en-US" altLang="ru-RU" sz="16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3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консультаций </a:t>
            </a: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«2-е мнение»</a:t>
            </a:r>
            <a:endParaRPr kumimoji="0" lang="ru-RU" altLang="ru-RU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20" name="Freeform 7">
            <a:extLst>
              <a:ext uri="{FF2B5EF4-FFF2-40B4-BE49-F238E27FC236}">
                <a16:creationId xmlns:a16="http://schemas.microsoft.com/office/drawing/2014/main" id="{AFBE93CD-F7E5-224E-2CAA-105412FD8794}"/>
              </a:ext>
            </a:extLst>
          </p:cNvPr>
          <p:cNvSpPr>
            <a:spLocks noEditPoints="1"/>
          </p:cNvSpPr>
          <p:nvPr/>
        </p:nvSpPr>
        <p:spPr bwMode="auto">
          <a:xfrm>
            <a:off x="9847898" y="5449724"/>
            <a:ext cx="396000" cy="432000"/>
          </a:xfrm>
          <a:custGeom>
            <a:avLst/>
            <a:gdLst>
              <a:gd name="T0" fmla="*/ 2474 w 4260"/>
              <a:gd name="T1" fmla="*/ 2582 h 4213"/>
              <a:gd name="T2" fmla="*/ 4018 w 4260"/>
              <a:gd name="T3" fmla="*/ 1751 h 4213"/>
              <a:gd name="T4" fmla="*/ 4260 w 4260"/>
              <a:gd name="T5" fmla="*/ 1444 h 4213"/>
              <a:gd name="T6" fmla="*/ 4065 w 4260"/>
              <a:gd name="T7" fmla="*/ 440 h 4213"/>
              <a:gd name="T8" fmla="*/ 3465 w 4260"/>
              <a:gd name="T9" fmla="*/ 133 h 4213"/>
              <a:gd name="T10" fmla="*/ 3000 w 4260"/>
              <a:gd name="T11" fmla="*/ 31 h 4213"/>
              <a:gd name="T12" fmla="*/ 2405 w 4260"/>
              <a:gd name="T13" fmla="*/ 408 h 4213"/>
              <a:gd name="T14" fmla="*/ 2082 w 4260"/>
              <a:gd name="T15" fmla="*/ 630 h 4213"/>
              <a:gd name="T16" fmla="*/ 1512 w 4260"/>
              <a:gd name="T17" fmla="*/ 951 h 4213"/>
              <a:gd name="T18" fmla="*/ 1027 w 4260"/>
              <a:gd name="T19" fmla="*/ 1125 h 4213"/>
              <a:gd name="T20" fmla="*/ 631 w 4260"/>
              <a:gd name="T21" fmla="*/ 1431 h 4213"/>
              <a:gd name="T22" fmla="*/ 585 w 4260"/>
              <a:gd name="T23" fmla="*/ 1933 h 4213"/>
              <a:gd name="T24" fmla="*/ 842 w 4260"/>
              <a:gd name="T25" fmla="*/ 2386 h 4213"/>
              <a:gd name="T26" fmla="*/ 1118 w 4260"/>
              <a:gd name="T27" fmla="*/ 2761 h 4213"/>
              <a:gd name="T28" fmla="*/ 111 w 4260"/>
              <a:gd name="T29" fmla="*/ 3479 h 4213"/>
              <a:gd name="T30" fmla="*/ 2852 w 4260"/>
              <a:gd name="T31" fmla="*/ 3666 h 4213"/>
              <a:gd name="T32" fmla="*/ 3512 w 4260"/>
              <a:gd name="T33" fmla="*/ 3941 h 4213"/>
              <a:gd name="T34" fmla="*/ 3985 w 4260"/>
              <a:gd name="T35" fmla="*/ 3526 h 4213"/>
              <a:gd name="T36" fmla="*/ 4256 w 4260"/>
              <a:gd name="T37" fmla="*/ 3245 h 4213"/>
              <a:gd name="T38" fmla="*/ 4095 w 4260"/>
              <a:gd name="T39" fmla="*/ 2359 h 4213"/>
              <a:gd name="T40" fmla="*/ 2337 w 4260"/>
              <a:gd name="T41" fmla="*/ 2378 h 4213"/>
              <a:gd name="T42" fmla="*/ 1735 w 4260"/>
              <a:gd name="T43" fmla="*/ 2780 h 4213"/>
              <a:gd name="T44" fmla="*/ 2033 w 4260"/>
              <a:gd name="T45" fmla="*/ 2423 h 4213"/>
              <a:gd name="T46" fmla="*/ 2748 w 4260"/>
              <a:gd name="T47" fmla="*/ 1978 h 4213"/>
              <a:gd name="T48" fmla="*/ 3229 w 4260"/>
              <a:gd name="T49" fmla="*/ 144 h 4213"/>
              <a:gd name="T50" fmla="*/ 3434 w 4260"/>
              <a:gd name="T51" fmla="*/ 379 h 4213"/>
              <a:gd name="T52" fmla="*/ 3279 w 4260"/>
              <a:gd name="T53" fmla="*/ 652 h 4213"/>
              <a:gd name="T54" fmla="*/ 2966 w 4260"/>
              <a:gd name="T55" fmla="*/ 600 h 4213"/>
              <a:gd name="T56" fmla="*/ 2913 w 4260"/>
              <a:gd name="T57" fmla="*/ 289 h 4213"/>
              <a:gd name="T58" fmla="*/ 1357 w 4260"/>
              <a:gd name="T59" fmla="*/ 3262 h 4213"/>
              <a:gd name="T60" fmla="*/ 281 w 4260"/>
              <a:gd name="T61" fmla="*/ 3467 h 4213"/>
              <a:gd name="T62" fmla="*/ 137 w 4260"/>
              <a:gd name="T63" fmla="*/ 3907 h 4213"/>
              <a:gd name="T64" fmla="*/ 3948 w 4260"/>
              <a:gd name="T65" fmla="*/ 2448 h 4213"/>
              <a:gd name="T66" fmla="*/ 4098 w 4260"/>
              <a:gd name="T67" fmla="*/ 3290 h 4213"/>
              <a:gd name="T68" fmla="*/ 3541 w 4260"/>
              <a:gd name="T69" fmla="*/ 3793 h 4213"/>
              <a:gd name="T70" fmla="*/ 2528 w 4260"/>
              <a:gd name="T71" fmla="*/ 3200 h 4213"/>
              <a:gd name="T72" fmla="*/ 2401 w 4260"/>
              <a:gd name="T73" fmla="*/ 3278 h 4213"/>
              <a:gd name="T74" fmla="*/ 1827 w 4260"/>
              <a:gd name="T75" fmla="*/ 3101 h 4213"/>
              <a:gd name="T76" fmla="*/ 1919 w 4260"/>
              <a:gd name="T77" fmla="*/ 2314 h 4213"/>
              <a:gd name="T78" fmla="*/ 1540 w 4260"/>
              <a:gd name="T79" fmla="*/ 2708 h 4213"/>
              <a:gd name="T80" fmla="*/ 1032 w 4260"/>
              <a:gd name="T81" fmla="*/ 2488 h 4213"/>
              <a:gd name="T82" fmla="*/ 1025 w 4260"/>
              <a:gd name="T83" fmla="*/ 1838 h 4213"/>
              <a:gd name="T84" fmla="*/ 1920 w 4260"/>
              <a:gd name="T85" fmla="*/ 2133 h 4213"/>
              <a:gd name="T86" fmla="*/ 1903 w 4260"/>
              <a:gd name="T87" fmla="*/ 1888 h 4213"/>
              <a:gd name="T88" fmla="*/ 1028 w 4260"/>
              <a:gd name="T89" fmla="*/ 1699 h 4213"/>
              <a:gd name="T90" fmla="*/ 832 w 4260"/>
              <a:gd name="T91" fmla="*/ 1867 h 4213"/>
              <a:gd name="T92" fmla="*/ 690 w 4260"/>
              <a:gd name="T93" fmla="*/ 1652 h 4213"/>
              <a:gd name="T94" fmla="*/ 910 w 4260"/>
              <a:gd name="T95" fmla="*/ 1375 h 4213"/>
              <a:gd name="T96" fmla="*/ 1422 w 4260"/>
              <a:gd name="T97" fmla="*/ 1093 h 4213"/>
              <a:gd name="T98" fmla="*/ 2076 w 4260"/>
              <a:gd name="T99" fmla="*/ 1332 h 4213"/>
              <a:gd name="T100" fmla="*/ 2116 w 4260"/>
              <a:gd name="T101" fmla="*/ 2021 h 4213"/>
              <a:gd name="T102" fmla="*/ 2201 w 4260"/>
              <a:gd name="T103" fmla="*/ 716 h 4213"/>
              <a:gd name="T104" fmla="*/ 2844 w 4260"/>
              <a:gd name="T105" fmla="*/ 668 h 4213"/>
              <a:gd name="T106" fmla="*/ 2523 w 4260"/>
              <a:gd name="T107" fmla="*/ 1105 h 4213"/>
              <a:gd name="T108" fmla="*/ 3777 w 4260"/>
              <a:gd name="T109" fmla="*/ 1059 h 4213"/>
              <a:gd name="T110" fmla="*/ 3511 w 4260"/>
              <a:gd name="T111" fmla="*/ 621 h 4213"/>
              <a:gd name="T112" fmla="*/ 4123 w 4260"/>
              <a:gd name="T113" fmla="*/ 737 h 4213"/>
              <a:gd name="T114" fmla="*/ 3007 w 4260"/>
              <a:gd name="T115" fmla="*/ 2018 h 4213"/>
              <a:gd name="T116" fmla="*/ 2333 w 4260"/>
              <a:gd name="T117" fmla="*/ 1631 h 4213"/>
              <a:gd name="T118" fmla="*/ 3667 w 4260"/>
              <a:gd name="T119" fmla="*/ 1147 h 4213"/>
              <a:gd name="T120" fmla="*/ 2772 w 4260"/>
              <a:gd name="T121" fmla="*/ 975 h 4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260" h="4213">
                <a:moveTo>
                  <a:pt x="1374" y="3533"/>
                </a:moveTo>
                <a:lnTo>
                  <a:pt x="1512" y="3533"/>
                </a:lnTo>
                <a:lnTo>
                  <a:pt x="1512" y="3669"/>
                </a:lnTo>
                <a:lnTo>
                  <a:pt x="1374" y="3669"/>
                </a:lnTo>
                <a:lnTo>
                  <a:pt x="1374" y="3533"/>
                </a:lnTo>
                <a:close/>
                <a:moveTo>
                  <a:pt x="3848" y="3126"/>
                </a:moveTo>
                <a:lnTo>
                  <a:pt x="3985" y="3126"/>
                </a:lnTo>
                <a:lnTo>
                  <a:pt x="3985" y="3262"/>
                </a:lnTo>
                <a:lnTo>
                  <a:pt x="3848" y="3262"/>
                </a:lnTo>
                <a:lnTo>
                  <a:pt x="3848" y="3126"/>
                </a:lnTo>
                <a:close/>
                <a:moveTo>
                  <a:pt x="2748" y="3126"/>
                </a:moveTo>
                <a:lnTo>
                  <a:pt x="3710" y="3126"/>
                </a:lnTo>
                <a:lnTo>
                  <a:pt x="3710" y="3262"/>
                </a:lnTo>
                <a:lnTo>
                  <a:pt x="2748" y="3262"/>
                </a:lnTo>
                <a:lnTo>
                  <a:pt x="2748" y="3126"/>
                </a:lnTo>
                <a:close/>
                <a:moveTo>
                  <a:pt x="2474" y="2854"/>
                </a:moveTo>
                <a:lnTo>
                  <a:pt x="3985" y="2854"/>
                </a:lnTo>
                <a:lnTo>
                  <a:pt x="3985" y="2990"/>
                </a:lnTo>
                <a:lnTo>
                  <a:pt x="2474" y="2990"/>
                </a:lnTo>
                <a:lnTo>
                  <a:pt x="2474" y="2854"/>
                </a:lnTo>
                <a:close/>
                <a:moveTo>
                  <a:pt x="2474" y="2582"/>
                </a:moveTo>
                <a:lnTo>
                  <a:pt x="3985" y="2582"/>
                </a:lnTo>
                <a:lnTo>
                  <a:pt x="3985" y="2718"/>
                </a:lnTo>
                <a:lnTo>
                  <a:pt x="2474" y="2718"/>
                </a:lnTo>
                <a:lnTo>
                  <a:pt x="2474" y="2582"/>
                </a:lnTo>
                <a:close/>
                <a:moveTo>
                  <a:pt x="2957" y="2174"/>
                </a:moveTo>
                <a:lnTo>
                  <a:pt x="2969" y="2173"/>
                </a:lnTo>
                <a:lnTo>
                  <a:pt x="2981" y="2172"/>
                </a:lnTo>
                <a:lnTo>
                  <a:pt x="2992" y="2171"/>
                </a:lnTo>
                <a:lnTo>
                  <a:pt x="3004" y="2169"/>
                </a:lnTo>
                <a:lnTo>
                  <a:pt x="3014" y="2166"/>
                </a:lnTo>
                <a:lnTo>
                  <a:pt x="3025" y="2163"/>
                </a:lnTo>
                <a:lnTo>
                  <a:pt x="3036" y="2159"/>
                </a:lnTo>
                <a:lnTo>
                  <a:pt x="3046" y="2155"/>
                </a:lnTo>
                <a:lnTo>
                  <a:pt x="3056" y="2150"/>
                </a:lnTo>
                <a:lnTo>
                  <a:pt x="3067" y="2144"/>
                </a:lnTo>
                <a:lnTo>
                  <a:pt x="3076" y="2138"/>
                </a:lnTo>
                <a:lnTo>
                  <a:pt x="3085" y="2131"/>
                </a:lnTo>
                <a:lnTo>
                  <a:pt x="3093" y="2124"/>
                </a:lnTo>
                <a:lnTo>
                  <a:pt x="3103" y="2116"/>
                </a:lnTo>
                <a:lnTo>
                  <a:pt x="3110" y="2108"/>
                </a:lnTo>
                <a:lnTo>
                  <a:pt x="3118" y="2100"/>
                </a:lnTo>
                <a:lnTo>
                  <a:pt x="3399" y="1767"/>
                </a:lnTo>
                <a:lnTo>
                  <a:pt x="3916" y="1767"/>
                </a:lnTo>
                <a:lnTo>
                  <a:pt x="3935" y="1766"/>
                </a:lnTo>
                <a:lnTo>
                  <a:pt x="3951" y="1765"/>
                </a:lnTo>
                <a:lnTo>
                  <a:pt x="3969" y="1763"/>
                </a:lnTo>
                <a:lnTo>
                  <a:pt x="3985" y="1759"/>
                </a:lnTo>
                <a:lnTo>
                  <a:pt x="4003" y="1755"/>
                </a:lnTo>
                <a:lnTo>
                  <a:pt x="4018" y="1751"/>
                </a:lnTo>
                <a:lnTo>
                  <a:pt x="4035" y="1745"/>
                </a:lnTo>
                <a:lnTo>
                  <a:pt x="4050" y="1740"/>
                </a:lnTo>
                <a:lnTo>
                  <a:pt x="4066" y="1733"/>
                </a:lnTo>
                <a:lnTo>
                  <a:pt x="4080" y="1725"/>
                </a:lnTo>
                <a:lnTo>
                  <a:pt x="4095" y="1717"/>
                </a:lnTo>
                <a:lnTo>
                  <a:pt x="4108" y="1708"/>
                </a:lnTo>
                <a:lnTo>
                  <a:pt x="4122" y="1699"/>
                </a:lnTo>
                <a:lnTo>
                  <a:pt x="4135" y="1689"/>
                </a:lnTo>
                <a:lnTo>
                  <a:pt x="4147" y="1678"/>
                </a:lnTo>
                <a:lnTo>
                  <a:pt x="4159" y="1666"/>
                </a:lnTo>
                <a:lnTo>
                  <a:pt x="4171" y="1655"/>
                </a:lnTo>
                <a:lnTo>
                  <a:pt x="4181" y="1643"/>
                </a:lnTo>
                <a:lnTo>
                  <a:pt x="4192" y="1630"/>
                </a:lnTo>
                <a:lnTo>
                  <a:pt x="4201" y="1616"/>
                </a:lnTo>
                <a:lnTo>
                  <a:pt x="4210" y="1602"/>
                </a:lnTo>
                <a:lnTo>
                  <a:pt x="4219" y="1589"/>
                </a:lnTo>
                <a:lnTo>
                  <a:pt x="4226" y="1573"/>
                </a:lnTo>
                <a:lnTo>
                  <a:pt x="4233" y="1558"/>
                </a:lnTo>
                <a:lnTo>
                  <a:pt x="4239" y="1543"/>
                </a:lnTo>
                <a:lnTo>
                  <a:pt x="4245" y="1528"/>
                </a:lnTo>
                <a:lnTo>
                  <a:pt x="4250" y="1511"/>
                </a:lnTo>
                <a:lnTo>
                  <a:pt x="4253" y="1495"/>
                </a:lnTo>
                <a:lnTo>
                  <a:pt x="4256" y="1478"/>
                </a:lnTo>
                <a:lnTo>
                  <a:pt x="4258" y="1461"/>
                </a:lnTo>
                <a:lnTo>
                  <a:pt x="4260" y="1444"/>
                </a:lnTo>
                <a:lnTo>
                  <a:pt x="4260" y="1426"/>
                </a:lnTo>
                <a:lnTo>
                  <a:pt x="4260" y="747"/>
                </a:lnTo>
                <a:lnTo>
                  <a:pt x="4260" y="729"/>
                </a:lnTo>
                <a:lnTo>
                  <a:pt x="4258" y="712"/>
                </a:lnTo>
                <a:lnTo>
                  <a:pt x="4256" y="696"/>
                </a:lnTo>
                <a:lnTo>
                  <a:pt x="4253" y="678"/>
                </a:lnTo>
                <a:lnTo>
                  <a:pt x="4250" y="662"/>
                </a:lnTo>
                <a:lnTo>
                  <a:pt x="4245" y="646"/>
                </a:lnTo>
                <a:lnTo>
                  <a:pt x="4239" y="630"/>
                </a:lnTo>
                <a:lnTo>
                  <a:pt x="4233" y="615"/>
                </a:lnTo>
                <a:lnTo>
                  <a:pt x="4226" y="600"/>
                </a:lnTo>
                <a:lnTo>
                  <a:pt x="4219" y="585"/>
                </a:lnTo>
                <a:lnTo>
                  <a:pt x="4210" y="571"/>
                </a:lnTo>
                <a:lnTo>
                  <a:pt x="4201" y="557"/>
                </a:lnTo>
                <a:lnTo>
                  <a:pt x="4192" y="543"/>
                </a:lnTo>
                <a:lnTo>
                  <a:pt x="4181" y="531"/>
                </a:lnTo>
                <a:lnTo>
                  <a:pt x="4171" y="519"/>
                </a:lnTo>
                <a:lnTo>
                  <a:pt x="4159" y="507"/>
                </a:lnTo>
                <a:lnTo>
                  <a:pt x="4147" y="495"/>
                </a:lnTo>
                <a:lnTo>
                  <a:pt x="4135" y="485"/>
                </a:lnTo>
                <a:lnTo>
                  <a:pt x="4122" y="475"/>
                </a:lnTo>
                <a:lnTo>
                  <a:pt x="4108" y="465"/>
                </a:lnTo>
                <a:lnTo>
                  <a:pt x="4095" y="457"/>
                </a:lnTo>
                <a:lnTo>
                  <a:pt x="4080" y="448"/>
                </a:lnTo>
                <a:lnTo>
                  <a:pt x="4065" y="440"/>
                </a:lnTo>
                <a:lnTo>
                  <a:pt x="4050" y="434"/>
                </a:lnTo>
                <a:lnTo>
                  <a:pt x="4035" y="428"/>
                </a:lnTo>
                <a:lnTo>
                  <a:pt x="4018" y="423"/>
                </a:lnTo>
                <a:lnTo>
                  <a:pt x="4002" y="418"/>
                </a:lnTo>
                <a:lnTo>
                  <a:pt x="3985" y="414"/>
                </a:lnTo>
                <a:lnTo>
                  <a:pt x="3969" y="411"/>
                </a:lnTo>
                <a:lnTo>
                  <a:pt x="3951" y="409"/>
                </a:lnTo>
                <a:lnTo>
                  <a:pt x="3935" y="408"/>
                </a:lnTo>
                <a:lnTo>
                  <a:pt x="3916" y="408"/>
                </a:lnTo>
                <a:lnTo>
                  <a:pt x="3573" y="408"/>
                </a:lnTo>
                <a:lnTo>
                  <a:pt x="3572" y="386"/>
                </a:lnTo>
                <a:lnTo>
                  <a:pt x="3571" y="366"/>
                </a:lnTo>
                <a:lnTo>
                  <a:pt x="3568" y="345"/>
                </a:lnTo>
                <a:lnTo>
                  <a:pt x="3565" y="325"/>
                </a:lnTo>
                <a:lnTo>
                  <a:pt x="3559" y="305"/>
                </a:lnTo>
                <a:lnTo>
                  <a:pt x="3554" y="286"/>
                </a:lnTo>
                <a:lnTo>
                  <a:pt x="3548" y="267"/>
                </a:lnTo>
                <a:lnTo>
                  <a:pt x="3541" y="248"/>
                </a:lnTo>
                <a:lnTo>
                  <a:pt x="3533" y="231"/>
                </a:lnTo>
                <a:lnTo>
                  <a:pt x="3523" y="212"/>
                </a:lnTo>
                <a:lnTo>
                  <a:pt x="3513" y="196"/>
                </a:lnTo>
                <a:lnTo>
                  <a:pt x="3503" y="180"/>
                </a:lnTo>
                <a:lnTo>
                  <a:pt x="3491" y="163"/>
                </a:lnTo>
                <a:lnTo>
                  <a:pt x="3479" y="148"/>
                </a:lnTo>
                <a:lnTo>
                  <a:pt x="3465" y="133"/>
                </a:lnTo>
                <a:lnTo>
                  <a:pt x="3452" y="118"/>
                </a:lnTo>
                <a:lnTo>
                  <a:pt x="3438" y="105"/>
                </a:lnTo>
                <a:lnTo>
                  <a:pt x="3423" y="93"/>
                </a:lnTo>
                <a:lnTo>
                  <a:pt x="3408" y="81"/>
                </a:lnTo>
                <a:lnTo>
                  <a:pt x="3391" y="69"/>
                </a:lnTo>
                <a:lnTo>
                  <a:pt x="3375" y="58"/>
                </a:lnTo>
                <a:lnTo>
                  <a:pt x="3357" y="49"/>
                </a:lnTo>
                <a:lnTo>
                  <a:pt x="3339" y="40"/>
                </a:lnTo>
                <a:lnTo>
                  <a:pt x="3321" y="31"/>
                </a:lnTo>
                <a:lnTo>
                  <a:pt x="3302" y="24"/>
                </a:lnTo>
                <a:lnTo>
                  <a:pt x="3284" y="17"/>
                </a:lnTo>
                <a:lnTo>
                  <a:pt x="3264" y="12"/>
                </a:lnTo>
                <a:lnTo>
                  <a:pt x="3243" y="8"/>
                </a:lnTo>
                <a:lnTo>
                  <a:pt x="3224" y="4"/>
                </a:lnTo>
                <a:lnTo>
                  <a:pt x="3203" y="2"/>
                </a:lnTo>
                <a:lnTo>
                  <a:pt x="3182" y="0"/>
                </a:lnTo>
                <a:lnTo>
                  <a:pt x="3161" y="0"/>
                </a:lnTo>
                <a:lnTo>
                  <a:pt x="3139" y="0"/>
                </a:lnTo>
                <a:lnTo>
                  <a:pt x="3118" y="2"/>
                </a:lnTo>
                <a:lnTo>
                  <a:pt x="3098" y="4"/>
                </a:lnTo>
                <a:lnTo>
                  <a:pt x="3078" y="8"/>
                </a:lnTo>
                <a:lnTo>
                  <a:pt x="3057" y="12"/>
                </a:lnTo>
                <a:lnTo>
                  <a:pt x="3038" y="17"/>
                </a:lnTo>
                <a:lnTo>
                  <a:pt x="3019" y="24"/>
                </a:lnTo>
                <a:lnTo>
                  <a:pt x="3000" y="31"/>
                </a:lnTo>
                <a:lnTo>
                  <a:pt x="2982" y="40"/>
                </a:lnTo>
                <a:lnTo>
                  <a:pt x="2964" y="49"/>
                </a:lnTo>
                <a:lnTo>
                  <a:pt x="2947" y="58"/>
                </a:lnTo>
                <a:lnTo>
                  <a:pt x="2930" y="69"/>
                </a:lnTo>
                <a:lnTo>
                  <a:pt x="2914" y="81"/>
                </a:lnTo>
                <a:lnTo>
                  <a:pt x="2898" y="93"/>
                </a:lnTo>
                <a:lnTo>
                  <a:pt x="2884" y="105"/>
                </a:lnTo>
                <a:lnTo>
                  <a:pt x="2869" y="118"/>
                </a:lnTo>
                <a:lnTo>
                  <a:pt x="2856" y="133"/>
                </a:lnTo>
                <a:lnTo>
                  <a:pt x="2842" y="148"/>
                </a:lnTo>
                <a:lnTo>
                  <a:pt x="2830" y="163"/>
                </a:lnTo>
                <a:lnTo>
                  <a:pt x="2819" y="180"/>
                </a:lnTo>
                <a:lnTo>
                  <a:pt x="2808" y="196"/>
                </a:lnTo>
                <a:lnTo>
                  <a:pt x="2798" y="212"/>
                </a:lnTo>
                <a:lnTo>
                  <a:pt x="2789" y="231"/>
                </a:lnTo>
                <a:lnTo>
                  <a:pt x="2780" y="248"/>
                </a:lnTo>
                <a:lnTo>
                  <a:pt x="2773" y="267"/>
                </a:lnTo>
                <a:lnTo>
                  <a:pt x="2767" y="286"/>
                </a:lnTo>
                <a:lnTo>
                  <a:pt x="2762" y="305"/>
                </a:lnTo>
                <a:lnTo>
                  <a:pt x="2757" y="325"/>
                </a:lnTo>
                <a:lnTo>
                  <a:pt x="2754" y="345"/>
                </a:lnTo>
                <a:lnTo>
                  <a:pt x="2750" y="366"/>
                </a:lnTo>
                <a:lnTo>
                  <a:pt x="2749" y="386"/>
                </a:lnTo>
                <a:lnTo>
                  <a:pt x="2748" y="408"/>
                </a:lnTo>
                <a:lnTo>
                  <a:pt x="2405" y="408"/>
                </a:lnTo>
                <a:lnTo>
                  <a:pt x="2387" y="408"/>
                </a:lnTo>
                <a:lnTo>
                  <a:pt x="2370" y="409"/>
                </a:lnTo>
                <a:lnTo>
                  <a:pt x="2353" y="411"/>
                </a:lnTo>
                <a:lnTo>
                  <a:pt x="2336" y="414"/>
                </a:lnTo>
                <a:lnTo>
                  <a:pt x="2320" y="418"/>
                </a:lnTo>
                <a:lnTo>
                  <a:pt x="2303" y="423"/>
                </a:lnTo>
                <a:lnTo>
                  <a:pt x="2287" y="428"/>
                </a:lnTo>
                <a:lnTo>
                  <a:pt x="2271" y="434"/>
                </a:lnTo>
                <a:lnTo>
                  <a:pt x="2256" y="440"/>
                </a:lnTo>
                <a:lnTo>
                  <a:pt x="2241" y="448"/>
                </a:lnTo>
                <a:lnTo>
                  <a:pt x="2227" y="457"/>
                </a:lnTo>
                <a:lnTo>
                  <a:pt x="2213" y="465"/>
                </a:lnTo>
                <a:lnTo>
                  <a:pt x="2200" y="475"/>
                </a:lnTo>
                <a:lnTo>
                  <a:pt x="2186" y="485"/>
                </a:lnTo>
                <a:lnTo>
                  <a:pt x="2174" y="495"/>
                </a:lnTo>
                <a:lnTo>
                  <a:pt x="2163" y="507"/>
                </a:lnTo>
                <a:lnTo>
                  <a:pt x="2150" y="519"/>
                </a:lnTo>
                <a:lnTo>
                  <a:pt x="2140" y="531"/>
                </a:lnTo>
                <a:lnTo>
                  <a:pt x="2129" y="543"/>
                </a:lnTo>
                <a:lnTo>
                  <a:pt x="2120" y="557"/>
                </a:lnTo>
                <a:lnTo>
                  <a:pt x="2111" y="571"/>
                </a:lnTo>
                <a:lnTo>
                  <a:pt x="2103" y="585"/>
                </a:lnTo>
                <a:lnTo>
                  <a:pt x="2095" y="600"/>
                </a:lnTo>
                <a:lnTo>
                  <a:pt x="2088" y="615"/>
                </a:lnTo>
                <a:lnTo>
                  <a:pt x="2082" y="630"/>
                </a:lnTo>
                <a:lnTo>
                  <a:pt x="2077" y="646"/>
                </a:lnTo>
                <a:lnTo>
                  <a:pt x="2073" y="662"/>
                </a:lnTo>
                <a:lnTo>
                  <a:pt x="2069" y="678"/>
                </a:lnTo>
                <a:lnTo>
                  <a:pt x="2065" y="696"/>
                </a:lnTo>
                <a:lnTo>
                  <a:pt x="2063" y="712"/>
                </a:lnTo>
                <a:lnTo>
                  <a:pt x="2061" y="729"/>
                </a:lnTo>
                <a:lnTo>
                  <a:pt x="2061" y="747"/>
                </a:lnTo>
                <a:lnTo>
                  <a:pt x="2061" y="1122"/>
                </a:lnTo>
                <a:lnTo>
                  <a:pt x="2036" y="1102"/>
                </a:lnTo>
                <a:lnTo>
                  <a:pt x="2011" y="1084"/>
                </a:lnTo>
                <a:lnTo>
                  <a:pt x="1984" y="1067"/>
                </a:lnTo>
                <a:lnTo>
                  <a:pt x="1957" y="1050"/>
                </a:lnTo>
                <a:lnTo>
                  <a:pt x="1929" y="1035"/>
                </a:lnTo>
                <a:lnTo>
                  <a:pt x="1900" y="1021"/>
                </a:lnTo>
                <a:lnTo>
                  <a:pt x="1870" y="1008"/>
                </a:lnTo>
                <a:lnTo>
                  <a:pt x="1840" y="996"/>
                </a:lnTo>
                <a:lnTo>
                  <a:pt x="1809" y="986"/>
                </a:lnTo>
                <a:lnTo>
                  <a:pt x="1778" y="977"/>
                </a:lnTo>
                <a:lnTo>
                  <a:pt x="1746" y="969"/>
                </a:lnTo>
                <a:lnTo>
                  <a:pt x="1714" y="962"/>
                </a:lnTo>
                <a:lnTo>
                  <a:pt x="1681" y="957"/>
                </a:lnTo>
                <a:lnTo>
                  <a:pt x="1648" y="954"/>
                </a:lnTo>
                <a:lnTo>
                  <a:pt x="1614" y="951"/>
                </a:lnTo>
                <a:lnTo>
                  <a:pt x="1581" y="951"/>
                </a:lnTo>
                <a:lnTo>
                  <a:pt x="1512" y="951"/>
                </a:lnTo>
                <a:lnTo>
                  <a:pt x="1490" y="951"/>
                </a:lnTo>
                <a:lnTo>
                  <a:pt x="1469" y="952"/>
                </a:lnTo>
                <a:lnTo>
                  <a:pt x="1448" y="953"/>
                </a:lnTo>
                <a:lnTo>
                  <a:pt x="1427" y="955"/>
                </a:lnTo>
                <a:lnTo>
                  <a:pt x="1406" y="958"/>
                </a:lnTo>
                <a:lnTo>
                  <a:pt x="1385" y="961"/>
                </a:lnTo>
                <a:lnTo>
                  <a:pt x="1364" y="965"/>
                </a:lnTo>
                <a:lnTo>
                  <a:pt x="1343" y="970"/>
                </a:lnTo>
                <a:lnTo>
                  <a:pt x="1324" y="975"/>
                </a:lnTo>
                <a:lnTo>
                  <a:pt x="1303" y="980"/>
                </a:lnTo>
                <a:lnTo>
                  <a:pt x="1283" y="986"/>
                </a:lnTo>
                <a:lnTo>
                  <a:pt x="1263" y="993"/>
                </a:lnTo>
                <a:lnTo>
                  <a:pt x="1243" y="1000"/>
                </a:lnTo>
                <a:lnTo>
                  <a:pt x="1223" y="1007"/>
                </a:lnTo>
                <a:lnTo>
                  <a:pt x="1205" y="1016"/>
                </a:lnTo>
                <a:lnTo>
                  <a:pt x="1185" y="1025"/>
                </a:lnTo>
                <a:lnTo>
                  <a:pt x="1167" y="1034"/>
                </a:lnTo>
                <a:lnTo>
                  <a:pt x="1148" y="1043"/>
                </a:lnTo>
                <a:lnTo>
                  <a:pt x="1129" y="1053"/>
                </a:lnTo>
                <a:lnTo>
                  <a:pt x="1112" y="1065"/>
                </a:lnTo>
                <a:lnTo>
                  <a:pt x="1094" y="1076"/>
                </a:lnTo>
                <a:lnTo>
                  <a:pt x="1077" y="1087"/>
                </a:lnTo>
                <a:lnTo>
                  <a:pt x="1060" y="1099"/>
                </a:lnTo>
                <a:lnTo>
                  <a:pt x="1044" y="1112"/>
                </a:lnTo>
                <a:lnTo>
                  <a:pt x="1027" y="1125"/>
                </a:lnTo>
                <a:lnTo>
                  <a:pt x="1010" y="1139"/>
                </a:lnTo>
                <a:lnTo>
                  <a:pt x="995" y="1152"/>
                </a:lnTo>
                <a:lnTo>
                  <a:pt x="980" y="1167"/>
                </a:lnTo>
                <a:lnTo>
                  <a:pt x="965" y="1182"/>
                </a:lnTo>
                <a:lnTo>
                  <a:pt x="951" y="1197"/>
                </a:lnTo>
                <a:lnTo>
                  <a:pt x="937" y="1213"/>
                </a:lnTo>
                <a:lnTo>
                  <a:pt x="923" y="1229"/>
                </a:lnTo>
                <a:lnTo>
                  <a:pt x="903" y="1234"/>
                </a:lnTo>
                <a:lnTo>
                  <a:pt x="883" y="1240"/>
                </a:lnTo>
                <a:lnTo>
                  <a:pt x="864" y="1248"/>
                </a:lnTo>
                <a:lnTo>
                  <a:pt x="844" y="1256"/>
                </a:lnTo>
                <a:lnTo>
                  <a:pt x="826" y="1264"/>
                </a:lnTo>
                <a:lnTo>
                  <a:pt x="808" y="1273"/>
                </a:lnTo>
                <a:lnTo>
                  <a:pt x="790" y="1282"/>
                </a:lnTo>
                <a:lnTo>
                  <a:pt x="773" y="1294"/>
                </a:lnTo>
                <a:lnTo>
                  <a:pt x="756" y="1305"/>
                </a:lnTo>
                <a:lnTo>
                  <a:pt x="740" y="1316"/>
                </a:lnTo>
                <a:lnTo>
                  <a:pt x="724" y="1328"/>
                </a:lnTo>
                <a:lnTo>
                  <a:pt x="710" y="1342"/>
                </a:lnTo>
                <a:lnTo>
                  <a:pt x="694" y="1356"/>
                </a:lnTo>
                <a:lnTo>
                  <a:pt x="681" y="1370"/>
                </a:lnTo>
                <a:lnTo>
                  <a:pt x="667" y="1384"/>
                </a:lnTo>
                <a:lnTo>
                  <a:pt x="655" y="1400"/>
                </a:lnTo>
                <a:lnTo>
                  <a:pt x="643" y="1415"/>
                </a:lnTo>
                <a:lnTo>
                  <a:pt x="631" y="1431"/>
                </a:lnTo>
                <a:lnTo>
                  <a:pt x="621" y="1449"/>
                </a:lnTo>
                <a:lnTo>
                  <a:pt x="611" y="1466"/>
                </a:lnTo>
                <a:lnTo>
                  <a:pt x="601" y="1484"/>
                </a:lnTo>
                <a:lnTo>
                  <a:pt x="592" y="1501"/>
                </a:lnTo>
                <a:lnTo>
                  <a:pt x="585" y="1519"/>
                </a:lnTo>
                <a:lnTo>
                  <a:pt x="578" y="1539"/>
                </a:lnTo>
                <a:lnTo>
                  <a:pt x="571" y="1557"/>
                </a:lnTo>
                <a:lnTo>
                  <a:pt x="565" y="1577"/>
                </a:lnTo>
                <a:lnTo>
                  <a:pt x="561" y="1596"/>
                </a:lnTo>
                <a:lnTo>
                  <a:pt x="557" y="1616"/>
                </a:lnTo>
                <a:lnTo>
                  <a:pt x="554" y="1637"/>
                </a:lnTo>
                <a:lnTo>
                  <a:pt x="552" y="1657"/>
                </a:lnTo>
                <a:lnTo>
                  <a:pt x="550" y="1678"/>
                </a:lnTo>
                <a:lnTo>
                  <a:pt x="550" y="1698"/>
                </a:lnTo>
                <a:lnTo>
                  <a:pt x="550" y="1721"/>
                </a:lnTo>
                <a:lnTo>
                  <a:pt x="551" y="1742"/>
                </a:lnTo>
                <a:lnTo>
                  <a:pt x="553" y="1764"/>
                </a:lnTo>
                <a:lnTo>
                  <a:pt x="555" y="1785"/>
                </a:lnTo>
                <a:lnTo>
                  <a:pt x="557" y="1808"/>
                </a:lnTo>
                <a:lnTo>
                  <a:pt x="560" y="1828"/>
                </a:lnTo>
                <a:lnTo>
                  <a:pt x="564" y="1849"/>
                </a:lnTo>
                <a:lnTo>
                  <a:pt x="568" y="1871"/>
                </a:lnTo>
                <a:lnTo>
                  <a:pt x="573" y="1891"/>
                </a:lnTo>
                <a:lnTo>
                  <a:pt x="579" y="1913"/>
                </a:lnTo>
                <a:lnTo>
                  <a:pt x="585" y="1933"/>
                </a:lnTo>
                <a:lnTo>
                  <a:pt x="591" y="1954"/>
                </a:lnTo>
                <a:lnTo>
                  <a:pt x="598" y="1974"/>
                </a:lnTo>
                <a:lnTo>
                  <a:pt x="605" y="1993"/>
                </a:lnTo>
                <a:lnTo>
                  <a:pt x="614" y="2014"/>
                </a:lnTo>
                <a:lnTo>
                  <a:pt x="623" y="2033"/>
                </a:lnTo>
                <a:lnTo>
                  <a:pt x="632" y="2053"/>
                </a:lnTo>
                <a:lnTo>
                  <a:pt x="642" y="2071"/>
                </a:lnTo>
                <a:lnTo>
                  <a:pt x="652" y="2091"/>
                </a:lnTo>
                <a:lnTo>
                  <a:pt x="662" y="2109"/>
                </a:lnTo>
                <a:lnTo>
                  <a:pt x="674" y="2127"/>
                </a:lnTo>
                <a:lnTo>
                  <a:pt x="685" y="2145"/>
                </a:lnTo>
                <a:lnTo>
                  <a:pt x="697" y="2163"/>
                </a:lnTo>
                <a:lnTo>
                  <a:pt x="710" y="2180"/>
                </a:lnTo>
                <a:lnTo>
                  <a:pt x="723" y="2198"/>
                </a:lnTo>
                <a:lnTo>
                  <a:pt x="737" y="2214"/>
                </a:lnTo>
                <a:lnTo>
                  <a:pt x="751" y="2231"/>
                </a:lnTo>
                <a:lnTo>
                  <a:pt x="766" y="2247"/>
                </a:lnTo>
                <a:lnTo>
                  <a:pt x="780" y="2262"/>
                </a:lnTo>
                <a:lnTo>
                  <a:pt x="796" y="2279"/>
                </a:lnTo>
                <a:lnTo>
                  <a:pt x="812" y="2293"/>
                </a:lnTo>
                <a:lnTo>
                  <a:pt x="829" y="2308"/>
                </a:lnTo>
                <a:lnTo>
                  <a:pt x="831" y="2328"/>
                </a:lnTo>
                <a:lnTo>
                  <a:pt x="834" y="2347"/>
                </a:lnTo>
                <a:lnTo>
                  <a:pt x="838" y="2366"/>
                </a:lnTo>
                <a:lnTo>
                  <a:pt x="842" y="2386"/>
                </a:lnTo>
                <a:lnTo>
                  <a:pt x="847" y="2404"/>
                </a:lnTo>
                <a:lnTo>
                  <a:pt x="852" y="2423"/>
                </a:lnTo>
                <a:lnTo>
                  <a:pt x="859" y="2441"/>
                </a:lnTo>
                <a:lnTo>
                  <a:pt x="865" y="2459"/>
                </a:lnTo>
                <a:lnTo>
                  <a:pt x="872" y="2478"/>
                </a:lnTo>
                <a:lnTo>
                  <a:pt x="880" y="2495"/>
                </a:lnTo>
                <a:lnTo>
                  <a:pt x="889" y="2513"/>
                </a:lnTo>
                <a:lnTo>
                  <a:pt x="897" y="2529"/>
                </a:lnTo>
                <a:lnTo>
                  <a:pt x="906" y="2545"/>
                </a:lnTo>
                <a:lnTo>
                  <a:pt x="916" y="2562"/>
                </a:lnTo>
                <a:lnTo>
                  <a:pt x="927" y="2578"/>
                </a:lnTo>
                <a:lnTo>
                  <a:pt x="937" y="2593"/>
                </a:lnTo>
                <a:lnTo>
                  <a:pt x="949" y="2609"/>
                </a:lnTo>
                <a:lnTo>
                  <a:pt x="961" y="2624"/>
                </a:lnTo>
                <a:lnTo>
                  <a:pt x="973" y="2638"/>
                </a:lnTo>
                <a:lnTo>
                  <a:pt x="986" y="2653"/>
                </a:lnTo>
                <a:lnTo>
                  <a:pt x="999" y="2667"/>
                </a:lnTo>
                <a:lnTo>
                  <a:pt x="1013" y="2680"/>
                </a:lnTo>
                <a:lnTo>
                  <a:pt x="1026" y="2692"/>
                </a:lnTo>
                <a:lnTo>
                  <a:pt x="1040" y="2706"/>
                </a:lnTo>
                <a:lnTo>
                  <a:pt x="1055" y="2717"/>
                </a:lnTo>
                <a:lnTo>
                  <a:pt x="1070" y="2729"/>
                </a:lnTo>
                <a:lnTo>
                  <a:pt x="1086" y="2740"/>
                </a:lnTo>
                <a:lnTo>
                  <a:pt x="1101" y="2751"/>
                </a:lnTo>
                <a:lnTo>
                  <a:pt x="1118" y="2761"/>
                </a:lnTo>
                <a:lnTo>
                  <a:pt x="1134" y="2771"/>
                </a:lnTo>
                <a:lnTo>
                  <a:pt x="1151" y="2780"/>
                </a:lnTo>
                <a:lnTo>
                  <a:pt x="1168" y="2790"/>
                </a:lnTo>
                <a:lnTo>
                  <a:pt x="1168" y="2936"/>
                </a:lnTo>
                <a:lnTo>
                  <a:pt x="688" y="3047"/>
                </a:lnTo>
                <a:lnTo>
                  <a:pt x="651" y="3057"/>
                </a:lnTo>
                <a:lnTo>
                  <a:pt x="614" y="3069"/>
                </a:lnTo>
                <a:lnTo>
                  <a:pt x="578" y="3081"/>
                </a:lnTo>
                <a:lnTo>
                  <a:pt x="542" y="3095"/>
                </a:lnTo>
                <a:lnTo>
                  <a:pt x="508" y="3110"/>
                </a:lnTo>
                <a:lnTo>
                  <a:pt x="474" y="3127"/>
                </a:lnTo>
                <a:lnTo>
                  <a:pt x="442" y="3144"/>
                </a:lnTo>
                <a:lnTo>
                  <a:pt x="410" y="3164"/>
                </a:lnTo>
                <a:lnTo>
                  <a:pt x="379" y="3184"/>
                </a:lnTo>
                <a:lnTo>
                  <a:pt x="349" y="3205"/>
                </a:lnTo>
                <a:lnTo>
                  <a:pt x="320" y="3229"/>
                </a:lnTo>
                <a:lnTo>
                  <a:pt x="292" y="3252"/>
                </a:lnTo>
                <a:lnTo>
                  <a:pt x="266" y="3277"/>
                </a:lnTo>
                <a:lnTo>
                  <a:pt x="240" y="3304"/>
                </a:lnTo>
                <a:lnTo>
                  <a:pt x="216" y="3330"/>
                </a:lnTo>
                <a:lnTo>
                  <a:pt x="192" y="3359"/>
                </a:lnTo>
                <a:lnTo>
                  <a:pt x="170" y="3387"/>
                </a:lnTo>
                <a:lnTo>
                  <a:pt x="149" y="3417"/>
                </a:lnTo>
                <a:lnTo>
                  <a:pt x="129" y="3448"/>
                </a:lnTo>
                <a:lnTo>
                  <a:pt x="111" y="3479"/>
                </a:lnTo>
                <a:lnTo>
                  <a:pt x="94" y="3511"/>
                </a:lnTo>
                <a:lnTo>
                  <a:pt x="79" y="3545"/>
                </a:lnTo>
                <a:lnTo>
                  <a:pt x="64" y="3578"/>
                </a:lnTo>
                <a:lnTo>
                  <a:pt x="51" y="3612"/>
                </a:lnTo>
                <a:lnTo>
                  <a:pt x="39" y="3648"/>
                </a:lnTo>
                <a:lnTo>
                  <a:pt x="29" y="3683"/>
                </a:lnTo>
                <a:lnTo>
                  <a:pt x="20" y="3719"/>
                </a:lnTo>
                <a:lnTo>
                  <a:pt x="13" y="3756"/>
                </a:lnTo>
                <a:lnTo>
                  <a:pt x="7" y="3793"/>
                </a:lnTo>
                <a:lnTo>
                  <a:pt x="3" y="3831"/>
                </a:lnTo>
                <a:lnTo>
                  <a:pt x="1" y="3869"/>
                </a:lnTo>
                <a:lnTo>
                  <a:pt x="0" y="3907"/>
                </a:lnTo>
                <a:lnTo>
                  <a:pt x="0" y="4213"/>
                </a:lnTo>
                <a:lnTo>
                  <a:pt x="2886" y="4213"/>
                </a:lnTo>
                <a:lnTo>
                  <a:pt x="2886" y="3907"/>
                </a:lnTo>
                <a:lnTo>
                  <a:pt x="2886" y="3883"/>
                </a:lnTo>
                <a:lnTo>
                  <a:pt x="2885" y="3857"/>
                </a:lnTo>
                <a:lnTo>
                  <a:pt x="2883" y="3833"/>
                </a:lnTo>
                <a:lnTo>
                  <a:pt x="2881" y="3809"/>
                </a:lnTo>
                <a:lnTo>
                  <a:pt x="2878" y="3785"/>
                </a:lnTo>
                <a:lnTo>
                  <a:pt x="2873" y="3760"/>
                </a:lnTo>
                <a:lnTo>
                  <a:pt x="2869" y="3737"/>
                </a:lnTo>
                <a:lnTo>
                  <a:pt x="2864" y="3713"/>
                </a:lnTo>
                <a:lnTo>
                  <a:pt x="2859" y="3690"/>
                </a:lnTo>
                <a:lnTo>
                  <a:pt x="2852" y="3666"/>
                </a:lnTo>
                <a:lnTo>
                  <a:pt x="2846" y="3644"/>
                </a:lnTo>
                <a:lnTo>
                  <a:pt x="2838" y="3621"/>
                </a:lnTo>
                <a:lnTo>
                  <a:pt x="2830" y="3599"/>
                </a:lnTo>
                <a:lnTo>
                  <a:pt x="2821" y="3576"/>
                </a:lnTo>
                <a:lnTo>
                  <a:pt x="2812" y="3555"/>
                </a:lnTo>
                <a:lnTo>
                  <a:pt x="2802" y="3533"/>
                </a:lnTo>
                <a:lnTo>
                  <a:pt x="3059" y="3533"/>
                </a:lnTo>
                <a:lnTo>
                  <a:pt x="3340" y="3867"/>
                </a:lnTo>
                <a:lnTo>
                  <a:pt x="3349" y="3875"/>
                </a:lnTo>
                <a:lnTo>
                  <a:pt x="3356" y="3884"/>
                </a:lnTo>
                <a:lnTo>
                  <a:pt x="3365" y="3891"/>
                </a:lnTo>
                <a:lnTo>
                  <a:pt x="3373" y="3898"/>
                </a:lnTo>
                <a:lnTo>
                  <a:pt x="3383" y="3905"/>
                </a:lnTo>
                <a:lnTo>
                  <a:pt x="3392" y="3912"/>
                </a:lnTo>
                <a:lnTo>
                  <a:pt x="3402" y="3917"/>
                </a:lnTo>
                <a:lnTo>
                  <a:pt x="3413" y="3922"/>
                </a:lnTo>
                <a:lnTo>
                  <a:pt x="3423" y="3926"/>
                </a:lnTo>
                <a:lnTo>
                  <a:pt x="3433" y="3930"/>
                </a:lnTo>
                <a:lnTo>
                  <a:pt x="3445" y="3933"/>
                </a:lnTo>
                <a:lnTo>
                  <a:pt x="3455" y="3936"/>
                </a:lnTo>
                <a:lnTo>
                  <a:pt x="3466" y="3938"/>
                </a:lnTo>
                <a:lnTo>
                  <a:pt x="3478" y="3940"/>
                </a:lnTo>
                <a:lnTo>
                  <a:pt x="3489" y="3941"/>
                </a:lnTo>
                <a:lnTo>
                  <a:pt x="3502" y="3941"/>
                </a:lnTo>
                <a:lnTo>
                  <a:pt x="3512" y="3941"/>
                </a:lnTo>
                <a:lnTo>
                  <a:pt x="3522" y="3940"/>
                </a:lnTo>
                <a:lnTo>
                  <a:pt x="3533" y="3939"/>
                </a:lnTo>
                <a:lnTo>
                  <a:pt x="3543" y="3937"/>
                </a:lnTo>
                <a:lnTo>
                  <a:pt x="3564" y="3932"/>
                </a:lnTo>
                <a:lnTo>
                  <a:pt x="3582" y="3925"/>
                </a:lnTo>
                <a:lnTo>
                  <a:pt x="3601" y="3917"/>
                </a:lnTo>
                <a:lnTo>
                  <a:pt x="3618" y="3905"/>
                </a:lnTo>
                <a:lnTo>
                  <a:pt x="3634" y="3894"/>
                </a:lnTo>
                <a:lnTo>
                  <a:pt x="3649" y="3881"/>
                </a:lnTo>
                <a:lnTo>
                  <a:pt x="3663" y="3866"/>
                </a:lnTo>
                <a:lnTo>
                  <a:pt x="3674" y="3850"/>
                </a:lnTo>
                <a:lnTo>
                  <a:pt x="3686" y="3833"/>
                </a:lnTo>
                <a:lnTo>
                  <a:pt x="3694" y="3814"/>
                </a:lnTo>
                <a:lnTo>
                  <a:pt x="3701" y="3796"/>
                </a:lnTo>
                <a:lnTo>
                  <a:pt x="3706" y="3776"/>
                </a:lnTo>
                <a:lnTo>
                  <a:pt x="3708" y="3765"/>
                </a:lnTo>
                <a:lnTo>
                  <a:pt x="3709" y="3755"/>
                </a:lnTo>
                <a:lnTo>
                  <a:pt x="3710" y="3745"/>
                </a:lnTo>
                <a:lnTo>
                  <a:pt x="3710" y="3735"/>
                </a:lnTo>
                <a:lnTo>
                  <a:pt x="3710" y="3533"/>
                </a:lnTo>
                <a:lnTo>
                  <a:pt x="3916" y="3533"/>
                </a:lnTo>
                <a:lnTo>
                  <a:pt x="3935" y="3532"/>
                </a:lnTo>
                <a:lnTo>
                  <a:pt x="3951" y="3531"/>
                </a:lnTo>
                <a:lnTo>
                  <a:pt x="3969" y="3529"/>
                </a:lnTo>
                <a:lnTo>
                  <a:pt x="3985" y="3526"/>
                </a:lnTo>
                <a:lnTo>
                  <a:pt x="4003" y="3522"/>
                </a:lnTo>
                <a:lnTo>
                  <a:pt x="4018" y="3518"/>
                </a:lnTo>
                <a:lnTo>
                  <a:pt x="4035" y="3513"/>
                </a:lnTo>
                <a:lnTo>
                  <a:pt x="4050" y="3507"/>
                </a:lnTo>
                <a:lnTo>
                  <a:pt x="4066" y="3500"/>
                </a:lnTo>
                <a:lnTo>
                  <a:pt x="4080" y="3493"/>
                </a:lnTo>
                <a:lnTo>
                  <a:pt x="4095" y="3484"/>
                </a:lnTo>
                <a:lnTo>
                  <a:pt x="4108" y="3475"/>
                </a:lnTo>
                <a:lnTo>
                  <a:pt x="4122" y="3466"/>
                </a:lnTo>
                <a:lnTo>
                  <a:pt x="4135" y="3456"/>
                </a:lnTo>
                <a:lnTo>
                  <a:pt x="4147" y="3445"/>
                </a:lnTo>
                <a:lnTo>
                  <a:pt x="4159" y="3433"/>
                </a:lnTo>
                <a:lnTo>
                  <a:pt x="4171" y="3422"/>
                </a:lnTo>
                <a:lnTo>
                  <a:pt x="4181" y="3410"/>
                </a:lnTo>
                <a:lnTo>
                  <a:pt x="4192" y="3397"/>
                </a:lnTo>
                <a:lnTo>
                  <a:pt x="4201" y="3383"/>
                </a:lnTo>
                <a:lnTo>
                  <a:pt x="4210" y="3370"/>
                </a:lnTo>
                <a:lnTo>
                  <a:pt x="4219" y="3356"/>
                </a:lnTo>
                <a:lnTo>
                  <a:pt x="4226" y="3340"/>
                </a:lnTo>
                <a:lnTo>
                  <a:pt x="4233" y="3326"/>
                </a:lnTo>
                <a:lnTo>
                  <a:pt x="4239" y="3311"/>
                </a:lnTo>
                <a:lnTo>
                  <a:pt x="4245" y="3294"/>
                </a:lnTo>
                <a:lnTo>
                  <a:pt x="4250" y="3278"/>
                </a:lnTo>
                <a:lnTo>
                  <a:pt x="4253" y="3262"/>
                </a:lnTo>
                <a:lnTo>
                  <a:pt x="4256" y="3245"/>
                </a:lnTo>
                <a:lnTo>
                  <a:pt x="4258" y="3228"/>
                </a:lnTo>
                <a:lnTo>
                  <a:pt x="4260" y="3211"/>
                </a:lnTo>
                <a:lnTo>
                  <a:pt x="4260" y="3193"/>
                </a:lnTo>
                <a:lnTo>
                  <a:pt x="4260" y="2650"/>
                </a:lnTo>
                <a:lnTo>
                  <a:pt x="4260" y="2632"/>
                </a:lnTo>
                <a:lnTo>
                  <a:pt x="4258" y="2615"/>
                </a:lnTo>
                <a:lnTo>
                  <a:pt x="4256" y="2598"/>
                </a:lnTo>
                <a:lnTo>
                  <a:pt x="4253" y="2581"/>
                </a:lnTo>
                <a:lnTo>
                  <a:pt x="4250" y="2565"/>
                </a:lnTo>
                <a:lnTo>
                  <a:pt x="4245" y="2549"/>
                </a:lnTo>
                <a:lnTo>
                  <a:pt x="4239" y="2533"/>
                </a:lnTo>
                <a:lnTo>
                  <a:pt x="4233" y="2518"/>
                </a:lnTo>
                <a:lnTo>
                  <a:pt x="4226" y="2502"/>
                </a:lnTo>
                <a:lnTo>
                  <a:pt x="4219" y="2488"/>
                </a:lnTo>
                <a:lnTo>
                  <a:pt x="4210" y="2474"/>
                </a:lnTo>
                <a:lnTo>
                  <a:pt x="4201" y="2459"/>
                </a:lnTo>
                <a:lnTo>
                  <a:pt x="4192" y="2446"/>
                </a:lnTo>
                <a:lnTo>
                  <a:pt x="4181" y="2434"/>
                </a:lnTo>
                <a:lnTo>
                  <a:pt x="4171" y="2422"/>
                </a:lnTo>
                <a:lnTo>
                  <a:pt x="4159" y="2409"/>
                </a:lnTo>
                <a:lnTo>
                  <a:pt x="4147" y="2398"/>
                </a:lnTo>
                <a:lnTo>
                  <a:pt x="4135" y="2388"/>
                </a:lnTo>
                <a:lnTo>
                  <a:pt x="4122" y="2378"/>
                </a:lnTo>
                <a:lnTo>
                  <a:pt x="4108" y="2369"/>
                </a:lnTo>
                <a:lnTo>
                  <a:pt x="4095" y="2359"/>
                </a:lnTo>
                <a:lnTo>
                  <a:pt x="4080" y="2351"/>
                </a:lnTo>
                <a:lnTo>
                  <a:pt x="4065" y="2344"/>
                </a:lnTo>
                <a:lnTo>
                  <a:pt x="4050" y="2337"/>
                </a:lnTo>
                <a:lnTo>
                  <a:pt x="4035" y="2331"/>
                </a:lnTo>
                <a:lnTo>
                  <a:pt x="4018" y="2326"/>
                </a:lnTo>
                <a:lnTo>
                  <a:pt x="4002" y="2320"/>
                </a:lnTo>
                <a:lnTo>
                  <a:pt x="3985" y="2317"/>
                </a:lnTo>
                <a:lnTo>
                  <a:pt x="3969" y="2314"/>
                </a:lnTo>
                <a:lnTo>
                  <a:pt x="3951" y="2311"/>
                </a:lnTo>
                <a:lnTo>
                  <a:pt x="3935" y="2310"/>
                </a:lnTo>
                <a:lnTo>
                  <a:pt x="3916" y="2310"/>
                </a:lnTo>
                <a:lnTo>
                  <a:pt x="2543" y="2310"/>
                </a:lnTo>
                <a:lnTo>
                  <a:pt x="2524" y="2310"/>
                </a:lnTo>
                <a:lnTo>
                  <a:pt x="2508" y="2311"/>
                </a:lnTo>
                <a:lnTo>
                  <a:pt x="2490" y="2314"/>
                </a:lnTo>
                <a:lnTo>
                  <a:pt x="2474" y="2317"/>
                </a:lnTo>
                <a:lnTo>
                  <a:pt x="2457" y="2320"/>
                </a:lnTo>
                <a:lnTo>
                  <a:pt x="2440" y="2326"/>
                </a:lnTo>
                <a:lnTo>
                  <a:pt x="2424" y="2331"/>
                </a:lnTo>
                <a:lnTo>
                  <a:pt x="2408" y="2337"/>
                </a:lnTo>
                <a:lnTo>
                  <a:pt x="2394" y="2344"/>
                </a:lnTo>
                <a:lnTo>
                  <a:pt x="2378" y="2351"/>
                </a:lnTo>
                <a:lnTo>
                  <a:pt x="2364" y="2359"/>
                </a:lnTo>
                <a:lnTo>
                  <a:pt x="2351" y="2369"/>
                </a:lnTo>
                <a:lnTo>
                  <a:pt x="2337" y="2378"/>
                </a:lnTo>
                <a:lnTo>
                  <a:pt x="2324" y="2388"/>
                </a:lnTo>
                <a:lnTo>
                  <a:pt x="2311" y="2398"/>
                </a:lnTo>
                <a:lnTo>
                  <a:pt x="2300" y="2409"/>
                </a:lnTo>
                <a:lnTo>
                  <a:pt x="2288" y="2422"/>
                </a:lnTo>
                <a:lnTo>
                  <a:pt x="2277" y="2434"/>
                </a:lnTo>
                <a:lnTo>
                  <a:pt x="2267" y="2446"/>
                </a:lnTo>
                <a:lnTo>
                  <a:pt x="2258" y="2459"/>
                </a:lnTo>
                <a:lnTo>
                  <a:pt x="2248" y="2474"/>
                </a:lnTo>
                <a:lnTo>
                  <a:pt x="2240" y="2488"/>
                </a:lnTo>
                <a:lnTo>
                  <a:pt x="2233" y="2502"/>
                </a:lnTo>
                <a:lnTo>
                  <a:pt x="2226" y="2518"/>
                </a:lnTo>
                <a:lnTo>
                  <a:pt x="2219" y="2533"/>
                </a:lnTo>
                <a:lnTo>
                  <a:pt x="2214" y="2549"/>
                </a:lnTo>
                <a:lnTo>
                  <a:pt x="2209" y="2565"/>
                </a:lnTo>
                <a:lnTo>
                  <a:pt x="2206" y="2581"/>
                </a:lnTo>
                <a:lnTo>
                  <a:pt x="2203" y="2598"/>
                </a:lnTo>
                <a:lnTo>
                  <a:pt x="2201" y="2615"/>
                </a:lnTo>
                <a:lnTo>
                  <a:pt x="2199" y="2632"/>
                </a:lnTo>
                <a:lnTo>
                  <a:pt x="2199" y="2650"/>
                </a:lnTo>
                <a:lnTo>
                  <a:pt x="2199" y="3048"/>
                </a:lnTo>
                <a:lnTo>
                  <a:pt x="2198" y="3048"/>
                </a:lnTo>
                <a:lnTo>
                  <a:pt x="2198" y="3047"/>
                </a:lnTo>
                <a:lnTo>
                  <a:pt x="1717" y="2936"/>
                </a:lnTo>
                <a:lnTo>
                  <a:pt x="1717" y="2790"/>
                </a:lnTo>
                <a:lnTo>
                  <a:pt x="1735" y="2780"/>
                </a:lnTo>
                <a:lnTo>
                  <a:pt x="1751" y="2771"/>
                </a:lnTo>
                <a:lnTo>
                  <a:pt x="1768" y="2761"/>
                </a:lnTo>
                <a:lnTo>
                  <a:pt x="1784" y="2751"/>
                </a:lnTo>
                <a:lnTo>
                  <a:pt x="1800" y="2740"/>
                </a:lnTo>
                <a:lnTo>
                  <a:pt x="1815" y="2729"/>
                </a:lnTo>
                <a:lnTo>
                  <a:pt x="1831" y="2717"/>
                </a:lnTo>
                <a:lnTo>
                  <a:pt x="1845" y="2706"/>
                </a:lnTo>
                <a:lnTo>
                  <a:pt x="1860" y="2692"/>
                </a:lnTo>
                <a:lnTo>
                  <a:pt x="1873" y="2680"/>
                </a:lnTo>
                <a:lnTo>
                  <a:pt x="1887" y="2667"/>
                </a:lnTo>
                <a:lnTo>
                  <a:pt x="1900" y="2653"/>
                </a:lnTo>
                <a:lnTo>
                  <a:pt x="1913" y="2638"/>
                </a:lnTo>
                <a:lnTo>
                  <a:pt x="1925" y="2624"/>
                </a:lnTo>
                <a:lnTo>
                  <a:pt x="1937" y="2609"/>
                </a:lnTo>
                <a:lnTo>
                  <a:pt x="1949" y="2593"/>
                </a:lnTo>
                <a:lnTo>
                  <a:pt x="1959" y="2578"/>
                </a:lnTo>
                <a:lnTo>
                  <a:pt x="1969" y="2562"/>
                </a:lnTo>
                <a:lnTo>
                  <a:pt x="1980" y="2545"/>
                </a:lnTo>
                <a:lnTo>
                  <a:pt x="1989" y="2529"/>
                </a:lnTo>
                <a:lnTo>
                  <a:pt x="1997" y="2513"/>
                </a:lnTo>
                <a:lnTo>
                  <a:pt x="2005" y="2495"/>
                </a:lnTo>
                <a:lnTo>
                  <a:pt x="2014" y="2477"/>
                </a:lnTo>
                <a:lnTo>
                  <a:pt x="2021" y="2459"/>
                </a:lnTo>
                <a:lnTo>
                  <a:pt x="2027" y="2441"/>
                </a:lnTo>
                <a:lnTo>
                  <a:pt x="2033" y="2423"/>
                </a:lnTo>
                <a:lnTo>
                  <a:pt x="2039" y="2404"/>
                </a:lnTo>
                <a:lnTo>
                  <a:pt x="2044" y="2386"/>
                </a:lnTo>
                <a:lnTo>
                  <a:pt x="2048" y="2366"/>
                </a:lnTo>
                <a:lnTo>
                  <a:pt x="2052" y="2347"/>
                </a:lnTo>
                <a:lnTo>
                  <a:pt x="2055" y="2328"/>
                </a:lnTo>
                <a:lnTo>
                  <a:pt x="2057" y="2308"/>
                </a:lnTo>
                <a:lnTo>
                  <a:pt x="2087" y="2281"/>
                </a:lnTo>
                <a:lnTo>
                  <a:pt x="2114" y="2253"/>
                </a:lnTo>
                <a:lnTo>
                  <a:pt x="2141" y="2223"/>
                </a:lnTo>
                <a:lnTo>
                  <a:pt x="2166" y="2194"/>
                </a:lnTo>
                <a:lnTo>
                  <a:pt x="2188" y="2162"/>
                </a:lnTo>
                <a:lnTo>
                  <a:pt x="2210" y="2130"/>
                </a:lnTo>
                <a:lnTo>
                  <a:pt x="2230" y="2097"/>
                </a:lnTo>
                <a:lnTo>
                  <a:pt x="2248" y="2063"/>
                </a:lnTo>
                <a:lnTo>
                  <a:pt x="2265" y="2028"/>
                </a:lnTo>
                <a:lnTo>
                  <a:pt x="2279" y="1992"/>
                </a:lnTo>
                <a:lnTo>
                  <a:pt x="2293" y="1957"/>
                </a:lnTo>
                <a:lnTo>
                  <a:pt x="2304" y="1919"/>
                </a:lnTo>
                <a:lnTo>
                  <a:pt x="2314" y="1882"/>
                </a:lnTo>
                <a:lnTo>
                  <a:pt x="2322" y="1844"/>
                </a:lnTo>
                <a:lnTo>
                  <a:pt x="2328" y="1805"/>
                </a:lnTo>
                <a:lnTo>
                  <a:pt x="2332" y="1767"/>
                </a:lnTo>
                <a:lnTo>
                  <a:pt x="2748" y="1767"/>
                </a:lnTo>
                <a:lnTo>
                  <a:pt x="2748" y="1967"/>
                </a:lnTo>
                <a:lnTo>
                  <a:pt x="2748" y="1978"/>
                </a:lnTo>
                <a:lnTo>
                  <a:pt x="2749" y="1988"/>
                </a:lnTo>
                <a:lnTo>
                  <a:pt x="2750" y="1999"/>
                </a:lnTo>
                <a:lnTo>
                  <a:pt x="2753" y="2009"/>
                </a:lnTo>
                <a:lnTo>
                  <a:pt x="2758" y="2029"/>
                </a:lnTo>
                <a:lnTo>
                  <a:pt x="2765" y="2048"/>
                </a:lnTo>
                <a:lnTo>
                  <a:pt x="2773" y="2066"/>
                </a:lnTo>
                <a:lnTo>
                  <a:pt x="2785" y="2082"/>
                </a:lnTo>
                <a:lnTo>
                  <a:pt x="2796" y="2099"/>
                </a:lnTo>
                <a:lnTo>
                  <a:pt x="2809" y="2113"/>
                </a:lnTo>
                <a:lnTo>
                  <a:pt x="2825" y="2127"/>
                </a:lnTo>
                <a:lnTo>
                  <a:pt x="2840" y="2139"/>
                </a:lnTo>
                <a:lnTo>
                  <a:pt x="2858" y="2149"/>
                </a:lnTo>
                <a:lnTo>
                  <a:pt x="2877" y="2158"/>
                </a:lnTo>
                <a:lnTo>
                  <a:pt x="2895" y="2165"/>
                </a:lnTo>
                <a:lnTo>
                  <a:pt x="2916" y="2170"/>
                </a:lnTo>
                <a:lnTo>
                  <a:pt x="2926" y="2171"/>
                </a:lnTo>
                <a:lnTo>
                  <a:pt x="2936" y="2173"/>
                </a:lnTo>
                <a:lnTo>
                  <a:pt x="2947" y="2173"/>
                </a:lnTo>
                <a:lnTo>
                  <a:pt x="2957" y="2174"/>
                </a:lnTo>
                <a:close/>
                <a:moveTo>
                  <a:pt x="3161" y="135"/>
                </a:moveTo>
                <a:lnTo>
                  <a:pt x="3175" y="136"/>
                </a:lnTo>
                <a:lnTo>
                  <a:pt x="3189" y="137"/>
                </a:lnTo>
                <a:lnTo>
                  <a:pt x="3202" y="139"/>
                </a:lnTo>
                <a:lnTo>
                  <a:pt x="3216" y="141"/>
                </a:lnTo>
                <a:lnTo>
                  <a:pt x="3229" y="144"/>
                </a:lnTo>
                <a:lnTo>
                  <a:pt x="3242" y="147"/>
                </a:lnTo>
                <a:lnTo>
                  <a:pt x="3255" y="152"/>
                </a:lnTo>
                <a:lnTo>
                  <a:pt x="3267" y="156"/>
                </a:lnTo>
                <a:lnTo>
                  <a:pt x="3279" y="162"/>
                </a:lnTo>
                <a:lnTo>
                  <a:pt x="3292" y="168"/>
                </a:lnTo>
                <a:lnTo>
                  <a:pt x="3303" y="175"/>
                </a:lnTo>
                <a:lnTo>
                  <a:pt x="3315" y="182"/>
                </a:lnTo>
                <a:lnTo>
                  <a:pt x="3325" y="189"/>
                </a:lnTo>
                <a:lnTo>
                  <a:pt x="3335" y="197"/>
                </a:lnTo>
                <a:lnTo>
                  <a:pt x="3346" y="206"/>
                </a:lnTo>
                <a:lnTo>
                  <a:pt x="3355" y="214"/>
                </a:lnTo>
                <a:lnTo>
                  <a:pt x="3364" y="225"/>
                </a:lnTo>
                <a:lnTo>
                  <a:pt x="3372" y="234"/>
                </a:lnTo>
                <a:lnTo>
                  <a:pt x="3381" y="244"/>
                </a:lnTo>
                <a:lnTo>
                  <a:pt x="3388" y="255"/>
                </a:lnTo>
                <a:lnTo>
                  <a:pt x="3395" y="267"/>
                </a:lnTo>
                <a:lnTo>
                  <a:pt x="3402" y="278"/>
                </a:lnTo>
                <a:lnTo>
                  <a:pt x="3409" y="289"/>
                </a:lnTo>
                <a:lnTo>
                  <a:pt x="3414" y="301"/>
                </a:lnTo>
                <a:lnTo>
                  <a:pt x="3419" y="314"/>
                </a:lnTo>
                <a:lnTo>
                  <a:pt x="3423" y="327"/>
                </a:lnTo>
                <a:lnTo>
                  <a:pt x="3427" y="339"/>
                </a:lnTo>
                <a:lnTo>
                  <a:pt x="3430" y="352"/>
                </a:lnTo>
                <a:lnTo>
                  <a:pt x="3432" y="366"/>
                </a:lnTo>
                <a:lnTo>
                  <a:pt x="3434" y="379"/>
                </a:lnTo>
                <a:lnTo>
                  <a:pt x="3435" y="393"/>
                </a:lnTo>
                <a:lnTo>
                  <a:pt x="3435" y="408"/>
                </a:lnTo>
                <a:lnTo>
                  <a:pt x="3435" y="421"/>
                </a:lnTo>
                <a:lnTo>
                  <a:pt x="3434" y="435"/>
                </a:lnTo>
                <a:lnTo>
                  <a:pt x="3432" y="448"/>
                </a:lnTo>
                <a:lnTo>
                  <a:pt x="3430" y="462"/>
                </a:lnTo>
                <a:lnTo>
                  <a:pt x="3427" y="475"/>
                </a:lnTo>
                <a:lnTo>
                  <a:pt x="3423" y="488"/>
                </a:lnTo>
                <a:lnTo>
                  <a:pt x="3419" y="501"/>
                </a:lnTo>
                <a:lnTo>
                  <a:pt x="3414" y="513"/>
                </a:lnTo>
                <a:lnTo>
                  <a:pt x="3409" y="525"/>
                </a:lnTo>
                <a:lnTo>
                  <a:pt x="3402" y="536"/>
                </a:lnTo>
                <a:lnTo>
                  <a:pt x="3395" y="548"/>
                </a:lnTo>
                <a:lnTo>
                  <a:pt x="3388" y="559"/>
                </a:lnTo>
                <a:lnTo>
                  <a:pt x="3381" y="570"/>
                </a:lnTo>
                <a:lnTo>
                  <a:pt x="3372" y="580"/>
                </a:lnTo>
                <a:lnTo>
                  <a:pt x="3364" y="589"/>
                </a:lnTo>
                <a:lnTo>
                  <a:pt x="3355" y="600"/>
                </a:lnTo>
                <a:lnTo>
                  <a:pt x="3346" y="608"/>
                </a:lnTo>
                <a:lnTo>
                  <a:pt x="3335" y="617"/>
                </a:lnTo>
                <a:lnTo>
                  <a:pt x="3325" y="625"/>
                </a:lnTo>
                <a:lnTo>
                  <a:pt x="3315" y="632"/>
                </a:lnTo>
                <a:lnTo>
                  <a:pt x="3303" y="640"/>
                </a:lnTo>
                <a:lnTo>
                  <a:pt x="3292" y="646"/>
                </a:lnTo>
                <a:lnTo>
                  <a:pt x="3279" y="652"/>
                </a:lnTo>
                <a:lnTo>
                  <a:pt x="3267" y="658"/>
                </a:lnTo>
                <a:lnTo>
                  <a:pt x="3255" y="662"/>
                </a:lnTo>
                <a:lnTo>
                  <a:pt x="3242" y="667"/>
                </a:lnTo>
                <a:lnTo>
                  <a:pt x="3229" y="670"/>
                </a:lnTo>
                <a:lnTo>
                  <a:pt x="3216" y="673"/>
                </a:lnTo>
                <a:lnTo>
                  <a:pt x="3202" y="676"/>
                </a:lnTo>
                <a:lnTo>
                  <a:pt x="3189" y="677"/>
                </a:lnTo>
                <a:lnTo>
                  <a:pt x="3175" y="678"/>
                </a:lnTo>
                <a:lnTo>
                  <a:pt x="3161" y="679"/>
                </a:lnTo>
                <a:lnTo>
                  <a:pt x="3146" y="678"/>
                </a:lnTo>
                <a:lnTo>
                  <a:pt x="3133" y="677"/>
                </a:lnTo>
                <a:lnTo>
                  <a:pt x="3119" y="676"/>
                </a:lnTo>
                <a:lnTo>
                  <a:pt x="3105" y="673"/>
                </a:lnTo>
                <a:lnTo>
                  <a:pt x="3092" y="670"/>
                </a:lnTo>
                <a:lnTo>
                  <a:pt x="3079" y="667"/>
                </a:lnTo>
                <a:lnTo>
                  <a:pt x="3067" y="662"/>
                </a:lnTo>
                <a:lnTo>
                  <a:pt x="3054" y="658"/>
                </a:lnTo>
                <a:lnTo>
                  <a:pt x="3042" y="652"/>
                </a:lnTo>
                <a:lnTo>
                  <a:pt x="3029" y="646"/>
                </a:lnTo>
                <a:lnTo>
                  <a:pt x="3018" y="640"/>
                </a:lnTo>
                <a:lnTo>
                  <a:pt x="3007" y="632"/>
                </a:lnTo>
                <a:lnTo>
                  <a:pt x="2996" y="625"/>
                </a:lnTo>
                <a:lnTo>
                  <a:pt x="2986" y="617"/>
                </a:lnTo>
                <a:lnTo>
                  <a:pt x="2976" y="608"/>
                </a:lnTo>
                <a:lnTo>
                  <a:pt x="2966" y="600"/>
                </a:lnTo>
                <a:lnTo>
                  <a:pt x="2957" y="589"/>
                </a:lnTo>
                <a:lnTo>
                  <a:pt x="2949" y="580"/>
                </a:lnTo>
                <a:lnTo>
                  <a:pt x="2941" y="570"/>
                </a:lnTo>
                <a:lnTo>
                  <a:pt x="2932" y="559"/>
                </a:lnTo>
                <a:lnTo>
                  <a:pt x="2925" y="548"/>
                </a:lnTo>
                <a:lnTo>
                  <a:pt x="2919" y="536"/>
                </a:lnTo>
                <a:lnTo>
                  <a:pt x="2913" y="525"/>
                </a:lnTo>
                <a:lnTo>
                  <a:pt x="2908" y="513"/>
                </a:lnTo>
                <a:lnTo>
                  <a:pt x="2902" y="501"/>
                </a:lnTo>
                <a:lnTo>
                  <a:pt x="2898" y="488"/>
                </a:lnTo>
                <a:lnTo>
                  <a:pt x="2894" y="475"/>
                </a:lnTo>
                <a:lnTo>
                  <a:pt x="2891" y="462"/>
                </a:lnTo>
                <a:lnTo>
                  <a:pt x="2889" y="448"/>
                </a:lnTo>
                <a:lnTo>
                  <a:pt x="2887" y="435"/>
                </a:lnTo>
                <a:lnTo>
                  <a:pt x="2886" y="421"/>
                </a:lnTo>
                <a:lnTo>
                  <a:pt x="2886" y="408"/>
                </a:lnTo>
                <a:lnTo>
                  <a:pt x="2886" y="393"/>
                </a:lnTo>
                <a:lnTo>
                  <a:pt x="2887" y="379"/>
                </a:lnTo>
                <a:lnTo>
                  <a:pt x="2889" y="366"/>
                </a:lnTo>
                <a:lnTo>
                  <a:pt x="2891" y="352"/>
                </a:lnTo>
                <a:lnTo>
                  <a:pt x="2894" y="339"/>
                </a:lnTo>
                <a:lnTo>
                  <a:pt x="2898" y="327"/>
                </a:lnTo>
                <a:lnTo>
                  <a:pt x="2902" y="314"/>
                </a:lnTo>
                <a:lnTo>
                  <a:pt x="2908" y="301"/>
                </a:lnTo>
                <a:lnTo>
                  <a:pt x="2913" y="289"/>
                </a:lnTo>
                <a:lnTo>
                  <a:pt x="2919" y="278"/>
                </a:lnTo>
                <a:lnTo>
                  <a:pt x="2925" y="267"/>
                </a:lnTo>
                <a:lnTo>
                  <a:pt x="2932" y="255"/>
                </a:lnTo>
                <a:lnTo>
                  <a:pt x="2941" y="244"/>
                </a:lnTo>
                <a:lnTo>
                  <a:pt x="2949" y="234"/>
                </a:lnTo>
                <a:lnTo>
                  <a:pt x="2957" y="225"/>
                </a:lnTo>
                <a:lnTo>
                  <a:pt x="2966" y="214"/>
                </a:lnTo>
                <a:lnTo>
                  <a:pt x="2976" y="206"/>
                </a:lnTo>
                <a:lnTo>
                  <a:pt x="2986" y="197"/>
                </a:lnTo>
                <a:lnTo>
                  <a:pt x="2996" y="189"/>
                </a:lnTo>
                <a:lnTo>
                  <a:pt x="3007" y="182"/>
                </a:lnTo>
                <a:lnTo>
                  <a:pt x="3018" y="175"/>
                </a:lnTo>
                <a:lnTo>
                  <a:pt x="3029" y="168"/>
                </a:lnTo>
                <a:lnTo>
                  <a:pt x="3042" y="162"/>
                </a:lnTo>
                <a:lnTo>
                  <a:pt x="3054" y="156"/>
                </a:lnTo>
                <a:lnTo>
                  <a:pt x="3067" y="152"/>
                </a:lnTo>
                <a:lnTo>
                  <a:pt x="3079" y="147"/>
                </a:lnTo>
                <a:lnTo>
                  <a:pt x="3092" y="144"/>
                </a:lnTo>
                <a:lnTo>
                  <a:pt x="3105" y="141"/>
                </a:lnTo>
                <a:lnTo>
                  <a:pt x="3119" y="139"/>
                </a:lnTo>
                <a:lnTo>
                  <a:pt x="3133" y="137"/>
                </a:lnTo>
                <a:lnTo>
                  <a:pt x="3146" y="136"/>
                </a:lnTo>
                <a:lnTo>
                  <a:pt x="3161" y="135"/>
                </a:lnTo>
                <a:close/>
                <a:moveTo>
                  <a:pt x="1209" y="3066"/>
                </a:moveTo>
                <a:lnTo>
                  <a:pt x="1357" y="3262"/>
                </a:lnTo>
                <a:lnTo>
                  <a:pt x="1198" y="3472"/>
                </a:lnTo>
                <a:lnTo>
                  <a:pt x="1059" y="3101"/>
                </a:lnTo>
                <a:lnTo>
                  <a:pt x="1209" y="3066"/>
                </a:lnTo>
                <a:close/>
                <a:moveTo>
                  <a:pt x="1443" y="3375"/>
                </a:moveTo>
                <a:lnTo>
                  <a:pt x="1633" y="3624"/>
                </a:lnTo>
                <a:lnTo>
                  <a:pt x="1464" y="4077"/>
                </a:lnTo>
                <a:lnTo>
                  <a:pt x="1422" y="4077"/>
                </a:lnTo>
                <a:lnTo>
                  <a:pt x="1253" y="3624"/>
                </a:lnTo>
                <a:lnTo>
                  <a:pt x="1443" y="3375"/>
                </a:lnTo>
                <a:close/>
                <a:moveTo>
                  <a:pt x="137" y="3907"/>
                </a:moveTo>
                <a:lnTo>
                  <a:pt x="138" y="3875"/>
                </a:lnTo>
                <a:lnTo>
                  <a:pt x="141" y="3843"/>
                </a:lnTo>
                <a:lnTo>
                  <a:pt x="144" y="3810"/>
                </a:lnTo>
                <a:lnTo>
                  <a:pt x="149" y="3780"/>
                </a:lnTo>
                <a:lnTo>
                  <a:pt x="154" y="3748"/>
                </a:lnTo>
                <a:lnTo>
                  <a:pt x="162" y="3717"/>
                </a:lnTo>
                <a:lnTo>
                  <a:pt x="170" y="3688"/>
                </a:lnTo>
                <a:lnTo>
                  <a:pt x="180" y="3658"/>
                </a:lnTo>
                <a:lnTo>
                  <a:pt x="191" y="3628"/>
                </a:lnTo>
                <a:lnTo>
                  <a:pt x="204" y="3600"/>
                </a:lnTo>
                <a:lnTo>
                  <a:pt x="217" y="3572"/>
                </a:lnTo>
                <a:lnTo>
                  <a:pt x="231" y="3545"/>
                </a:lnTo>
                <a:lnTo>
                  <a:pt x="247" y="3518"/>
                </a:lnTo>
                <a:lnTo>
                  <a:pt x="263" y="3493"/>
                </a:lnTo>
                <a:lnTo>
                  <a:pt x="281" y="3467"/>
                </a:lnTo>
                <a:lnTo>
                  <a:pt x="300" y="3443"/>
                </a:lnTo>
                <a:lnTo>
                  <a:pt x="320" y="3419"/>
                </a:lnTo>
                <a:lnTo>
                  <a:pt x="341" y="3397"/>
                </a:lnTo>
                <a:lnTo>
                  <a:pt x="363" y="3374"/>
                </a:lnTo>
                <a:lnTo>
                  <a:pt x="385" y="3353"/>
                </a:lnTo>
                <a:lnTo>
                  <a:pt x="408" y="3333"/>
                </a:lnTo>
                <a:lnTo>
                  <a:pt x="433" y="3314"/>
                </a:lnTo>
                <a:lnTo>
                  <a:pt x="458" y="3295"/>
                </a:lnTo>
                <a:lnTo>
                  <a:pt x="485" y="3278"/>
                </a:lnTo>
                <a:lnTo>
                  <a:pt x="511" y="3262"/>
                </a:lnTo>
                <a:lnTo>
                  <a:pt x="539" y="3246"/>
                </a:lnTo>
                <a:lnTo>
                  <a:pt x="567" y="3233"/>
                </a:lnTo>
                <a:lnTo>
                  <a:pt x="596" y="3220"/>
                </a:lnTo>
                <a:lnTo>
                  <a:pt x="626" y="3207"/>
                </a:lnTo>
                <a:lnTo>
                  <a:pt x="657" y="3197"/>
                </a:lnTo>
                <a:lnTo>
                  <a:pt x="688" y="3188"/>
                </a:lnTo>
                <a:lnTo>
                  <a:pt x="720" y="3180"/>
                </a:lnTo>
                <a:lnTo>
                  <a:pt x="924" y="3132"/>
                </a:lnTo>
                <a:lnTo>
                  <a:pt x="1276" y="4077"/>
                </a:lnTo>
                <a:lnTo>
                  <a:pt x="687" y="4077"/>
                </a:lnTo>
                <a:lnTo>
                  <a:pt x="687" y="3669"/>
                </a:lnTo>
                <a:lnTo>
                  <a:pt x="550" y="3669"/>
                </a:lnTo>
                <a:lnTo>
                  <a:pt x="550" y="4077"/>
                </a:lnTo>
                <a:lnTo>
                  <a:pt x="137" y="4077"/>
                </a:lnTo>
                <a:lnTo>
                  <a:pt x="137" y="3907"/>
                </a:lnTo>
                <a:close/>
                <a:moveTo>
                  <a:pt x="2336" y="2650"/>
                </a:moveTo>
                <a:lnTo>
                  <a:pt x="2336" y="2639"/>
                </a:lnTo>
                <a:lnTo>
                  <a:pt x="2337" y="2629"/>
                </a:lnTo>
                <a:lnTo>
                  <a:pt x="2338" y="2619"/>
                </a:lnTo>
                <a:lnTo>
                  <a:pt x="2340" y="2609"/>
                </a:lnTo>
                <a:lnTo>
                  <a:pt x="2345" y="2589"/>
                </a:lnTo>
                <a:lnTo>
                  <a:pt x="2353" y="2571"/>
                </a:lnTo>
                <a:lnTo>
                  <a:pt x="2361" y="2552"/>
                </a:lnTo>
                <a:lnTo>
                  <a:pt x="2371" y="2536"/>
                </a:lnTo>
                <a:lnTo>
                  <a:pt x="2384" y="2520"/>
                </a:lnTo>
                <a:lnTo>
                  <a:pt x="2396" y="2505"/>
                </a:lnTo>
                <a:lnTo>
                  <a:pt x="2412" y="2492"/>
                </a:lnTo>
                <a:lnTo>
                  <a:pt x="2427" y="2481"/>
                </a:lnTo>
                <a:lnTo>
                  <a:pt x="2444" y="2471"/>
                </a:lnTo>
                <a:lnTo>
                  <a:pt x="2462" y="2462"/>
                </a:lnTo>
                <a:lnTo>
                  <a:pt x="2481" y="2455"/>
                </a:lnTo>
                <a:lnTo>
                  <a:pt x="2500" y="2450"/>
                </a:lnTo>
                <a:lnTo>
                  <a:pt x="2511" y="2448"/>
                </a:lnTo>
                <a:lnTo>
                  <a:pt x="2521" y="2447"/>
                </a:lnTo>
                <a:lnTo>
                  <a:pt x="2531" y="2446"/>
                </a:lnTo>
                <a:lnTo>
                  <a:pt x="2543" y="2446"/>
                </a:lnTo>
                <a:lnTo>
                  <a:pt x="3916" y="2446"/>
                </a:lnTo>
                <a:lnTo>
                  <a:pt x="3927" y="2446"/>
                </a:lnTo>
                <a:lnTo>
                  <a:pt x="3938" y="2447"/>
                </a:lnTo>
                <a:lnTo>
                  <a:pt x="3948" y="2448"/>
                </a:lnTo>
                <a:lnTo>
                  <a:pt x="3958" y="2450"/>
                </a:lnTo>
                <a:lnTo>
                  <a:pt x="3978" y="2455"/>
                </a:lnTo>
                <a:lnTo>
                  <a:pt x="3997" y="2462"/>
                </a:lnTo>
                <a:lnTo>
                  <a:pt x="4015" y="2471"/>
                </a:lnTo>
                <a:lnTo>
                  <a:pt x="4032" y="2481"/>
                </a:lnTo>
                <a:lnTo>
                  <a:pt x="4047" y="2492"/>
                </a:lnTo>
                <a:lnTo>
                  <a:pt x="4062" y="2505"/>
                </a:lnTo>
                <a:lnTo>
                  <a:pt x="4075" y="2520"/>
                </a:lnTo>
                <a:lnTo>
                  <a:pt x="4087" y="2536"/>
                </a:lnTo>
                <a:lnTo>
                  <a:pt x="4098" y="2552"/>
                </a:lnTo>
                <a:lnTo>
                  <a:pt x="4106" y="2571"/>
                </a:lnTo>
                <a:lnTo>
                  <a:pt x="4113" y="2589"/>
                </a:lnTo>
                <a:lnTo>
                  <a:pt x="4118" y="2609"/>
                </a:lnTo>
                <a:lnTo>
                  <a:pt x="4121" y="2619"/>
                </a:lnTo>
                <a:lnTo>
                  <a:pt x="4122" y="2629"/>
                </a:lnTo>
                <a:lnTo>
                  <a:pt x="4123" y="2639"/>
                </a:lnTo>
                <a:lnTo>
                  <a:pt x="4123" y="2650"/>
                </a:lnTo>
                <a:lnTo>
                  <a:pt x="4123" y="3193"/>
                </a:lnTo>
                <a:lnTo>
                  <a:pt x="4123" y="3204"/>
                </a:lnTo>
                <a:lnTo>
                  <a:pt x="4122" y="3215"/>
                </a:lnTo>
                <a:lnTo>
                  <a:pt x="4121" y="3225"/>
                </a:lnTo>
                <a:lnTo>
                  <a:pt x="4118" y="3235"/>
                </a:lnTo>
                <a:lnTo>
                  <a:pt x="4113" y="3254"/>
                </a:lnTo>
                <a:lnTo>
                  <a:pt x="4106" y="3273"/>
                </a:lnTo>
                <a:lnTo>
                  <a:pt x="4098" y="3290"/>
                </a:lnTo>
                <a:lnTo>
                  <a:pt x="4087" y="3308"/>
                </a:lnTo>
                <a:lnTo>
                  <a:pt x="4075" y="3323"/>
                </a:lnTo>
                <a:lnTo>
                  <a:pt x="4062" y="3337"/>
                </a:lnTo>
                <a:lnTo>
                  <a:pt x="4047" y="3351"/>
                </a:lnTo>
                <a:lnTo>
                  <a:pt x="4032" y="3363"/>
                </a:lnTo>
                <a:lnTo>
                  <a:pt x="4015" y="3373"/>
                </a:lnTo>
                <a:lnTo>
                  <a:pt x="3997" y="3381"/>
                </a:lnTo>
                <a:lnTo>
                  <a:pt x="3978" y="3388"/>
                </a:lnTo>
                <a:lnTo>
                  <a:pt x="3958" y="3393"/>
                </a:lnTo>
                <a:lnTo>
                  <a:pt x="3948" y="3396"/>
                </a:lnTo>
                <a:lnTo>
                  <a:pt x="3938" y="3397"/>
                </a:lnTo>
                <a:lnTo>
                  <a:pt x="3927" y="3398"/>
                </a:lnTo>
                <a:lnTo>
                  <a:pt x="3916" y="3398"/>
                </a:lnTo>
                <a:lnTo>
                  <a:pt x="3573" y="3398"/>
                </a:lnTo>
                <a:lnTo>
                  <a:pt x="3573" y="3735"/>
                </a:lnTo>
                <a:lnTo>
                  <a:pt x="3573" y="3742"/>
                </a:lnTo>
                <a:lnTo>
                  <a:pt x="3572" y="3749"/>
                </a:lnTo>
                <a:lnTo>
                  <a:pt x="3570" y="3755"/>
                </a:lnTo>
                <a:lnTo>
                  <a:pt x="3568" y="3762"/>
                </a:lnTo>
                <a:lnTo>
                  <a:pt x="3565" y="3768"/>
                </a:lnTo>
                <a:lnTo>
                  <a:pt x="3561" y="3774"/>
                </a:lnTo>
                <a:lnTo>
                  <a:pt x="3556" y="3780"/>
                </a:lnTo>
                <a:lnTo>
                  <a:pt x="3552" y="3785"/>
                </a:lnTo>
                <a:lnTo>
                  <a:pt x="3547" y="3789"/>
                </a:lnTo>
                <a:lnTo>
                  <a:pt x="3541" y="3793"/>
                </a:lnTo>
                <a:lnTo>
                  <a:pt x="3536" y="3797"/>
                </a:lnTo>
                <a:lnTo>
                  <a:pt x="3530" y="3799"/>
                </a:lnTo>
                <a:lnTo>
                  <a:pt x="3522" y="3802"/>
                </a:lnTo>
                <a:lnTo>
                  <a:pt x="3516" y="3804"/>
                </a:lnTo>
                <a:lnTo>
                  <a:pt x="3509" y="3805"/>
                </a:lnTo>
                <a:lnTo>
                  <a:pt x="3502" y="3805"/>
                </a:lnTo>
                <a:lnTo>
                  <a:pt x="3493" y="3805"/>
                </a:lnTo>
                <a:lnTo>
                  <a:pt x="3485" y="3803"/>
                </a:lnTo>
                <a:lnTo>
                  <a:pt x="3478" y="3801"/>
                </a:lnTo>
                <a:lnTo>
                  <a:pt x="3471" y="3798"/>
                </a:lnTo>
                <a:lnTo>
                  <a:pt x="3464" y="3795"/>
                </a:lnTo>
                <a:lnTo>
                  <a:pt x="3457" y="3791"/>
                </a:lnTo>
                <a:lnTo>
                  <a:pt x="3452" y="3786"/>
                </a:lnTo>
                <a:lnTo>
                  <a:pt x="3446" y="3780"/>
                </a:lnTo>
                <a:lnTo>
                  <a:pt x="3124" y="3398"/>
                </a:lnTo>
                <a:lnTo>
                  <a:pt x="2723" y="3398"/>
                </a:lnTo>
                <a:lnTo>
                  <a:pt x="2704" y="3373"/>
                </a:lnTo>
                <a:lnTo>
                  <a:pt x="2684" y="3348"/>
                </a:lnTo>
                <a:lnTo>
                  <a:pt x="2665" y="3325"/>
                </a:lnTo>
                <a:lnTo>
                  <a:pt x="2644" y="3303"/>
                </a:lnTo>
                <a:lnTo>
                  <a:pt x="2622" y="3280"/>
                </a:lnTo>
                <a:lnTo>
                  <a:pt x="2600" y="3259"/>
                </a:lnTo>
                <a:lnTo>
                  <a:pt x="2577" y="3238"/>
                </a:lnTo>
                <a:lnTo>
                  <a:pt x="2553" y="3219"/>
                </a:lnTo>
                <a:lnTo>
                  <a:pt x="2528" y="3200"/>
                </a:lnTo>
                <a:lnTo>
                  <a:pt x="2502" y="3182"/>
                </a:lnTo>
                <a:lnTo>
                  <a:pt x="2477" y="3165"/>
                </a:lnTo>
                <a:lnTo>
                  <a:pt x="2450" y="3148"/>
                </a:lnTo>
                <a:lnTo>
                  <a:pt x="2422" y="3133"/>
                </a:lnTo>
                <a:lnTo>
                  <a:pt x="2394" y="3119"/>
                </a:lnTo>
                <a:lnTo>
                  <a:pt x="2365" y="3104"/>
                </a:lnTo>
                <a:lnTo>
                  <a:pt x="2336" y="3092"/>
                </a:lnTo>
                <a:lnTo>
                  <a:pt x="2336" y="2650"/>
                </a:lnTo>
                <a:close/>
                <a:moveTo>
                  <a:pt x="2748" y="3907"/>
                </a:moveTo>
                <a:lnTo>
                  <a:pt x="2748" y="4077"/>
                </a:lnTo>
                <a:lnTo>
                  <a:pt x="2336" y="4077"/>
                </a:lnTo>
                <a:lnTo>
                  <a:pt x="2336" y="3669"/>
                </a:lnTo>
                <a:lnTo>
                  <a:pt x="2199" y="3669"/>
                </a:lnTo>
                <a:lnTo>
                  <a:pt x="2199" y="4077"/>
                </a:lnTo>
                <a:lnTo>
                  <a:pt x="1610" y="4077"/>
                </a:lnTo>
                <a:lnTo>
                  <a:pt x="1962" y="3132"/>
                </a:lnTo>
                <a:lnTo>
                  <a:pt x="2166" y="3180"/>
                </a:lnTo>
                <a:lnTo>
                  <a:pt x="2198" y="3188"/>
                </a:lnTo>
                <a:lnTo>
                  <a:pt x="2229" y="3197"/>
                </a:lnTo>
                <a:lnTo>
                  <a:pt x="2260" y="3207"/>
                </a:lnTo>
                <a:lnTo>
                  <a:pt x="2290" y="3220"/>
                </a:lnTo>
                <a:lnTo>
                  <a:pt x="2319" y="3233"/>
                </a:lnTo>
                <a:lnTo>
                  <a:pt x="2346" y="3246"/>
                </a:lnTo>
                <a:lnTo>
                  <a:pt x="2374" y="3262"/>
                </a:lnTo>
                <a:lnTo>
                  <a:pt x="2401" y="3278"/>
                </a:lnTo>
                <a:lnTo>
                  <a:pt x="2428" y="3295"/>
                </a:lnTo>
                <a:lnTo>
                  <a:pt x="2453" y="3314"/>
                </a:lnTo>
                <a:lnTo>
                  <a:pt x="2478" y="3333"/>
                </a:lnTo>
                <a:lnTo>
                  <a:pt x="2500" y="3354"/>
                </a:lnTo>
                <a:lnTo>
                  <a:pt x="2523" y="3374"/>
                </a:lnTo>
                <a:lnTo>
                  <a:pt x="2545" y="3397"/>
                </a:lnTo>
                <a:lnTo>
                  <a:pt x="2566" y="3419"/>
                </a:lnTo>
                <a:lnTo>
                  <a:pt x="2586" y="3443"/>
                </a:lnTo>
                <a:lnTo>
                  <a:pt x="2605" y="3467"/>
                </a:lnTo>
                <a:lnTo>
                  <a:pt x="2622" y="3493"/>
                </a:lnTo>
                <a:lnTo>
                  <a:pt x="2639" y="3518"/>
                </a:lnTo>
                <a:lnTo>
                  <a:pt x="2654" y="3545"/>
                </a:lnTo>
                <a:lnTo>
                  <a:pt x="2669" y="3572"/>
                </a:lnTo>
                <a:lnTo>
                  <a:pt x="2682" y="3600"/>
                </a:lnTo>
                <a:lnTo>
                  <a:pt x="2695" y="3628"/>
                </a:lnTo>
                <a:lnTo>
                  <a:pt x="2706" y="3658"/>
                </a:lnTo>
                <a:lnTo>
                  <a:pt x="2715" y="3688"/>
                </a:lnTo>
                <a:lnTo>
                  <a:pt x="2724" y="3717"/>
                </a:lnTo>
                <a:lnTo>
                  <a:pt x="2732" y="3748"/>
                </a:lnTo>
                <a:lnTo>
                  <a:pt x="2737" y="3780"/>
                </a:lnTo>
                <a:lnTo>
                  <a:pt x="2742" y="3810"/>
                </a:lnTo>
                <a:lnTo>
                  <a:pt x="2745" y="3843"/>
                </a:lnTo>
                <a:lnTo>
                  <a:pt x="2747" y="3875"/>
                </a:lnTo>
                <a:lnTo>
                  <a:pt x="2748" y="3907"/>
                </a:lnTo>
                <a:close/>
                <a:moveTo>
                  <a:pt x="1827" y="3101"/>
                </a:moveTo>
                <a:lnTo>
                  <a:pt x="1689" y="3472"/>
                </a:lnTo>
                <a:lnTo>
                  <a:pt x="1529" y="3262"/>
                </a:lnTo>
                <a:lnTo>
                  <a:pt x="1677" y="3066"/>
                </a:lnTo>
                <a:lnTo>
                  <a:pt x="1827" y="3101"/>
                </a:lnTo>
                <a:close/>
                <a:moveTo>
                  <a:pt x="1581" y="2967"/>
                </a:moveTo>
                <a:lnTo>
                  <a:pt x="1443" y="3148"/>
                </a:lnTo>
                <a:lnTo>
                  <a:pt x="1306" y="2967"/>
                </a:lnTo>
                <a:lnTo>
                  <a:pt x="1306" y="2838"/>
                </a:lnTo>
                <a:lnTo>
                  <a:pt x="1339" y="2845"/>
                </a:lnTo>
                <a:lnTo>
                  <a:pt x="1373" y="2850"/>
                </a:lnTo>
                <a:lnTo>
                  <a:pt x="1391" y="2851"/>
                </a:lnTo>
                <a:lnTo>
                  <a:pt x="1407" y="2853"/>
                </a:lnTo>
                <a:lnTo>
                  <a:pt x="1425" y="2854"/>
                </a:lnTo>
                <a:lnTo>
                  <a:pt x="1443" y="2854"/>
                </a:lnTo>
                <a:lnTo>
                  <a:pt x="1461" y="2854"/>
                </a:lnTo>
                <a:lnTo>
                  <a:pt x="1479" y="2853"/>
                </a:lnTo>
                <a:lnTo>
                  <a:pt x="1495" y="2851"/>
                </a:lnTo>
                <a:lnTo>
                  <a:pt x="1513" y="2850"/>
                </a:lnTo>
                <a:lnTo>
                  <a:pt x="1547" y="2845"/>
                </a:lnTo>
                <a:lnTo>
                  <a:pt x="1581" y="2838"/>
                </a:lnTo>
                <a:lnTo>
                  <a:pt x="1581" y="2967"/>
                </a:lnTo>
                <a:close/>
                <a:moveTo>
                  <a:pt x="1924" y="2242"/>
                </a:moveTo>
                <a:lnTo>
                  <a:pt x="1923" y="2266"/>
                </a:lnTo>
                <a:lnTo>
                  <a:pt x="1922" y="2291"/>
                </a:lnTo>
                <a:lnTo>
                  <a:pt x="1919" y="2314"/>
                </a:lnTo>
                <a:lnTo>
                  <a:pt x="1915" y="2338"/>
                </a:lnTo>
                <a:lnTo>
                  <a:pt x="1908" y="2361"/>
                </a:lnTo>
                <a:lnTo>
                  <a:pt x="1902" y="2384"/>
                </a:lnTo>
                <a:lnTo>
                  <a:pt x="1895" y="2405"/>
                </a:lnTo>
                <a:lnTo>
                  <a:pt x="1886" y="2427"/>
                </a:lnTo>
                <a:lnTo>
                  <a:pt x="1876" y="2448"/>
                </a:lnTo>
                <a:lnTo>
                  <a:pt x="1866" y="2469"/>
                </a:lnTo>
                <a:lnTo>
                  <a:pt x="1855" y="2488"/>
                </a:lnTo>
                <a:lnTo>
                  <a:pt x="1841" y="2507"/>
                </a:lnTo>
                <a:lnTo>
                  <a:pt x="1828" y="2527"/>
                </a:lnTo>
                <a:lnTo>
                  <a:pt x="1814" y="2544"/>
                </a:lnTo>
                <a:lnTo>
                  <a:pt x="1799" y="2562"/>
                </a:lnTo>
                <a:lnTo>
                  <a:pt x="1783" y="2578"/>
                </a:lnTo>
                <a:lnTo>
                  <a:pt x="1766" y="2594"/>
                </a:lnTo>
                <a:lnTo>
                  <a:pt x="1748" y="2609"/>
                </a:lnTo>
                <a:lnTo>
                  <a:pt x="1731" y="2623"/>
                </a:lnTo>
                <a:lnTo>
                  <a:pt x="1712" y="2636"/>
                </a:lnTo>
                <a:lnTo>
                  <a:pt x="1692" y="2649"/>
                </a:lnTo>
                <a:lnTo>
                  <a:pt x="1672" y="2661"/>
                </a:lnTo>
                <a:lnTo>
                  <a:pt x="1651" y="2671"/>
                </a:lnTo>
                <a:lnTo>
                  <a:pt x="1630" y="2680"/>
                </a:lnTo>
                <a:lnTo>
                  <a:pt x="1608" y="2689"/>
                </a:lnTo>
                <a:lnTo>
                  <a:pt x="1586" y="2697"/>
                </a:lnTo>
                <a:lnTo>
                  <a:pt x="1563" y="2703"/>
                </a:lnTo>
                <a:lnTo>
                  <a:pt x="1540" y="2708"/>
                </a:lnTo>
                <a:lnTo>
                  <a:pt x="1516" y="2712"/>
                </a:lnTo>
                <a:lnTo>
                  <a:pt x="1492" y="2715"/>
                </a:lnTo>
                <a:lnTo>
                  <a:pt x="1467" y="2717"/>
                </a:lnTo>
                <a:lnTo>
                  <a:pt x="1443" y="2718"/>
                </a:lnTo>
                <a:lnTo>
                  <a:pt x="1419" y="2717"/>
                </a:lnTo>
                <a:lnTo>
                  <a:pt x="1394" y="2715"/>
                </a:lnTo>
                <a:lnTo>
                  <a:pt x="1370" y="2712"/>
                </a:lnTo>
                <a:lnTo>
                  <a:pt x="1346" y="2708"/>
                </a:lnTo>
                <a:lnTo>
                  <a:pt x="1323" y="2703"/>
                </a:lnTo>
                <a:lnTo>
                  <a:pt x="1300" y="2697"/>
                </a:lnTo>
                <a:lnTo>
                  <a:pt x="1278" y="2689"/>
                </a:lnTo>
                <a:lnTo>
                  <a:pt x="1256" y="2680"/>
                </a:lnTo>
                <a:lnTo>
                  <a:pt x="1235" y="2671"/>
                </a:lnTo>
                <a:lnTo>
                  <a:pt x="1214" y="2661"/>
                </a:lnTo>
                <a:lnTo>
                  <a:pt x="1193" y="2649"/>
                </a:lnTo>
                <a:lnTo>
                  <a:pt x="1174" y="2636"/>
                </a:lnTo>
                <a:lnTo>
                  <a:pt x="1155" y="2623"/>
                </a:lnTo>
                <a:lnTo>
                  <a:pt x="1138" y="2609"/>
                </a:lnTo>
                <a:lnTo>
                  <a:pt x="1120" y="2594"/>
                </a:lnTo>
                <a:lnTo>
                  <a:pt x="1103" y="2578"/>
                </a:lnTo>
                <a:lnTo>
                  <a:pt x="1087" y="2562"/>
                </a:lnTo>
                <a:lnTo>
                  <a:pt x="1071" y="2544"/>
                </a:lnTo>
                <a:lnTo>
                  <a:pt x="1058" y="2527"/>
                </a:lnTo>
                <a:lnTo>
                  <a:pt x="1045" y="2507"/>
                </a:lnTo>
                <a:lnTo>
                  <a:pt x="1032" y="2488"/>
                </a:lnTo>
                <a:lnTo>
                  <a:pt x="1020" y="2469"/>
                </a:lnTo>
                <a:lnTo>
                  <a:pt x="1009" y="2448"/>
                </a:lnTo>
                <a:lnTo>
                  <a:pt x="1000" y="2427"/>
                </a:lnTo>
                <a:lnTo>
                  <a:pt x="991" y="2405"/>
                </a:lnTo>
                <a:lnTo>
                  <a:pt x="984" y="2384"/>
                </a:lnTo>
                <a:lnTo>
                  <a:pt x="977" y="2361"/>
                </a:lnTo>
                <a:lnTo>
                  <a:pt x="972" y="2338"/>
                </a:lnTo>
                <a:lnTo>
                  <a:pt x="967" y="2314"/>
                </a:lnTo>
                <a:lnTo>
                  <a:pt x="964" y="2291"/>
                </a:lnTo>
                <a:lnTo>
                  <a:pt x="963" y="2266"/>
                </a:lnTo>
                <a:lnTo>
                  <a:pt x="962" y="2242"/>
                </a:lnTo>
                <a:lnTo>
                  <a:pt x="962" y="1923"/>
                </a:lnTo>
                <a:lnTo>
                  <a:pt x="962" y="1914"/>
                </a:lnTo>
                <a:lnTo>
                  <a:pt x="964" y="1905"/>
                </a:lnTo>
                <a:lnTo>
                  <a:pt x="966" y="1896"/>
                </a:lnTo>
                <a:lnTo>
                  <a:pt x="969" y="1888"/>
                </a:lnTo>
                <a:lnTo>
                  <a:pt x="972" y="1881"/>
                </a:lnTo>
                <a:lnTo>
                  <a:pt x="977" y="1873"/>
                </a:lnTo>
                <a:lnTo>
                  <a:pt x="983" y="1867"/>
                </a:lnTo>
                <a:lnTo>
                  <a:pt x="988" y="1861"/>
                </a:lnTo>
                <a:lnTo>
                  <a:pt x="995" y="1855"/>
                </a:lnTo>
                <a:lnTo>
                  <a:pt x="1001" y="1849"/>
                </a:lnTo>
                <a:lnTo>
                  <a:pt x="1008" y="1845"/>
                </a:lnTo>
                <a:lnTo>
                  <a:pt x="1017" y="1841"/>
                </a:lnTo>
                <a:lnTo>
                  <a:pt x="1025" y="1838"/>
                </a:lnTo>
                <a:lnTo>
                  <a:pt x="1033" y="1836"/>
                </a:lnTo>
                <a:lnTo>
                  <a:pt x="1043" y="1835"/>
                </a:lnTo>
                <a:lnTo>
                  <a:pt x="1052" y="1834"/>
                </a:lnTo>
                <a:lnTo>
                  <a:pt x="1064" y="1835"/>
                </a:lnTo>
                <a:lnTo>
                  <a:pt x="1078" y="1838"/>
                </a:lnTo>
                <a:lnTo>
                  <a:pt x="1090" y="1842"/>
                </a:lnTo>
                <a:lnTo>
                  <a:pt x="1101" y="1849"/>
                </a:lnTo>
                <a:lnTo>
                  <a:pt x="1284" y="1970"/>
                </a:lnTo>
                <a:lnTo>
                  <a:pt x="1717" y="1970"/>
                </a:lnTo>
                <a:lnTo>
                  <a:pt x="1729" y="1971"/>
                </a:lnTo>
                <a:lnTo>
                  <a:pt x="1739" y="1971"/>
                </a:lnTo>
                <a:lnTo>
                  <a:pt x="1749" y="1973"/>
                </a:lnTo>
                <a:lnTo>
                  <a:pt x="1760" y="1974"/>
                </a:lnTo>
                <a:lnTo>
                  <a:pt x="1779" y="1979"/>
                </a:lnTo>
                <a:lnTo>
                  <a:pt x="1798" y="1986"/>
                </a:lnTo>
                <a:lnTo>
                  <a:pt x="1816" y="1995"/>
                </a:lnTo>
                <a:lnTo>
                  <a:pt x="1833" y="2005"/>
                </a:lnTo>
                <a:lnTo>
                  <a:pt x="1848" y="2017"/>
                </a:lnTo>
                <a:lnTo>
                  <a:pt x="1864" y="2030"/>
                </a:lnTo>
                <a:lnTo>
                  <a:pt x="1876" y="2045"/>
                </a:lnTo>
                <a:lnTo>
                  <a:pt x="1889" y="2060"/>
                </a:lnTo>
                <a:lnTo>
                  <a:pt x="1899" y="2077"/>
                </a:lnTo>
                <a:lnTo>
                  <a:pt x="1907" y="2095"/>
                </a:lnTo>
                <a:lnTo>
                  <a:pt x="1915" y="2113"/>
                </a:lnTo>
                <a:lnTo>
                  <a:pt x="1920" y="2133"/>
                </a:lnTo>
                <a:lnTo>
                  <a:pt x="1922" y="2143"/>
                </a:lnTo>
                <a:lnTo>
                  <a:pt x="1923" y="2153"/>
                </a:lnTo>
                <a:lnTo>
                  <a:pt x="1924" y="2164"/>
                </a:lnTo>
                <a:lnTo>
                  <a:pt x="1924" y="2174"/>
                </a:lnTo>
                <a:lnTo>
                  <a:pt x="1924" y="2242"/>
                </a:lnTo>
                <a:close/>
                <a:moveTo>
                  <a:pt x="2055" y="2114"/>
                </a:moveTo>
                <a:lnTo>
                  <a:pt x="2052" y="2100"/>
                </a:lnTo>
                <a:lnTo>
                  <a:pt x="2049" y="2084"/>
                </a:lnTo>
                <a:lnTo>
                  <a:pt x="2044" y="2070"/>
                </a:lnTo>
                <a:lnTo>
                  <a:pt x="2040" y="2057"/>
                </a:lnTo>
                <a:lnTo>
                  <a:pt x="2033" y="2043"/>
                </a:lnTo>
                <a:lnTo>
                  <a:pt x="2028" y="2029"/>
                </a:lnTo>
                <a:lnTo>
                  <a:pt x="2021" y="2016"/>
                </a:lnTo>
                <a:lnTo>
                  <a:pt x="2014" y="2004"/>
                </a:lnTo>
                <a:lnTo>
                  <a:pt x="2007" y="1991"/>
                </a:lnTo>
                <a:lnTo>
                  <a:pt x="1998" y="1979"/>
                </a:lnTo>
                <a:lnTo>
                  <a:pt x="1989" y="1967"/>
                </a:lnTo>
                <a:lnTo>
                  <a:pt x="1980" y="1956"/>
                </a:lnTo>
                <a:lnTo>
                  <a:pt x="1970" y="1944"/>
                </a:lnTo>
                <a:lnTo>
                  <a:pt x="1960" y="1934"/>
                </a:lnTo>
                <a:lnTo>
                  <a:pt x="1950" y="1924"/>
                </a:lnTo>
                <a:lnTo>
                  <a:pt x="1939" y="1915"/>
                </a:lnTo>
                <a:lnTo>
                  <a:pt x="1927" y="1906"/>
                </a:lnTo>
                <a:lnTo>
                  <a:pt x="1916" y="1896"/>
                </a:lnTo>
                <a:lnTo>
                  <a:pt x="1903" y="1888"/>
                </a:lnTo>
                <a:lnTo>
                  <a:pt x="1891" y="1881"/>
                </a:lnTo>
                <a:lnTo>
                  <a:pt x="1878" y="1874"/>
                </a:lnTo>
                <a:lnTo>
                  <a:pt x="1865" y="1867"/>
                </a:lnTo>
                <a:lnTo>
                  <a:pt x="1852" y="1861"/>
                </a:lnTo>
                <a:lnTo>
                  <a:pt x="1837" y="1856"/>
                </a:lnTo>
                <a:lnTo>
                  <a:pt x="1824" y="1850"/>
                </a:lnTo>
                <a:lnTo>
                  <a:pt x="1809" y="1846"/>
                </a:lnTo>
                <a:lnTo>
                  <a:pt x="1795" y="1843"/>
                </a:lnTo>
                <a:lnTo>
                  <a:pt x="1779" y="1840"/>
                </a:lnTo>
                <a:lnTo>
                  <a:pt x="1765" y="1837"/>
                </a:lnTo>
                <a:lnTo>
                  <a:pt x="1749" y="1836"/>
                </a:lnTo>
                <a:lnTo>
                  <a:pt x="1734" y="1835"/>
                </a:lnTo>
                <a:lnTo>
                  <a:pt x="1717" y="1834"/>
                </a:lnTo>
                <a:lnTo>
                  <a:pt x="1327" y="1834"/>
                </a:lnTo>
                <a:lnTo>
                  <a:pt x="1177" y="1736"/>
                </a:lnTo>
                <a:lnTo>
                  <a:pt x="1163" y="1728"/>
                </a:lnTo>
                <a:lnTo>
                  <a:pt x="1148" y="1720"/>
                </a:lnTo>
                <a:lnTo>
                  <a:pt x="1132" y="1713"/>
                </a:lnTo>
                <a:lnTo>
                  <a:pt x="1117" y="1708"/>
                </a:lnTo>
                <a:lnTo>
                  <a:pt x="1101" y="1704"/>
                </a:lnTo>
                <a:lnTo>
                  <a:pt x="1085" y="1701"/>
                </a:lnTo>
                <a:lnTo>
                  <a:pt x="1068" y="1699"/>
                </a:lnTo>
                <a:lnTo>
                  <a:pt x="1052" y="1698"/>
                </a:lnTo>
                <a:lnTo>
                  <a:pt x="1039" y="1698"/>
                </a:lnTo>
                <a:lnTo>
                  <a:pt x="1028" y="1699"/>
                </a:lnTo>
                <a:lnTo>
                  <a:pt x="1017" y="1701"/>
                </a:lnTo>
                <a:lnTo>
                  <a:pt x="1005" y="1703"/>
                </a:lnTo>
                <a:lnTo>
                  <a:pt x="995" y="1705"/>
                </a:lnTo>
                <a:lnTo>
                  <a:pt x="984" y="1708"/>
                </a:lnTo>
                <a:lnTo>
                  <a:pt x="973" y="1712"/>
                </a:lnTo>
                <a:lnTo>
                  <a:pt x="963" y="1716"/>
                </a:lnTo>
                <a:lnTo>
                  <a:pt x="954" y="1721"/>
                </a:lnTo>
                <a:lnTo>
                  <a:pt x="943" y="1726"/>
                </a:lnTo>
                <a:lnTo>
                  <a:pt x="934" y="1731"/>
                </a:lnTo>
                <a:lnTo>
                  <a:pt x="925" y="1737"/>
                </a:lnTo>
                <a:lnTo>
                  <a:pt x="915" y="1743"/>
                </a:lnTo>
                <a:lnTo>
                  <a:pt x="907" y="1749"/>
                </a:lnTo>
                <a:lnTo>
                  <a:pt x="899" y="1756"/>
                </a:lnTo>
                <a:lnTo>
                  <a:pt x="891" y="1765"/>
                </a:lnTo>
                <a:lnTo>
                  <a:pt x="883" y="1772"/>
                </a:lnTo>
                <a:lnTo>
                  <a:pt x="876" y="1780"/>
                </a:lnTo>
                <a:lnTo>
                  <a:pt x="870" y="1788"/>
                </a:lnTo>
                <a:lnTo>
                  <a:pt x="864" y="1797"/>
                </a:lnTo>
                <a:lnTo>
                  <a:pt x="858" y="1806"/>
                </a:lnTo>
                <a:lnTo>
                  <a:pt x="852" y="1816"/>
                </a:lnTo>
                <a:lnTo>
                  <a:pt x="847" y="1826"/>
                </a:lnTo>
                <a:lnTo>
                  <a:pt x="842" y="1835"/>
                </a:lnTo>
                <a:lnTo>
                  <a:pt x="838" y="1845"/>
                </a:lnTo>
                <a:lnTo>
                  <a:pt x="835" y="1857"/>
                </a:lnTo>
                <a:lnTo>
                  <a:pt x="832" y="1867"/>
                </a:lnTo>
                <a:lnTo>
                  <a:pt x="829" y="1878"/>
                </a:lnTo>
                <a:lnTo>
                  <a:pt x="828" y="1888"/>
                </a:lnTo>
                <a:lnTo>
                  <a:pt x="826" y="1899"/>
                </a:lnTo>
                <a:lnTo>
                  <a:pt x="825" y="1912"/>
                </a:lnTo>
                <a:lnTo>
                  <a:pt x="825" y="1923"/>
                </a:lnTo>
                <a:lnTo>
                  <a:pt x="825" y="2105"/>
                </a:lnTo>
                <a:lnTo>
                  <a:pt x="808" y="2083"/>
                </a:lnTo>
                <a:lnTo>
                  <a:pt x="794" y="2061"/>
                </a:lnTo>
                <a:lnTo>
                  <a:pt x="779" y="2037"/>
                </a:lnTo>
                <a:lnTo>
                  <a:pt x="766" y="2014"/>
                </a:lnTo>
                <a:lnTo>
                  <a:pt x="753" y="1989"/>
                </a:lnTo>
                <a:lnTo>
                  <a:pt x="742" y="1965"/>
                </a:lnTo>
                <a:lnTo>
                  <a:pt x="732" y="1939"/>
                </a:lnTo>
                <a:lnTo>
                  <a:pt x="722" y="1914"/>
                </a:lnTo>
                <a:lnTo>
                  <a:pt x="714" y="1888"/>
                </a:lnTo>
                <a:lnTo>
                  <a:pt x="708" y="1862"/>
                </a:lnTo>
                <a:lnTo>
                  <a:pt x="702" y="1835"/>
                </a:lnTo>
                <a:lnTo>
                  <a:pt x="696" y="1809"/>
                </a:lnTo>
                <a:lnTo>
                  <a:pt x="692" y="1781"/>
                </a:lnTo>
                <a:lnTo>
                  <a:pt x="689" y="1753"/>
                </a:lnTo>
                <a:lnTo>
                  <a:pt x="688" y="1726"/>
                </a:lnTo>
                <a:lnTo>
                  <a:pt x="687" y="1698"/>
                </a:lnTo>
                <a:lnTo>
                  <a:pt x="687" y="1683"/>
                </a:lnTo>
                <a:lnTo>
                  <a:pt x="688" y="1668"/>
                </a:lnTo>
                <a:lnTo>
                  <a:pt x="690" y="1652"/>
                </a:lnTo>
                <a:lnTo>
                  <a:pt x="692" y="1638"/>
                </a:lnTo>
                <a:lnTo>
                  <a:pt x="695" y="1624"/>
                </a:lnTo>
                <a:lnTo>
                  <a:pt x="699" y="1608"/>
                </a:lnTo>
                <a:lnTo>
                  <a:pt x="704" y="1594"/>
                </a:lnTo>
                <a:lnTo>
                  <a:pt x="708" y="1581"/>
                </a:lnTo>
                <a:lnTo>
                  <a:pt x="714" y="1566"/>
                </a:lnTo>
                <a:lnTo>
                  <a:pt x="719" y="1553"/>
                </a:lnTo>
                <a:lnTo>
                  <a:pt x="726" y="1540"/>
                </a:lnTo>
                <a:lnTo>
                  <a:pt x="734" y="1528"/>
                </a:lnTo>
                <a:lnTo>
                  <a:pt x="741" y="1514"/>
                </a:lnTo>
                <a:lnTo>
                  <a:pt x="749" y="1502"/>
                </a:lnTo>
                <a:lnTo>
                  <a:pt x="757" y="1491"/>
                </a:lnTo>
                <a:lnTo>
                  <a:pt x="767" y="1478"/>
                </a:lnTo>
                <a:lnTo>
                  <a:pt x="776" y="1468"/>
                </a:lnTo>
                <a:lnTo>
                  <a:pt x="786" y="1457"/>
                </a:lnTo>
                <a:lnTo>
                  <a:pt x="797" y="1447"/>
                </a:lnTo>
                <a:lnTo>
                  <a:pt x="808" y="1437"/>
                </a:lnTo>
                <a:lnTo>
                  <a:pt x="819" y="1427"/>
                </a:lnTo>
                <a:lnTo>
                  <a:pt x="831" y="1418"/>
                </a:lnTo>
                <a:lnTo>
                  <a:pt x="843" y="1410"/>
                </a:lnTo>
                <a:lnTo>
                  <a:pt x="856" y="1402"/>
                </a:lnTo>
                <a:lnTo>
                  <a:pt x="869" y="1395"/>
                </a:lnTo>
                <a:lnTo>
                  <a:pt x="882" y="1388"/>
                </a:lnTo>
                <a:lnTo>
                  <a:pt x="896" y="1381"/>
                </a:lnTo>
                <a:lnTo>
                  <a:pt x="910" y="1375"/>
                </a:lnTo>
                <a:lnTo>
                  <a:pt x="924" y="1370"/>
                </a:lnTo>
                <a:lnTo>
                  <a:pt x="939" y="1366"/>
                </a:lnTo>
                <a:lnTo>
                  <a:pt x="954" y="1362"/>
                </a:lnTo>
                <a:lnTo>
                  <a:pt x="969" y="1359"/>
                </a:lnTo>
                <a:lnTo>
                  <a:pt x="1001" y="1352"/>
                </a:lnTo>
                <a:lnTo>
                  <a:pt x="1017" y="1331"/>
                </a:lnTo>
                <a:lnTo>
                  <a:pt x="1028" y="1317"/>
                </a:lnTo>
                <a:lnTo>
                  <a:pt x="1039" y="1304"/>
                </a:lnTo>
                <a:lnTo>
                  <a:pt x="1052" y="1290"/>
                </a:lnTo>
                <a:lnTo>
                  <a:pt x="1063" y="1277"/>
                </a:lnTo>
                <a:lnTo>
                  <a:pt x="1077" y="1264"/>
                </a:lnTo>
                <a:lnTo>
                  <a:pt x="1089" y="1252"/>
                </a:lnTo>
                <a:lnTo>
                  <a:pt x="1102" y="1240"/>
                </a:lnTo>
                <a:lnTo>
                  <a:pt x="1116" y="1228"/>
                </a:lnTo>
                <a:lnTo>
                  <a:pt x="1144" y="1207"/>
                </a:lnTo>
                <a:lnTo>
                  <a:pt x="1174" y="1186"/>
                </a:lnTo>
                <a:lnTo>
                  <a:pt x="1204" y="1168"/>
                </a:lnTo>
                <a:lnTo>
                  <a:pt x="1236" y="1151"/>
                </a:lnTo>
                <a:lnTo>
                  <a:pt x="1268" y="1137"/>
                </a:lnTo>
                <a:lnTo>
                  <a:pt x="1301" y="1124"/>
                </a:lnTo>
                <a:lnTo>
                  <a:pt x="1335" y="1113"/>
                </a:lnTo>
                <a:lnTo>
                  <a:pt x="1369" y="1103"/>
                </a:lnTo>
                <a:lnTo>
                  <a:pt x="1387" y="1099"/>
                </a:lnTo>
                <a:lnTo>
                  <a:pt x="1404" y="1096"/>
                </a:lnTo>
                <a:lnTo>
                  <a:pt x="1422" y="1093"/>
                </a:lnTo>
                <a:lnTo>
                  <a:pt x="1439" y="1091"/>
                </a:lnTo>
                <a:lnTo>
                  <a:pt x="1458" y="1089"/>
                </a:lnTo>
                <a:lnTo>
                  <a:pt x="1475" y="1088"/>
                </a:lnTo>
                <a:lnTo>
                  <a:pt x="1493" y="1087"/>
                </a:lnTo>
                <a:lnTo>
                  <a:pt x="1512" y="1087"/>
                </a:lnTo>
                <a:lnTo>
                  <a:pt x="1581" y="1087"/>
                </a:lnTo>
                <a:lnTo>
                  <a:pt x="1612" y="1087"/>
                </a:lnTo>
                <a:lnTo>
                  <a:pt x="1644" y="1090"/>
                </a:lnTo>
                <a:lnTo>
                  <a:pt x="1675" y="1094"/>
                </a:lnTo>
                <a:lnTo>
                  <a:pt x="1705" y="1099"/>
                </a:lnTo>
                <a:lnTo>
                  <a:pt x="1735" y="1105"/>
                </a:lnTo>
                <a:lnTo>
                  <a:pt x="1764" y="1115"/>
                </a:lnTo>
                <a:lnTo>
                  <a:pt x="1793" y="1124"/>
                </a:lnTo>
                <a:lnTo>
                  <a:pt x="1821" y="1135"/>
                </a:lnTo>
                <a:lnTo>
                  <a:pt x="1848" y="1147"/>
                </a:lnTo>
                <a:lnTo>
                  <a:pt x="1875" y="1161"/>
                </a:lnTo>
                <a:lnTo>
                  <a:pt x="1901" y="1175"/>
                </a:lnTo>
                <a:lnTo>
                  <a:pt x="1926" y="1191"/>
                </a:lnTo>
                <a:lnTo>
                  <a:pt x="1950" y="1209"/>
                </a:lnTo>
                <a:lnTo>
                  <a:pt x="1973" y="1226"/>
                </a:lnTo>
                <a:lnTo>
                  <a:pt x="1996" y="1245"/>
                </a:lnTo>
                <a:lnTo>
                  <a:pt x="2017" y="1266"/>
                </a:lnTo>
                <a:lnTo>
                  <a:pt x="2038" y="1287"/>
                </a:lnTo>
                <a:lnTo>
                  <a:pt x="2057" y="1310"/>
                </a:lnTo>
                <a:lnTo>
                  <a:pt x="2076" y="1332"/>
                </a:lnTo>
                <a:lnTo>
                  <a:pt x="2093" y="1357"/>
                </a:lnTo>
                <a:lnTo>
                  <a:pt x="2109" y="1381"/>
                </a:lnTo>
                <a:lnTo>
                  <a:pt x="2124" y="1407"/>
                </a:lnTo>
                <a:lnTo>
                  <a:pt x="2138" y="1434"/>
                </a:lnTo>
                <a:lnTo>
                  <a:pt x="2150" y="1460"/>
                </a:lnTo>
                <a:lnTo>
                  <a:pt x="2162" y="1489"/>
                </a:lnTo>
                <a:lnTo>
                  <a:pt x="2171" y="1516"/>
                </a:lnTo>
                <a:lnTo>
                  <a:pt x="2179" y="1546"/>
                </a:lnTo>
                <a:lnTo>
                  <a:pt x="2186" y="1576"/>
                </a:lnTo>
                <a:lnTo>
                  <a:pt x="2191" y="1605"/>
                </a:lnTo>
                <a:lnTo>
                  <a:pt x="2196" y="1636"/>
                </a:lnTo>
                <a:lnTo>
                  <a:pt x="2198" y="1666"/>
                </a:lnTo>
                <a:lnTo>
                  <a:pt x="2199" y="1698"/>
                </a:lnTo>
                <a:lnTo>
                  <a:pt x="2198" y="1727"/>
                </a:lnTo>
                <a:lnTo>
                  <a:pt x="2197" y="1755"/>
                </a:lnTo>
                <a:lnTo>
                  <a:pt x="2194" y="1783"/>
                </a:lnTo>
                <a:lnTo>
                  <a:pt x="2189" y="1811"/>
                </a:lnTo>
                <a:lnTo>
                  <a:pt x="2184" y="1838"/>
                </a:lnTo>
                <a:lnTo>
                  <a:pt x="2178" y="1866"/>
                </a:lnTo>
                <a:lnTo>
                  <a:pt x="2170" y="1892"/>
                </a:lnTo>
                <a:lnTo>
                  <a:pt x="2162" y="1919"/>
                </a:lnTo>
                <a:lnTo>
                  <a:pt x="2152" y="1945"/>
                </a:lnTo>
                <a:lnTo>
                  <a:pt x="2141" y="1971"/>
                </a:lnTo>
                <a:lnTo>
                  <a:pt x="2129" y="1997"/>
                </a:lnTo>
                <a:lnTo>
                  <a:pt x="2116" y="2021"/>
                </a:lnTo>
                <a:lnTo>
                  <a:pt x="2103" y="2045"/>
                </a:lnTo>
                <a:lnTo>
                  <a:pt x="2088" y="2068"/>
                </a:lnTo>
                <a:lnTo>
                  <a:pt x="2072" y="2092"/>
                </a:lnTo>
                <a:lnTo>
                  <a:pt x="2055" y="2114"/>
                </a:lnTo>
                <a:close/>
                <a:moveTo>
                  <a:pt x="2333" y="1631"/>
                </a:moveTo>
                <a:lnTo>
                  <a:pt x="2330" y="1605"/>
                </a:lnTo>
                <a:lnTo>
                  <a:pt x="2327" y="1581"/>
                </a:lnTo>
                <a:lnTo>
                  <a:pt x="2322" y="1556"/>
                </a:lnTo>
                <a:lnTo>
                  <a:pt x="2316" y="1533"/>
                </a:lnTo>
                <a:lnTo>
                  <a:pt x="2311" y="1509"/>
                </a:lnTo>
                <a:lnTo>
                  <a:pt x="2304" y="1486"/>
                </a:lnTo>
                <a:lnTo>
                  <a:pt x="2297" y="1462"/>
                </a:lnTo>
                <a:lnTo>
                  <a:pt x="2289" y="1440"/>
                </a:lnTo>
                <a:lnTo>
                  <a:pt x="2280" y="1416"/>
                </a:lnTo>
                <a:lnTo>
                  <a:pt x="2270" y="1395"/>
                </a:lnTo>
                <a:lnTo>
                  <a:pt x="2260" y="1373"/>
                </a:lnTo>
                <a:lnTo>
                  <a:pt x="2249" y="1352"/>
                </a:lnTo>
                <a:lnTo>
                  <a:pt x="2237" y="1330"/>
                </a:lnTo>
                <a:lnTo>
                  <a:pt x="2226" y="1310"/>
                </a:lnTo>
                <a:lnTo>
                  <a:pt x="2212" y="1289"/>
                </a:lnTo>
                <a:lnTo>
                  <a:pt x="2199" y="1270"/>
                </a:lnTo>
                <a:lnTo>
                  <a:pt x="2199" y="747"/>
                </a:lnTo>
                <a:lnTo>
                  <a:pt x="2199" y="737"/>
                </a:lnTo>
                <a:lnTo>
                  <a:pt x="2200" y="726"/>
                </a:lnTo>
                <a:lnTo>
                  <a:pt x="2201" y="716"/>
                </a:lnTo>
                <a:lnTo>
                  <a:pt x="2203" y="706"/>
                </a:lnTo>
                <a:lnTo>
                  <a:pt x="2208" y="687"/>
                </a:lnTo>
                <a:lnTo>
                  <a:pt x="2215" y="668"/>
                </a:lnTo>
                <a:lnTo>
                  <a:pt x="2224" y="650"/>
                </a:lnTo>
                <a:lnTo>
                  <a:pt x="2234" y="633"/>
                </a:lnTo>
                <a:lnTo>
                  <a:pt x="2246" y="617"/>
                </a:lnTo>
                <a:lnTo>
                  <a:pt x="2260" y="603"/>
                </a:lnTo>
                <a:lnTo>
                  <a:pt x="2274" y="589"/>
                </a:lnTo>
                <a:lnTo>
                  <a:pt x="2290" y="578"/>
                </a:lnTo>
                <a:lnTo>
                  <a:pt x="2306" y="568"/>
                </a:lnTo>
                <a:lnTo>
                  <a:pt x="2325" y="559"/>
                </a:lnTo>
                <a:lnTo>
                  <a:pt x="2343" y="553"/>
                </a:lnTo>
                <a:lnTo>
                  <a:pt x="2363" y="548"/>
                </a:lnTo>
                <a:lnTo>
                  <a:pt x="2373" y="545"/>
                </a:lnTo>
                <a:lnTo>
                  <a:pt x="2384" y="544"/>
                </a:lnTo>
                <a:lnTo>
                  <a:pt x="2394" y="543"/>
                </a:lnTo>
                <a:lnTo>
                  <a:pt x="2405" y="543"/>
                </a:lnTo>
                <a:lnTo>
                  <a:pt x="2772" y="543"/>
                </a:lnTo>
                <a:lnTo>
                  <a:pt x="2777" y="557"/>
                </a:lnTo>
                <a:lnTo>
                  <a:pt x="2784" y="570"/>
                </a:lnTo>
                <a:lnTo>
                  <a:pt x="2790" y="583"/>
                </a:lnTo>
                <a:lnTo>
                  <a:pt x="2796" y="597"/>
                </a:lnTo>
                <a:lnTo>
                  <a:pt x="2810" y="621"/>
                </a:lnTo>
                <a:lnTo>
                  <a:pt x="2827" y="645"/>
                </a:lnTo>
                <a:lnTo>
                  <a:pt x="2844" y="668"/>
                </a:lnTo>
                <a:lnTo>
                  <a:pt x="2864" y="690"/>
                </a:lnTo>
                <a:lnTo>
                  <a:pt x="2885" y="709"/>
                </a:lnTo>
                <a:lnTo>
                  <a:pt x="2906" y="727"/>
                </a:lnTo>
                <a:lnTo>
                  <a:pt x="2883" y="738"/>
                </a:lnTo>
                <a:lnTo>
                  <a:pt x="2860" y="748"/>
                </a:lnTo>
                <a:lnTo>
                  <a:pt x="2837" y="759"/>
                </a:lnTo>
                <a:lnTo>
                  <a:pt x="2816" y="771"/>
                </a:lnTo>
                <a:lnTo>
                  <a:pt x="2794" y="785"/>
                </a:lnTo>
                <a:lnTo>
                  <a:pt x="2773" y="799"/>
                </a:lnTo>
                <a:lnTo>
                  <a:pt x="2753" y="813"/>
                </a:lnTo>
                <a:lnTo>
                  <a:pt x="2732" y="829"/>
                </a:lnTo>
                <a:lnTo>
                  <a:pt x="2713" y="844"/>
                </a:lnTo>
                <a:lnTo>
                  <a:pt x="2694" y="861"/>
                </a:lnTo>
                <a:lnTo>
                  <a:pt x="2676" y="878"/>
                </a:lnTo>
                <a:lnTo>
                  <a:pt x="2658" y="896"/>
                </a:lnTo>
                <a:lnTo>
                  <a:pt x="2641" y="914"/>
                </a:lnTo>
                <a:lnTo>
                  <a:pt x="2625" y="934"/>
                </a:lnTo>
                <a:lnTo>
                  <a:pt x="2610" y="953"/>
                </a:lnTo>
                <a:lnTo>
                  <a:pt x="2595" y="974"/>
                </a:lnTo>
                <a:lnTo>
                  <a:pt x="2581" y="994"/>
                </a:lnTo>
                <a:lnTo>
                  <a:pt x="2568" y="1016"/>
                </a:lnTo>
                <a:lnTo>
                  <a:pt x="2555" y="1037"/>
                </a:lnTo>
                <a:lnTo>
                  <a:pt x="2544" y="1059"/>
                </a:lnTo>
                <a:lnTo>
                  <a:pt x="2533" y="1082"/>
                </a:lnTo>
                <a:lnTo>
                  <a:pt x="2523" y="1105"/>
                </a:lnTo>
                <a:lnTo>
                  <a:pt x="2514" y="1129"/>
                </a:lnTo>
                <a:lnTo>
                  <a:pt x="2506" y="1154"/>
                </a:lnTo>
                <a:lnTo>
                  <a:pt x="2498" y="1178"/>
                </a:lnTo>
                <a:lnTo>
                  <a:pt x="2492" y="1203"/>
                </a:lnTo>
                <a:lnTo>
                  <a:pt x="2486" y="1228"/>
                </a:lnTo>
                <a:lnTo>
                  <a:pt x="2482" y="1254"/>
                </a:lnTo>
                <a:lnTo>
                  <a:pt x="2479" y="1279"/>
                </a:lnTo>
                <a:lnTo>
                  <a:pt x="2476" y="1306"/>
                </a:lnTo>
                <a:lnTo>
                  <a:pt x="2475" y="1332"/>
                </a:lnTo>
                <a:lnTo>
                  <a:pt x="2474" y="1359"/>
                </a:lnTo>
                <a:lnTo>
                  <a:pt x="2474" y="1495"/>
                </a:lnTo>
                <a:lnTo>
                  <a:pt x="3848" y="1495"/>
                </a:lnTo>
                <a:lnTo>
                  <a:pt x="3848" y="1359"/>
                </a:lnTo>
                <a:lnTo>
                  <a:pt x="3847" y="1332"/>
                </a:lnTo>
                <a:lnTo>
                  <a:pt x="3846" y="1306"/>
                </a:lnTo>
                <a:lnTo>
                  <a:pt x="3843" y="1279"/>
                </a:lnTo>
                <a:lnTo>
                  <a:pt x="3839" y="1254"/>
                </a:lnTo>
                <a:lnTo>
                  <a:pt x="3835" y="1228"/>
                </a:lnTo>
                <a:lnTo>
                  <a:pt x="3829" y="1203"/>
                </a:lnTo>
                <a:lnTo>
                  <a:pt x="3823" y="1178"/>
                </a:lnTo>
                <a:lnTo>
                  <a:pt x="3816" y="1154"/>
                </a:lnTo>
                <a:lnTo>
                  <a:pt x="3807" y="1129"/>
                </a:lnTo>
                <a:lnTo>
                  <a:pt x="3798" y="1105"/>
                </a:lnTo>
                <a:lnTo>
                  <a:pt x="3788" y="1082"/>
                </a:lnTo>
                <a:lnTo>
                  <a:pt x="3777" y="1059"/>
                </a:lnTo>
                <a:lnTo>
                  <a:pt x="3766" y="1037"/>
                </a:lnTo>
                <a:lnTo>
                  <a:pt x="3754" y="1016"/>
                </a:lnTo>
                <a:lnTo>
                  <a:pt x="3740" y="994"/>
                </a:lnTo>
                <a:lnTo>
                  <a:pt x="3726" y="974"/>
                </a:lnTo>
                <a:lnTo>
                  <a:pt x="3711" y="953"/>
                </a:lnTo>
                <a:lnTo>
                  <a:pt x="3696" y="934"/>
                </a:lnTo>
                <a:lnTo>
                  <a:pt x="3680" y="914"/>
                </a:lnTo>
                <a:lnTo>
                  <a:pt x="3663" y="896"/>
                </a:lnTo>
                <a:lnTo>
                  <a:pt x="3645" y="878"/>
                </a:lnTo>
                <a:lnTo>
                  <a:pt x="3628" y="861"/>
                </a:lnTo>
                <a:lnTo>
                  <a:pt x="3608" y="844"/>
                </a:lnTo>
                <a:lnTo>
                  <a:pt x="3589" y="829"/>
                </a:lnTo>
                <a:lnTo>
                  <a:pt x="3569" y="813"/>
                </a:lnTo>
                <a:lnTo>
                  <a:pt x="3549" y="799"/>
                </a:lnTo>
                <a:lnTo>
                  <a:pt x="3527" y="785"/>
                </a:lnTo>
                <a:lnTo>
                  <a:pt x="3506" y="771"/>
                </a:lnTo>
                <a:lnTo>
                  <a:pt x="3484" y="759"/>
                </a:lnTo>
                <a:lnTo>
                  <a:pt x="3461" y="748"/>
                </a:lnTo>
                <a:lnTo>
                  <a:pt x="3439" y="738"/>
                </a:lnTo>
                <a:lnTo>
                  <a:pt x="3415" y="727"/>
                </a:lnTo>
                <a:lnTo>
                  <a:pt x="3437" y="709"/>
                </a:lnTo>
                <a:lnTo>
                  <a:pt x="3457" y="690"/>
                </a:lnTo>
                <a:lnTo>
                  <a:pt x="3477" y="668"/>
                </a:lnTo>
                <a:lnTo>
                  <a:pt x="3494" y="645"/>
                </a:lnTo>
                <a:lnTo>
                  <a:pt x="3511" y="621"/>
                </a:lnTo>
                <a:lnTo>
                  <a:pt x="3525" y="597"/>
                </a:lnTo>
                <a:lnTo>
                  <a:pt x="3532" y="583"/>
                </a:lnTo>
                <a:lnTo>
                  <a:pt x="3538" y="570"/>
                </a:lnTo>
                <a:lnTo>
                  <a:pt x="3544" y="557"/>
                </a:lnTo>
                <a:lnTo>
                  <a:pt x="3549" y="543"/>
                </a:lnTo>
                <a:lnTo>
                  <a:pt x="3916" y="543"/>
                </a:lnTo>
                <a:lnTo>
                  <a:pt x="3927" y="543"/>
                </a:lnTo>
                <a:lnTo>
                  <a:pt x="3938" y="544"/>
                </a:lnTo>
                <a:lnTo>
                  <a:pt x="3948" y="545"/>
                </a:lnTo>
                <a:lnTo>
                  <a:pt x="3958" y="548"/>
                </a:lnTo>
                <a:lnTo>
                  <a:pt x="3978" y="553"/>
                </a:lnTo>
                <a:lnTo>
                  <a:pt x="3997" y="559"/>
                </a:lnTo>
                <a:lnTo>
                  <a:pt x="4015" y="568"/>
                </a:lnTo>
                <a:lnTo>
                  <a:pt x="4032" y="578"/>
                </a:lnTo>
                <a:lnTo>
                  <a:pt x="4047" y="589"/>
                </a:lnTo>
                <a:lnTo>
                  <a:pt x="4062" y="603"/>
                </a:lnTo>
                <a:lnTo>
                  <a:pt x="4075" y="617"/>
                </a:lnTo>
                <a:lnTo>
                  <a:pt x="4087" y="633"/>
                </a:lnTo>
                <a:lnTo>
                  <a:pt x="4098" y="650"/>
                </a:lnTo>
                <a:lnTo>
                  <a:pt x="4106" y="668"/>
                </a:lnTo>
                <a:lnTo>
                  <a:pt x="4113" y="687"/>
                </a:lnTo>
                <a:lnTo>
                  <a:pt x="4118" y="706"/>
                </a:lnTo>
                <a:lnTo>
                  <a:pt x="4121" y="716"/>
                </a:lnTo>
                <a:lnTo>
                  <a:pt x="4122" y="726"/>
                </a:lnTo>
                <a:lnTo>
                  <a:pt x="4123" y="737"/>
                </a:lnTo>
                <a:lnTo>
                  <a:pt x="4123" y="747"/>
                </a:lnTo>
                <a:lnTo>
                  <a:pt x="4123" y="1426"/>
                </a:lnTo>
                <a:lnTo>
                  <a:pt x="4123" y="1437"/>
                </a:lnTo>
                <a:lnTo>
                  <a:pt x="4122" y="1448"/>
                </a:lnTo>
                <a:lnTo>
                  <a:pt x="4121" y="1458"/>
                </a:lnTo>
                <a:lnTo>
                  <a:pt x="4118" y="1467"/>
                </a:lnTo>
                <a:lnTo>
                  <a:pt x="4113" y="1487"/>
                </a:lnTo>
                <a:lnTo>
                  <a:pt x="4106" y="1506"/>
                </a:lnTo>
                <a:lnTo>
                  <a:pt x="4098" y="1523"/>
                </a:lnTo>
                <a:lnTo>
                  <a:pt x="4087" y="1541"/>
                </a:lnTo>
                <a:lnTo>
                  <a:pt x="4075" y="1556"/>
                </a:lnTo>
                <a:lnTo>
                  <a:pt x="4062" y="1570"/>
                </a:lnTo>
                <a:lnTo>
                  <a:pt x="4047" y="1584"/>
                </a:lnTo>
                <a:lnTo>
                  <a:pt x="4032" y="1596"/>
                </a:lnTo>
                <a:lnTo>
                  <a:pt x="4015" y="1606"/>
                </a:lnTo>
                <a:lnTo>
                  <a:pt x="3997" y="1614"/>
                </a:lnTo>
                <a:lnTo>
                  <a:pt x="3978" y="1622"/>
                </a:lnTo>
                <a:lnTo>
                  <a:pt x="3958" y="1627"/>
                </a:lnTo>
                <a:lnTo>
                  <a:pt x="3948" y="1628"/>
                </a:lnTo>
                <a:lnTo>
                  <a:pt x="3938" y="1630"/>
                </a:lnTo>
                <a:lnTo>
                  <a:pt x="3927" y="1630"/>
                </a:lnTo>
                <a:lnTo>
                  <a:pt x="3916" y="1631"/>
                </a:lnTo>
                <a:lnTo>
                  <a:pt x="3334" y="1631"/>
                </a:lnTo>
                <a:lnTo>
                  <a:pt x="3013" y="2013"/>
                </a:lnTo>
                <a:lnTo>
                  <a:pt x="3007" y="2018"/>
                </a:lnTo>
                <a:lnTo>
                  <a:pt x="3002" y="2023"/>
                </a:lnTo>
                <a:lnTo>
                  <a:pt x="2994" y="2028"/>
                </a:lnTo>
                <a:lnTo>
                  <a:pt x="2988" y="2031"/>
                </a:lnTo>
                <a:lnTo>
                  <a:pt x="2981" y="2034"/>
                </a:lnTo>
                <a:lnTo>
                  <a:pt x="2974" y="2036"/>
                </a:lnTo>
                <a:lnTo>
                  <a:pt x="2965" y="2037"/>
                </a:lnTo>
                <a:lnTo>
                  <a:pt x="2957" y="2038"/>
                </a:lnTo>
                <a:lnTo>
                  <a:pt x="2950" y="2037"/>
                </a:lnTo>
                <a:lnTo>
                  <a:pt x="2943" y="2036"/>
                </a:lnTo>
                <a:lnTo>
                  <a:pt x="2936" y="2035"/>
                </a:lnTo>
                <a:lnTo>
                  <a:pt x="2929" y="2032"/>
                </a:lnTo>
                <a:lnTo>
                  <a:pt x="2923" y="2029"/>
                </a:lnTo>
                <a:lnTo>
                  <a:pt x="2918" y="2026"/>
                </a:lnTo>
                <a:lnTo>
                  <a:pt x="2912" y="2022"/>
                </a:lnTo>
                <a:lnTo>
                  <a:pt x="2906" y="2017"/>
                </a:lnTo>
                <a:lnTo>
                  <a:pt x="2902" y="2012"/>
                </a:lnTo>
                <a:lnTo>
                  <a:pt x="2898" y="2007"/>
                </a:lnTo>
                <a:lnTo>
                  <a:pt x="2894" y="2001"/>
                </a:lnTo>
                <a:lnTo>
                  <a:pt x="2891" y="1995"/>
                </a:lnTo>
                <a:lnTo>
                  <a:pt x="2889" y="1988"/>
                </a:lnTo>
                <a:lnTo>
                  <a:pt x="2887" y="1981"/>
                </a:lnTo>
                <a:lnTo>
                  <a:pt x="2886" y="1974"/>
                </a:lnTo>
                <a:lnTo>
                  <a:pt x="2886" y="1967"/>
                </a:lnTo>
                <a:lnTo>
                  <a:pt x="2886" y="1631"/>
                </a:lnTo>
                <a:lnTo>
                  <a:pt x="2333" y="1631"/>
                </a:lnTo>
                <a:close/>
                <a:moveTo>
                  <a:pt x="3161" y="815"/>
                </a:moveTo>
                <a:lnTo>
                  <a:pt x="3189" y="815"/>
                </a:lnTo>
                <a:lnTo>
                  <a:pt x="3216" y="817"/>
                </a:lnTo>
                <a:lnTo>
                  <a:pt x="3244" y="821"/>
                </a:lnTo>
                <a:lnTo>
                  <a:pt x="3271" y="825"/>
                </a:lnTo>
                <a:lnTo>
                  <a:pt x="3298" y="832"/>
                </a:lnTo>
                <a:lnTo>
                  <a:pt x="3324" y="840"/>
                </a:lnTo>
                <a:lnTo>
                  <a:pt x="3350" y="848"/>
                </a:lnTo>
                <a:lnTo>
                  <a:pt x="3375" y="857"/>
                </a:lnTo>
                <a:lnTo>
                  <a:pt x="3398" y="868"/>
                </a:lnTo>
                <a:lnTo>
                  <a:pt x="3422" y="881"/>
                </a:lnTo>
                <a:lnTo>
                  <a:pt x="3446" y="894"/>
                </a:lnTo>
                <a:lnTo>
                  <a:pt x="3468" y="908"/>
                </a:lnTo>
                <a:lnTo>
                  <a:pt x="3489" y="923"/>
                </a:lnTo>
                <a:lnTo>
                  <a:pt x="3510" y="939"/>
                </a:lnTo>
                <a:lnTo>
                  <a:pt x="3531" y="956"/>
                </a:lnTo>
                <a:lnTo>
                  <a:pt x="3549" y="975"/>
                </a:lnTo>
                <a:lnTo>
                  <a:pt x="3568" y="993"/>
                </a:lnTo>
                <a:lnTo>
                  <a:pt x="3584" y="1012"/>
                </a:lnTo>
                <a:lnTo>
                  <a:pt x="3601" y="1034"/>
                </a:lnTo>
                <a:lnTo>
                  <a:pt x="3616" y="1054"/>
                </a:lnTo>
                <a:lnTo>
                  <a:pt x="3631" y="1077"/>
                </a:lnTo>
                <a:lnTo>
                  <a:pt x="3644" y="1099"/>
                </a:lnTo>
                <a:lnTo>
                  <a:pt x="3656" y="1123"/>
                </a:lnTo>
                <a:lnTo>
                  <a:pt x="3667" y="1147"/>
                </a:lnTo>
                <a:lnTo>
                  <a:pt x="3677" y="1172"/>
                </a:lnTo>
                <a:lnTo>
                  <a:pt x="3686" y="1197"/>
                </a:lnTo>
                <a:lnTo>
                  <a:pt x="3693" y="1223"/>
                </a:lnTo>
                <a:lnTo>
                  <a:pt x="3699" y="1250"/>
                </a:lnTo>
                <a:lnTo>
                  <a:pt x="3704" y="1276"/>
                </a:lnTo>
                <a:lnTo>
                  <a:pt x="3707" y="1303"/>
                </a:lnTo>
                <a:lnTo>
                  <a:pt x="3709" y="1330"/>
                </a:lnTo>
                <a:lnTo>
                  <a:pt x="3710" y="1359"/>
                </a:lnTo>
                <a:lnTo>
                  <a:pt x="2611" y="1359"/>
                </a:lnTo>
                <a:lnTo>
                  <a:pt x="2612" y="1330"/>
                </a:lnTo>
                <a:lnTo>
                  <a:pt x="2614" y="1303"/>
                </a:lnTo>
                <a:lnTo>
                  <a:pt x="2617" y="1276"/>
                </a:lnTo>
                <a:lnTo>
                  <a:pt x="2622" y="1250"/>
                </a:lnTo>
                <a:lnTo>
                  <a:pt x="2629" y="1223"/>
                </a:lnTo>
                <a:lnTo>
                  <a:pt x="2636" y="1197"/>
                </a:lnTo>
                <a:lnTo>
                  <a:pt x="2644" y="1172"/>
                </a:lnTo>
                <a:lnTo>
                  <a:pt x="2654" y="1147"/>
                </a:lnTo>
                <a:lnTo>
                  <a:pt x="2666" y="1123"/>
                </a:lnTo>
                <a:lnTo>
                  <a:pt x="2677" y="1099"/>
                </a:lnTo>
                <a:lnTo>
                  <a:pt x="2691" y="1077"/>
                </a:lnTo>
                <a:lnTo>
                  <a:pt x="2705" y="1054"/>
                </a:lnTo>
                <a:lnTo>
                  <a:pt x="2720" y="1034"/>
                </a:lnTo>
                <a:lnTo>
                  <a:pt x="2737" y="1012"/>
                </a:lnTo>
                <a:lnTo>
                  <a:pt x="2754" y="993"/>
                </a:lnTo>
                <a:lnTo>
                  <a:pt x="2772" y="975"/>
                </a:lnTo>
                <a:lnTo>
                  <a:pt x="2792" y="956"/>
                </a:lnTo>
                <a:lnTo>
                  <a:pt x="2811" y="939"/>
                </a:lnTo>
                <a:lnTo>
                  <a:pt x="2832" y="923"/>
                </a:lnTo>
                <a:lnTo>
                  <a:pt x="2854" y="908"/>
                </a:lnTo>
                <a:lnTo>
                  <a:pt x="2875" y="894"/>
                </a:lnTo>
                <a:lnTo>
                  <a:pt x="2899" y="881"/>
                </a:lnTo>
                <a:lnTo>
                  <a:pt x="2923" y="868"/>
                </a:lnTo>
                <a:lnTo>
                  <a:pt x="2947" y="857"/>
                </a:lnTo>
                <a:lnTo>
                  <a:pt x="2972" y="848"/>
                </a:lnTo>
                <a:lnTo>
                  <a:pt x="2997" y="840"/>
                </a:lnTo>
                <a:lnTo>
                  <a:pt x="3023" y="832"/>
                </a:lnTo>
                <a:lnTo>
                  <a:pt x="3050" y="825"/>
                </a:lnTo>
                <a:lnTo>
                  <a:pt x="3077" y="821"/>
                </a:lnTo>
                <a:lnTo>
                  <a:pt x="3105" y="817"/>
                </a:lnTo>
                <a:lnTo>
                  <a:pt x="3133" y="815"/>
                </a:lnTo>
                <a:lnTo>
                  <a:pt x="3161" y="815"/>
                </a:lnTo>
                <a:close/>
                <a:moveTo>
                  <a:pt x="1374" y="3805"/>
                </a:moveTo>
                <a:lnTo>
                  <a:pt x="1512" y="3805"/>
                </a:lnTo>
                <a:lnTo>
                  <a:pt x="1512" y="3941"/>
                </a:lnTo>
                <a:lnTo>
                  <a:pt x="1374" y="3941"/>
                </a:lnTo>
                <a:lnTo>
                  <a:pt x="1374" y="3805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506928BB-DDCD-F2C9-CBBA-1D6B8A438D6A}"/>
              </a:ext>
            </a:extLst>
          </p:cNvPr>
          <p:cNvGrpSpPr/>
          <p:nvPr/>
        </p:nvGrpSpPr>
        <p:grpSpPr>
          <a:xfrm rot="5400000">
            <a:off x="10268182" y="3600853"/>
            <a:ext cx="2187575" cy="1117600"/>
            <a:chOff x="9986963" y="4967288"/>
            <a:chExt cx="2187575" cy="1117600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5A50F5C5-1E10-BE10-55F2-DF321442E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6018213"/>
              <a:ext cx="66675" cy="66675"/>
            </a:xfrm>
            <a:custGeom>
              <a:avLst/>
              <a:gdLst>
                <a:gd name="T0" fmla="*/ 0 w 126"/>
                <a:gd name="T1" fmla="*/ 63 h 128"/>
                <a:gd name="T2" fmla="*/ 1 w 126"/>
                <a:gd name="T3" fmla="*/ 52 h 128"/>
                <a:gd name="T4" fmla="*/ 4 w 126"/>
                <a:gd name="T5" fmla="*/ 39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9 h 128"/>
                <a:gd name="T30" fmla="*/ 125 w 126"/>
                <a:gd name="T31" fmla="*/ 52 h 128"/>
                <a:gd name="T32" fmla="*/ 126 w 126"/>
                <a:gd name="T33" fmla="*/ 63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D4008881-E498-4667-85C1-12CF9768D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8">
              <a:extLst>
                <a:ext uri="{FF2B5EF4-FFF2-40B4-BE49-F238E27FC236}">
                  <a16:creationId xmlns:a16="http://schemas.microsoft.com/office/drawing/2014/main" id="{62267F70-712B-051B-2393-29F9F8746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9">
              <a:extLst>
                <a:ext uri="{FF2B5EF4-FFF2-40B4-BE49-F238E27FC236}">
                  <a16:creationId xmlns:a16="http://schemas.microsoft.com/office/drawing/2014/main" id="{949EFDC3-3D1C-0200-7309-2D419D38F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10">
              <a:extLst>
                <a:ext uri="{FF2B5EF4-FFF2-40B4-BE49-F238E27FC236}">
                  <a16:creationId xmlns:a16="http://schemas.microsoft.com/office/drawing/2014/main" id="{3B894465-6BD1-21EC-B4B2-AE0946F31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0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11">
              <a:extLst>
                <a:ext uri="{FF2B5EF4-FFF2-40B4-BE49-F238E27FC236}">
                  <a16:creationId xmlns:a16="http://schemas.microsoft.com/office/drawing/2014/main" id="{F15862EE-FF28-A1D2-5455-8CDE4059A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1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1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12">
              <a:extLst>
                <a:ext uri="{FF2B5EF4-FFF2-40B4-BE49-F238E27FC236}">
                  <a16:creationId xmlns:a16="http://schemas.microsoft.com/office/drawing/2014/main" id="{4511A0B8-BB24-CFC1-E3D7-CA3646584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13">
              <a:extLst>
                <a:ext uri="{FF2B5EF4-FFF2-40B4-BE49-F238E27FC236}">
                  <a16:creationId xmlns:a16="http://schemas.microsoft.com/office/drawing/2014/main" id="{FD041B77-244A-2E99-3EAE-435D03561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6018213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7 w 128"/>
                <a:gd name="T31" fmla="*/ 52 h 128"/>
                <a:gd name="T32" fmla="*/ 128 w 128"/>
                <a:gd name="T33" fmla="*/ 63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3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14">
              <a:extLst>
                <a:ext uri="{FF2B5EF4-FFF2-40B4-BE49-F238E27FC236}">
                  <a16:creationId xmlns:a16="http://schemas.microsoft.com/office/drawing/2014/main" id="{91AE7959-5A41-39A7-F227-80B78F73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6018213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6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5">
              <a:extLst>
                <a:ext uri="{FF2B5EF4-FFF2-40B4-BE49-F238E27FC236}">
                  <a16:creationId xmlns:a16="http://schemas.microsoft.com/office/drawing/2014/main" id="{28BB1924-FE7D-B4E3-DA59-98E115E29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6018213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0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8 w 127"/>
                <a:gd name="T11" fmla="*/ 11 h 128"/>
                <a:gd name="T12" fmla="*/ 39 w 127"/>
                <a:gd name="T13" fmla="*/ 5 h 128"/>
                <a:gd name="T14" fmla="*/ 51 w 127"/>
                <a:gd name="T15" fmla="*/ 1 h 128"/>
                <a:gd name="T16" fmla="*/ 64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100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3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3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100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4 w 127"/>
                <a:gd name="T49" fmla="*/ 128 h 128"/>
                <a:gd name="T50" fmla="*/ 51 w 127"/>
                <a:gd name="T51" fmla="*/ 126 h 128"/>
                <a:gd name="T52" fmla="*/ 39 w 127"/>
                <a:gd name="T53" fmla="*/ 122 h 128"/>
                <a:gd name="T54" fmla="*/ 28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6">
              <a:extLst>
                <a:ext uri="{FF2B5EF4-FFF2-40B4-BE49-F238E27FC236}">
                  <a16:creationId xmlns:a16="http://schemas.microsoft.com/office/drawing/2014/main" id="{0232D63D-F710-03D2-4364-0082D7FAA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754688"/>
              <a:ext cx="66675" cy="68263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5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5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7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6 h 127"/>
                <a:gd name="T48" fmla="*/ 63 w 126"/>
                <a:gd name="T49" fmla="*/ 127 h 127"/>
                <a:gd name="T50" fmla="*/ 50 w 126"/>
                <a:gd name="T51" fmla="*/ 126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7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7">
              <a:extLst>
                <a:ext uri="{FF2B5EF4-FFF2-40B4-BE49-F238E27FC236}">
                  <a16:creationId xmlns:a16="http://schemas.microsoft.com/office/drawing/2014/main" id="{F8187547-BE24-82BA-42E3-A5D76D2B1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8">
              <a:extLst>
                <a:ext uri="{FF2B5EF4-FFF2-40B4-BE49-F238E27FC236}">
                  <a16:creationId xmlns:a16="http://schemas.microsoft.com/office/drawing/2014/main" id="{EB81A918-CEC5-7AFD-6904-C5551B66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9">
              <a:extLst>
                <a:ext uri="{FF2B5EF4-FFF2-40B4-BE49-F238E27FC236}">
                  <a16:creationId xmlns:a16="http://schemas.microsoft.com/office/drawing/2014/main" id="{5130534A-4ED2-1C7F-3E9C-460A438B6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6 h 127"/>
                <a:gd name="T48" fmla="*/ 64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20">
              <a:extLst>
                <a:ext uri="{FF2B5EF4-FFF2-40B4-BE49-F238E27FC236}">
                  <a16:creationId xmlns:a16="http://schemas.microsoft.com/office/drawing/2014/main" id="{8C9DB0FF-402E-FB59-209A-1136BDA8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21">
              <a:extLst>
                <a:ext uri="{FF2B5EF4-FFF2-40B4-BE49-F238E27FC236}">
                  <a16:creationId xmlns:a16="http://schemas.microsoft.com/office/drawing/2014/main" id="{DC1F64E8-4366-8649-4953-3EFCC5202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1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1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22">
              <a:extLst>
                <a:ext uri="{FF2B5EF4-FFF2-40B4-BE49-F238E27FC236}">
                  <a16:creationId xmlns:a16="http://schemas.microsoft.com/office/drawing/2014/main" id="{771723BA-A007-4E8C-FE16-102D94717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7 w 128"/>
                <a:gd name="T11" fmla="*/ 10 h 127"/>
                <a:gd name="T12" fmla="*/ 39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9 w 128"/>
                <a:gd name="T53" fmla="*/ 123 h 127"/>
                <a:gd name="T54" fmla="*/ 27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23">
              <a:extLst>
                <a:ext uri="{FF2B5EF4-FFF2-40B4-BE49-F238E27FC236}">
                  <a16:creationId xmlns:a16="http://schemas.microsoft.com/office/drawing/2014/main" id="{4841936E-1FA4-A755-3494-B08551704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754688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24">
              <a:extLst>
                <a:ext uri="{FF2B5EF4-FFF2-40B4-BE49-F238E27FC236}">
                  <a16:creationId xmlns:a16="http://schemas.microsoft.com/office/drawing/2014/main" id="{32B1CB49-5A2A-E54E-36D5-ADC4DE8B4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754688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9 w 128"/>
                <a:gd name="T11" fmla="*/ 10 h 127"/>
                <a:gd name="T12" fmla="*/ 39 w 128"/>
                <a:gd name="T13" fmla="*/ 5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8 w 128"/>
                <a:gd name="T47" fmla="*/ 126 h 127"/>
                <a:gd name="T48" fmla="*/ 65 w 128"/>
                <a:gd name="T49" fmla="*/ 127 h 127"/>
                <a:gd name="T50" fmla="*/ 52 w 128"/>
                <a:gd name="T51" fmla="*/ 126 h 127"/>
                <a:gd name="T52" fmla="*/ 39 w 128"/>
                <a:gd name="T53" fmla="*/ 123 h 127"/>
                <a:gd name="T54" fmla="*/ 29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39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6"/>
                  </a:lnTo>
                  <a:lnTo>
                    <a:pt x="65" y="127"/>
                  </a:lnTo>
                  <a:lnTo>
                    <a:pt x="52" y="126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25">
              <a:extLst>
                <a:ext uri="{FF2B5EF4-FFF2-40B4-BE49-F238E27FC236}">
                  <a16:creationId xmlns:a16="http://schemas.microsoft.com/office/drawing/2014/main" id="{DE3B4BA6-7841-0E3B-C6FA-EAC4BD39E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5754688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8 w 127"/>
                <a:gd name="T11" fmla="*/ 10 h 127"/>
                <a:gd name="T12" fmla="*/ 39 w 127"/>
                <a:gd name="T13" fmla="*/ 5 h 127"/>
                <a:gd name="T14" fmla="*/ 51 w 127"/>
                <a:gd name="T15" fmla="*/ 2 h 127"/>
                <a:gd name="T16" fmla="*/ 64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100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3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3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100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4 w 127"/>
                <a:gd name="T49" fmla="*/ 127 h 127"/>
                <a:gd name="T50" fmla="*/ 51 w 127"/>
                <a:gd name="T51" fmla="*/ 126 h 127"/>
                <a:gd name="T52" fmla="*/ 39 w 127"/>
                <a:gd name="T53" fmla="*/ 123 h 127"/>
                <a:gd name="T54" fmla="*/ 28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8" y="10"/>
                  </a:lnTo>
                  <a:lnTo>
                    <a:pt x="39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100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26">
              <a:extLst>
                <a:ext uri="{FF2B5EF4-FFF2-40B4-BE49-F238E27FC236}">
                  <a16:creationId xmlns:a16="http://schemas.microsoft.com/office/drawing/2014/main" id="{3F58CC4F-B766-BC7F-E451-55B147F4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492750"/>
              <a:ext cx="66675" cy="68263"/>
            </a:xfrm>
            <a:custGeom>
              <a:avLst/>
              <a:gdLst>
                <a:gd name="T0" fmla="*/ 0 w 126"/>
                <a:gd name="T1" fmla="*/ 64 h 128"/>
                <a:gd name="T2" fmla="*/ 1 w 126"/>
                <a:gd name="T3" fmla="*/ 51 h 128"/>
                <a:gd name="T4" fmla="*/ 4 w 126"/>
                <a:gd name="T5" fmla="*/ 38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8 h 128"/>
                <a:gd name="T30" fmla="*/ 125 w 126"/>
                <a:gd name="T31" fmla="*/ 51 h 128"/>
                <a:gd name="T32" fmla="*/ 126 w 126"/>
                <a:gd name="T33" fmla="*/ 64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27">
              <a:extLst>
                <a:ext uri="{FF2B5EF4-FFF2-40B4-BE49-F238E27FC236}">
                  <a16:creationId xmlns:a16="http://schemas.microsoft.com/office/drawing/2014/main" id="{FD0A22C4-D6E3-A390-6167-F55CFCA70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28">
              <a:extLst>
                <a:ext uri="{FF2B5EF4-FFF2-40B4-BE49-F238E27FC236}">
                  <a16:creationId xmlns:a16="http://schemas.microsoft.com/office/drawing/2014/main" id="{31006537-1E8D-7080-F477-C7BEE1C37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492750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29">
              <a:extLst>
                <a:ext uri="{FF2B5EF4-FFF2-40B4-BE49-F238E27FC236}">
                  <a16:creationId xmlns:a16="http://schemas.microsoft.com/office/drawing/2014/main" id="{0CC1FDE6-789E-7137-D772-3665632D5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30">
              <a:extLst>
                <a:ext uri="{FF2B5EF4-FFF2-40B4-BE49-F238E27FC236}">
                  <a16:creationId xmlns:a16="http://schemas.microsoft.com/office/drawing/2014/main" id="{97D667EC-E488-235B-0868-F6E6A62E8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0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0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31">
              <a:extLst>
                <a:ext uri="{FF2B5EF4-FFF2-40B4-BE49-F238E27FC236}">
                  <a16:creationId xmlns:a16="http://schemas.microsoft.com/office/drawing/2014/main" id="{DEA7CDE6-131F-6219-201A-A50B1BAAC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1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1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32">
              <a:extLst>
                <a:ext uri="{FF2B5EF4-FFF2-40B4-BE49-F238E27FC236}">
                  <a16:creationId xmlns:a16="http://schemas.microsoft.com/office/drawing/2014/main" id="{43A1C30C-06B3-16DB-1DB8-28E994C0A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9 w 128"/>
                <a:gd name="T9" fmla="*/ 18 h 128"/>
                <a:gd name="T10" fmla="*/ 27 w 128"/>
                <a:gd name="T11" fmla="*/ 11 h 128"/>
                <a:gd name="T12" fmla="*/ 39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7 w 128"/>
                <a:gd name="T31" fmla="*/ 51 h 128"/>
                <a:gd name="T32" fmla="*/ 128 w 128"/>
                <a:gd name="T33" fmla="*/ 64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9 w 128"/>
                <a:gd name="T53" fmla="*/ 122 h 128"/>
                <a:gd name="T54" fmla="*/ 27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33">
              <a:extLst>
                <a:ext uri="{FF2B5EF4-FFF2-40B4-BE49-F238E27FC236}">
                  <a16:creationId xmlns:a16="http://schemas.microsoft.com/office/drawing/2014/main" id="{CEE491D7-4EA6-6BD6-673A-3B6BE2B4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492750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6 w 128"/>
                <a:gd name="T5" fmla="*/ 38 h 128"/>
                <a:gd name="T6" fmla="*/ 11 w 128"/>
                <a:gd name="T7" fmla="*/ 28 h 128"/>
                <a:gd name="T8" fmla="*/ 19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7 w 128"/>
                <a:gd name="T31" fmla="*/ 51 h 128"/>
                <a:gd name="T32" fmla="*/ 128 w 128"/>
                <a:gd name="T33" fmla="*/ 64 h 128"/>
                <a:gd name="T34" fmla="*/ 127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9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19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34">
              <a:extLst>
                <a:ext uri="{FF2B5EF4-FFF2-40B4-BE49-F238E27FC236}">
                  <a16:creationId xmlns:a16="http://schemas.microsoft.com/office/drawing/2014/main" id="{5C57E2A0-2900-4190-E1CE-9A30CD584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492750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6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9 w 128"/>
                <a:gd name="T11" fmla="*/ 11 h 128"/>
                <a:gd name="T12" fmla="*/ 39 w 128"/>
                <a:gd name="T13" fmla="*/ 5 h 128"/>
                <a:gd name="T14" fmla="*/ 52 w 128"/>
                <a:gd name="T15" fmla="*/ 1 h 128"/>
                <a:gd name="T16" fmla="*/ 65 w 128"/>
                <a:gd name="T17" fmla="*/ 0 h 128"/>
                <a:gd name="T18" fmla="*/ 78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8 w 128"/>
                <a:gd name="T47" fmla="*/ 126 h 128"/>
                <a:gd name="T48" fmla="*/ 65 w 128"/>
                <a:gd name="T49" fmla="*/ 128 h 128"/>
                <a:gd name="T50" fmla="*/ 52 w 128"/>
                <a:gd name="T51" fmla="*/ 126 h 128"/>
                <a:gd name="T52" fmla="*/ 39 w 128"/>
                <a:gd name="T53" fmla="*/ 122 h 128"/>
                <a:gd name="T54" fmla="*/ 29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6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8" y="126"/>
                  </a:lnTo>
                  <a:lnTo>
                    <a:pt x="65" y="128"/>
                  </a:lnTo>
                  <a:lnTo>
                    <a:pt x="52" y="126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6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35">
              <a:extLst>
                <a:ext uri="{FF2B5EF4-FFF2-40B4-BE49-F238E27FC236}">
                  <a16:creationId xmlns:a16="http://schemas.microsoft.com/office/drawing/2014/main" id="{1898B4D0-9872-F08F-1143-8C94AD576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5492750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0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8 w 127"/>
                <a:gd name="T11" fmla="*/ 11 h 128"/>
                <a:gd name="T12" fmla="*/ 39 w 127"/>
                <a:gd name="T13" fmla="*/ 5 h 128"/>
                <a:gd name="T14" fmla="*/ 51 w 127"/>
                <a:gd name="T15" fmla="*/ 1 h 128"/>
                <a:gd name="T16" fmla="*/ 64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100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3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3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100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4 w 127"/>
                <a:gd name="T49" fmla="*/ 128 h 128"/>
                <a:gd name="T50" fmla="*/ 51 w 127"/>
                <a:gd name="T51" fmla="*/ 126 h 128"/>
                <a:gd name="T52" fmla="*/ 39 w 127"/>
                <a:gd name="T53" fmla="*/ 122 h 128"/>
                <a:gd name="T54" fmla="*/ 28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0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8" y="11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100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3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3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9" y="122"/>
                  </a:lnTo>
                  <a:lnTo>
                    <a:pt x="28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36">
              <a:extLst>
                <a:ext uri="{FF2B5EF4-FFF2-40B4-BE49-F238E27FC236}">
                  <a16:creationId xmlns:a16="http://schemas.microsoft.com/office/drawing/2014/main" id="{F936A011-27A7-DE54-8F41-2CA421D3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230813"/>
              <a:ext cx="66675" cy="66675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4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4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6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5 h 127"/>
                <a:gd name="T48" fmla="*/ 63 w 126"/>
                <a:gd name="T49" fmla="*/ 127 h 127"/>
                <a:gd name="T50" fmla="*/ 50 w 126"/>
                <a:gd name="T51" fmla="*/ 125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6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37">
              <a:extLst>
                <a:ext uri="{FF2B5EF4-FFF2-40B4-BE49-F238E27FC236}">
                  <a16:creationId xmlns:a16="http://schemas.microsoft.com/office/drawing/2014/main" id="{1BA03047-2DB7-80FE-2226-7D7AAACA7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38">
              <a:extLst>
                <a:ext uri="{FF2B5EF4-FFF2-40B4-BE49-F238E27FC236}">
                  <a16:creationId xmlns:a16="http://schemas.microsoft.com/office/drawing/2014/main" id="{55C6D8B1-198E-20D6-6F70-2FC75CE3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5230813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39">
              <a:extLst>
                <a:ext uri="{FF2B5EF4-FFF2-40B4-BE49-F238E27FC236}">
                  <a16:creationId xmlns:a16="http://schemas.microsoft.com/office/drawing/2014/main" id="{ECE6551C-B349-EF6F-374A-8207C90EF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5 h 127"/>
                <a:gd name="T48" fmla="*/ 64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5"/>
                  </a:lnTo>
                  <a:lnTo>
                    <a:pt x="64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40">
              <a:extLst>
                <a:ext uri="{FF2B5EF4-FFF2-40B4-BE49-F238E27FC236}">
                  <a16:creationId xmlns:a16="http://schemas.microsoft.com/office/drawing/2014/main" id="{167405ED-3052-46D6-FA24-F2440708E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41">
              <a:extLst>
                <a:ext uri="{FF2B5EF4-FFF2-40B4-BE49-F238E27FC236}">
                  <a16:creationId xmlns:a16="http://schemas.microsoft.com/office/drawing/2014/main" id="{6A8CCEC9-FB06-B50C-B0AE-67180CF28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1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1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42">
              <a:extLst>
                <a:ext uri="{FF2B5EF4-FFF2-40B4-BE49-F238E27FC236}">
                  <a16:creationId xmlns:a16="http://schemas.microsoft.com/office/drawing/2014/main" id="{3B3BB86B-2043-06FA-4582-FFB8F0C94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7 w 128"/>
                <a:gd name="T11" fmla="*/ 10 h 127"/>
                <a:gd name="T12" fmla="*/ 39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9 w 128"/>
                <a:gd name="T53" fmla="*/ 123 h 127"/>
                <a:gd name="T54" fmla="*/ 27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43">
              <a:extLst>
                <a:ext uri="{FF2B5EF4-FFF2-40B4-BE49-F238E27FC236}">
                  <a16:creationId xmlns:a16="http://schemas.microsoft.com/office/drawing/2014/main" id="{AF46E7FF-C789-497C-9ED9-6526EC5E0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5230813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9 w 128"/>
                <a:gd name="T9" fmla="*/ 19 h 127"/>
                <a:gd name="T10" fmla="*/ 29 w 128"/>
                <a:gd name="T11" fmla="*/ 10 h 127"/>
                <a:gd name="T12" fmla="*/ 39 w 128"/>
                <a:gd name="T13" fmla="*/ 4 h 127"/>
                <a:gd name="T14" fmla="*/ 52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7 w 128"/>
                <a:gd name="T31" fmla="*/ 51 h 127"/>
                <a:gd name="T32" fmla="*/ 128 w 128"/>
                <a:gd name="T33" fmla="*/ 64 h 127"/>
                <a:gd name="T34" fmla="*/ 127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2 w 128"/>
                <a:gd name="T51" fmla="*/ 125 h 127"/>
                <a:gd name="T52" fmla="*/ 39 w 128"/>
                <a:gd name="T53" fmla="*/ 123 h 127"/>
                <a:gd name="T54" fmla="*/ 29 w 128"/>
                <a:gd name="T55" fmla="*/ 117 h 127"/>
                <a:gd name="T56" fmla="*/ 19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7" y="51"/>
                  </a:lnTo>
                  <a:lnTo>
                    <a:pt x="128" y="64"/>
                  </a:lnTo>
                  <a:lnTo>
                    <a:pt x="127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2" y="125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44">
              <a:extLst>
                <a:ext uri="{FF2B5EF4-FFF2-40B4-BE49-F238E27FC236}">
                  <a16:creationId xmlns:a16="http://schemas.microsoft.com/office/drawing/2014/main" id="{5D2BAA09-DB15-C359-572E-29B160029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5230813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6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9 w 128"/>
                <a:gd name="T11" fmla="*/ 10 h 127"/>
                <a:gd name="T12" fmla="*/ 39 w 128"/>
                <a:gd name="T13" fmla="*/ 4 h 127"/>
                <a:gd name="T14" fmla="*/ 52 w 128"/>
                <a:gd name="T15" fmla="*/ 2 h 127"/>
                <a:gd name="T16" fmla="*/ 65 w 128"/>
                <a:gd name="T17" fmla="*/ 0 h 127"/>
                <a:gd name="T18" fmla="*/ 78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8 w 128"/>
                <a:gd name="T47" fmla="*/ 125 h 127"/>
                <a:gd name="T48" fmla="*/ 65 w 128"/>
                <a:gd name="T49" fmla="*/ 127 h 127"/>
                <a:gd name="T50" fmla="*/ 52 w 128"/>
                <a:gd name="T51" fmla="*/ 125 h 127"/>
                <a:gd name="T52" fmla="*/ 39 w 128"/>
                <a:gd name="T53" fmla="*/ 123 h 127"/>
                <a:gd name="T54" fmla="*/ 29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6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6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5"/>
                  </a:lnTo>
                  <a:lnTo>
                    <a:pt x="65" y="127"/>
                  </a:lnTo>
                  <a:lnTo>
                    <a:pt x="52" y="125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6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45">
              <a:extLst>
                <a:ext uri="{FF2B5EF4-FFF2-40B4-BE49-F238E27FC236}">
                  <a16:creationId xmlns:a16="http://schemas.microsoft.com/office/drawing/2014/main" id="{43ACEC77-E89C-B1E2-BAE0-E191747FC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5230813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8 w 127"/>
                <a:gd name="T11" fmla="*/ 10 h 127"/>
                <a:gd name="T12" fmla="*/ 39 w 127"/>
                <a:gd name="T13" fmla="*/ 4 h 127"/>
                <a:gd name="T14" fmla="*/ 51 w 127"/>
                <a:gd name="T15" fmla="*/ 2 h 127"/>
                <a:gd name="T16" fmla="*/ 64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100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3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3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100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4 w 127"/>
                <a:gd name="T49" fmla="*/ 127 h 127"/>
                <a:gd name="T50" fmla="*/ 51 w 127"/>
                <a:gd name="T51" fmla="*/ 125 h 127"/>
                <a:gd name="T52" fmla="*/ 39 w 127"/>
                <a:gd name="T53" fmla="*/ 123 h 127"/>
                <a:gd name="T54" fmla="*/ 28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8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3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3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4" y="127"/>
                  </a:lnTo>
                  <a:lnTo>
                    <a:pt x="51" y="125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46">
              <a:extLst>
                <a:ext uri="{FF2B5EF4-FFF2-40B4-BE49-F238E27FC236}">
                  <a16:creationId xmlns:a16="http://schemas.microsoft.com/office/drawing/2014/main" id="{52198676-EE34-538D-A041-7D596CC5C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4967288"/>
              <a:ext cx="66675" cy="68263"/>
            </a:xfrm>
            <a:custGeom>
              <a:avLst/>
              <a:gdLst>
                <a:gd name="T0" fmla="*/ 0 w 126"/>
                <a:gd name="T1" fmla="*/ 65 h 129"/>
                <a:gd name="T2" fmla="*/ 1 w 126"/>
                <a:gd name="T3" fmla="*/ 52 h 129"/>
                <a:gd name="T4" fmla="*/ 4 w 126"/>
                <a:gd name="T5" fmla="*/ 39 h 129"/>
                <a:gd name="T6" fmla="*/ 10 w 126"/>
                <a:gd name="T7" fmla="*/ 29 h 129"/>
                <a:gd name="T8" fmla="*/ 18 w 126"/>
                <a:gd name="T9" fmla="*/ 19 h 129"/>
                <a:gd name="T10" fmla="*/ 27 w 126"/>
                <a:gd name="T11" fmla="*/ 12 h 129"/>
                <a:gd name="T12" fmla="*/ 39 w 126"/>
                <a:gd name="T13" fmla="*/ 6 h 129"/>
                <a:gd name="T14" fmla="*/ 50 w 126"/>
                <a:gd name="T15" fmla="*/ 2 h 129"/>
                <a:gd name="T16" fmla="*/ 63 w 126"/>
                <a:gd name="T17" fmla="*/ 0 h 129"/>
                <a:gd name="T18" fmla="*/ 76 w 126"/>
                <a:gd name="T19" fmla="*/ 2 h 129"/>
                <a:gd name="T20" fmla="*/ 87 w 126"/>
                <a:gd name="T21" fmla="*/ 6 h 129"/>
                <a:gd name="T22" fmla="*/ 99 w 126"/>
                <a:gd name="T23" fmla="*/ 12 h 129"/>
                <a:gd name="T24" fmla="*/ 108 w 126"/>
                <a:gd name="T25" fmla="*/ 19 h 129"/>
                <a:gd name="T26" fmla="*/ 116 w 126"/>
                <a:gd name="T27" fmla="*/ 29 h 129"/>
                <a:gd name="T28" fmla="*/ 122 w 126"/>
                <a:gd name="T29" fmla="*/ 39 h 129"/>
                <a:gd name="T30" fmla="*/ 125 w 126"/>
                <a:gd name="T31" fmla="*/ 52 h 129"/>
                <a:gd name="T32" fmla="*/ 126 w 126"/>
                <a:gd name="T33" fmla="*/ 65 h 129"/>
                <a:gd name="T34" fmla="*/ 125 w 126"/>
                <a:gd name="T35" fmla="*/ 77 h 129"/>
                <a:gd name="T36" fmla="*/ 122 w 126"/>
                <a:gd name="T37" fmla="*/ 90 h 129"/>
                <a:gd name="T38" fmla="*/ 116 w 126"/>
                <a:gd name="T39" fmla="*/ 100 h 129"/>
                <a:gd name="T40" fmla="*/ 108 w 126"/>
                <a:gd name="T41" fmla="*/ 110 h 129"/>
                <a:gd name="T42" fmla="*/ 99 w 126"/>
                <a:gd name="T43" fmla="*/ 117 h 129"/>
                <a:gd name="T44" fmla="*/ 87 w 126"/>
                <a:gd name="T45" fmla="*/ 123 h 129"/>
                <a:gd name="T46" fmla="*/ 76 w 126"/>
                <a:gd name="T47" fmla="*/ 127 h 129"/>
                <a:gd name="T48" fmla="*/ 63 w 126"/>
                <a:gd name="T49" fmla="*/ 129 h 129"/>
                <a:gd name="T50" fmla="*/ 50 w 126"/>
                <a:gd name="T51" fmla="*/ 127 h 129"/>
                <a:gd name="T52" fmla="*/ 39 w 126"/>
                <a:gd name="T53" fmla="*/ 123 h 129"/>
                <a:gd name="T54" fmla="*/ 27 w 126"/>
                <a:gd name="T55" fmla="*/ 117 h 129"/>
                <a:gd name="T56" fmla="*/ 18 w 126"/>
                <a:gd name="T57" fmla="*/ 110 h 129"/>
                <a:gd name="T58" fmla="*/ 10 w 126"/>
                <a:gd name="T59" fmla="*/ 100 h 129"/>
                <a:gd name="T60" fmla="*/ 4 w 126"/>
                <a:gd name="T61" fmla="*/ 90 h 129"/>
                <a:gd name="T62" fmla="*/ 1 w 126"/>
                <a:gd name="T63" fmla="*/ 77 h 129"/>
                <a:gd name="T64" fmla="*/ 0 w 126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47">
              <a:extLst>
                <a:ext uri="{FF2B5EF4-FFF2-40B4-BE49-F238E27FC236}">
                  <a16:creationId xmlns:a16="http://schemas.microsoft.com/office/drawing/2014/main" id="{9E3C0640-F463-CEF2-5129-CB876ACAE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3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7 w 128"/>
                <a:gd name="T11" fmla="*/ 12 h 129"/>
                <a:gd name="T12" fmla="*/ 38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7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7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8 w 128"/>
                <a:gd name="T53" fmla="*/ 123 h 129"/>
                <a:gd name="T54" fmla="*/ 27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48">
              <a:extLst>
                <a:ext uri="{FF2B5EF4-FFF2-40B4-BE49-F238E27FC236}">
                  <a16:creationId xmlns:a16="http://schemas.microsoft.com/office/drawing/2014/main" id="{37EA14CB-A202-DBF1-1554-904E4C53A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8450" y="4967288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49">
              <a:extLst>
                <a:ext uri="{FF2B5EF4-FFF2-40B4-BE49-F238E27FC236}">
                  <a16:creationId xmlns:a16="http://schemas.microsoft.com/office/drawing/2014/main" id="{21B1378F-5925-8B60-89D2-BBC4EFCF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400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4 w 128"/>
                <a:gd name="T17" fmla="*/ 0 h 129"/>
                <a:gd name="T18" fmla="*/ 77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7 w 128"/>
                <a:gd name="T47" fmla="*/ 127 h 129"/>
                <a:gd name="T48" fmla="*/ 64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7"/>
                  </a:lnTo>
                  <a:lnTo>
                    <a:pt x="64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50">
              <a:extLst>
                <a:ext uri="{FF2B5EF4-FFF2-40B4-BE49-F238E27FC236}">
                  <a16:creationId xmlns:a16="http://schemas.microsoft.com/office/drawing/2014/main" id="{7403AB87-E416-28C1-B82F-1EE08BC27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938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0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0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51">
              <a:extLst>
                <a:ext uri="{FF2B5EF4-FFF2-40B4-BE49-F238E27FC236}">
                  <a16:creationId xmlns:a16="http://schemas.microsoft.com/office/drawing/2014/main" id="{A18791A8-AB03-28FD-F950-28520A731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888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1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1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52">
              <a:extLst>
                <a:ext uri="{FF2B5EF4-FFF2-40B4-BE49-F238E27FC236}">
                  <a16:creationId xmlns:a16="http://schemas.microsoft.com/office/drawing/2014/main" id="{D6F98E3F-ABD3-802A-D0D1-F45C21FAA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9 w 128"/>
                <a:gd name="T9" fmla="*/ 19 h 129"/>
                <a:gd name="T10" fmla="*/ 27 w 128"/>
                <a:gd name="T11" fmla="*/ 12 h 129"/>
                <a:gd name="T12" fmla="*/ 39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7 w 128"/>
                <a:gd name="T31" fmla="*/ 52 h 129"/>
                <a:gd name="T32" fmla="*/ 128 w 128"/>
                <a:gd name="T33" fmla="*/ 65 h 129"/>
                <a:gd name="T34" fmla="*/ 127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9 w 128"/>
                <a:gd name="T53" fmla="*/ 123 h 129"/>
                <a:gd name="T54" fmla="*/ 27 w 128"/>
                <a:gd name="T55" fmla="*/ 117 h 129"/>
                <a:gd name="T56" fmla="*/ 19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5"/>
                  </a:lnTo>
                  <a:lnTo>
                    <a:pt x="127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53">
              <a:extLst>
                <a:ext uri="{FF2B5EF4-FFF2-40B4-BE49-F238E27FC236}">
                  <a16:creationId xmlns:a16="http://schemas.microsoft.com/office/drawing/2014/main" id="{24DB6C2C-7FCF-22D5-DAFA-520653F8B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6375" y="4967288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6 w 128"/>
                <a:gd name="T5" fmla="*/ 39 h 129"/>
                <a:gd name="T6" fmla="*/ 11 w 128"/>
                <a:gd name="T7" fmla="*/ 29 h 129"/>
                <a:gd name="T8" fmla="*/ 19 w 128"/>
                <a:gd name="T9" fmla="*/ 19 h 129"/>
                <a:gd name="T10" fmla="*/ 29 w 128"/>
                <a:gd name="T11" fmla="*/ 12 h 129"/>
                <a:gd name="T12" fmla="*/ 39 w 128"/>
                <a:gd name="T13" fmla="*/ 6 h 129"/>
                <a:gd name="T14" fmla="*/ 52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7 w 128"/>
                <a:gd name="T31" fmla="*/ 52 h 129"/>
                <a:gd name="T32" fmla="*/ 128 w 128"/>
                <a:gd name="T33" fmla="*/ 65 h 129"/>
                <a:gd name="T34" fmla="*/ 127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2 w 128"/>
                <a:gd name="T51" fmla="*/ 127 h 129"/>
                <a:gd name="T52" fmla="*/ 39 w 128"/>
                <a:gd name="T53" fmla="*/ 123 h 129"/>
                <a:gd name="T54" fmla="*/ 29 w 128"/>
                <a:gd name="T55" fmla="*/ 117 h 129"/>
                <a:gd name="T56" fmla="*/ 19 w 128"/>
                <a:gd name="T57" fmla="*/ 110 h 129"/>
                <a:gd name="T58" fmla="*/ 11 w 128"/>
                <a:gd name="T59" fmla="*/ 100 h 129"/>
                <a:gd name="T60" fmla="*/ 6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2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7" y="52"/>
                  </a:lnTo>
                  <a:lnTo>
                    <a:pt x="128" y="65"/>
                  </a:lnTo>
                  <a:lnTo>
                    <a:pt x="127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2" y="127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9" y="110"/>
                  </a:lnTo>
                  <a:lnTo>
                    <a:pt x="11" y="100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54">
              <a:extLst>
                <a:ext uri="{FF2B5EF4-FFF2-40B4-BE49-F238E27FC236}">
                  <a16:creationId xmlns:a16="http://schemas.microsoft.com/office/drawing/2014/main" id="{D915DE89-6F4E-A4E9-F05B-AD7C33E7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1325" y="4967288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6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9 w 128"/>
                <a:gd name="T11" fmla="*/ 12 h 129"/>
                <a:gd name="T12" fmla="*/ 39 w 128"/>
                <a:gd name="T13" fmla="*/ 6 h 129"/>
                <a:gd name="T14" fmla="*/ 52 w 128"/>
                <a:gd name="T15" fmla="*/ 2 h 129"/>
                <a:gd name="T16" fmla="*/ 65 w 128"/>
                <a:gd name="T17" fmla="*/ 0 h 129"/>
                <a:gd name="T18" fmla="*/ 78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8 w 128"/>
                <a:gd name="T47" fmla="*/ 127 h 129"/>
                <a:gd name="T48" fmla="*/ 65 w 128"/>
                <a:gd name="T49" fmla="*/ 129 h 129"/>
                <a:gd name="T50" fmla="*/ 52 w 128"/>
                <a:gd name="T51" fmla="*/ 127 h 129"/>
                <a:gd name="T52" fmla="*/ 39 w 128"/>
                <a:gd name="T53" fmla="*/ 123 h 129"/>
                <a:gd name="T54" fmla="*/ 29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6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6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8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8" y="127"/>
                  </a:lnTo>
                  <a:lnTo>
                    <a:pt x="65" y="129"/>
                  </a:lnTo>
                  <a:lnTo>
                    <a:pt x="52" y="127"/>
                  </a:lnTo>
                  <a:lnTo>
                    <a:pt x="39" y="123"/>
                  </a:lnTo>
                  <a:lnTo>
                    <a:pt x="29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6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55">
              <a:extLst>
                <a:ext uri="{FF2B5EF4-FFF2-40B4-BE49-F238E27FC236}">
                  <a16:creationId xmlns:a16="http://schemas.microsoft.com/office/drawing/2014/main" id="{6955FCEB-24B3-B3AB-C24D-86B4D745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7863" y="4967288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0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8 w 127"/>
                <a:gd name="T11" fmla="*/ 12 h 129"/>
                <a:gd name="T12" fmla="*/ 39 w 127"/>
                <a:gd name="T13" fmla="*/ 6 h 129"/>
                <a:gd name="T14" fmla="*/ 51 w 127"/>
                <a:gd name="T15" fmla="*/ 2 h 129"/>
                <a:gd name="T16" fmla="*/ 64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100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3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3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100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4 w 127"/>
                <a:gd name="T49" fmla="*/ 129 h 129"/>
                <a:gd name="T50" fmla="*/ 51 w 127"/>
                <a:gd name="T51" fmla="*/ 127 h 129"/>
                <a:gd name="T52" fmla="*/ 39 w 127"/>
                <a:gd name="T53" fmla="*/ 123 h 129"/>
                <a:gd name="T54" fmla="*/ 28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0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8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3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100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4" y="129"/>
                  </a:lnTo>
                  <a:lnTo>
                    <a:pt x="51" y="127"/>
                  </a:lnTo>
                  <a:lnTo>
                    <a:pt x="39" y="123"/>
                  </a:lnTo>
                  <a:lnTo>
                    <a:pt x="28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4412753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ЕЦП. ТЕЛЕМЕДИЦИНА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Круговая 129">
            <a:extLst>
              <a:ext uri="{FF2B5EF4-FFF2-40B4-BE49-F238E27FC236}">
                <a16:creationId xmlns:a16="http://schemas.microsoft.com/office/drawing/2014/main" id="{C6AFD3DC-5983-3596-BE1D-F4289EE29B81}"/>
              </a:ext>
            </a:extLst>
          </p:cNvPr>
          <p:cNvSpPr/>
          <p:nvPr/>
        </p:nvSpPr>
        <p:spPr>
          <a:xfrm>
            <a:off x="1473166" y="1362710"/>
            <a:ext cx="4765040" cy="4765040"/>
          </a:xfrm>
          <a:prstGeom prst="pie">
            <a:avLst>
              <a:gd name="adj1" fmla="val 16200001"/>
              <a:gd name="adj2" fmla="val 10808681"/>
            </a:avLst>
          </a:prstGeom>
          <a:gradFill>
            <a:gsLst>
              <a:gs pos="0">
                <a:srgbClr val="004053"/>
              </a:gs>
              <a:gs pos="100000">
                <a:srgbClr val="2E8890"/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7701">
              <a:spcBef>
                <a:spcPts val="600"/>
              </a:spcBef>
            </a:pPr>
            <a:endParaRPr lang="ru-RU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8" name="Freeform 56">
            <a:extLst>
              <a:ext uri="{FF2B5EF4-FFF2-40B4-BE49-F238E27FC236}">
                <a16:creationId xmlns:a16="http://schemas.microsoft.com/office/drawing/2014/main" id="{FF31CE56-27D0-7748-6A34-FBC44EADD372}"/>
              </a:ext>
            </a:extLst>
          </p:cNvPr>
          <p:cNvSpPr>
            <a:spLocks/>
          </p:cNvSpPr>
          <p:nvPr/>
        </p:nvSpPr>
        <p:spPr bwMode="auto">
          <a:xfrm>
            <a:off x="703263" y="3300413"/>
            <a:ext cx="66675" cy="66675"/>
          </a:xfrm>
          <a:custGeom>
            <a:avLst/>
            <a:gdLst>
              <a:gd name="T0" fmla="*/ 63 w 128"/>
              <a:gd name="T1" fmla="*/ 0 h 126"/>
              <a:gd name="T2" fmla="*/ 76 w 128"/>
              <a:gd name="T3" fmla="*/ 0 h 126"/>
              <a:gd name="T4" fmla="*/ 89 w 128"/>
              <a:gd name="T5" fmla="*/ 4 h 126"/>
              <a:gd name="T6" fmla="*/ 99 w 128"/>
              <a:gd name="T7" fmla="*/ 10 h 126"/>
              <a:gd name="T8" fmla="*/ 109 w 128"/>
              <a:gd name="T9" fmla="*/ 17 h 126"/>
              <a:gd name="T10" fmla="*/ 116 w 128"/>
              <a:gd name="T11" fmla="*/ 27 h 126"/>
              <a:gd name="T12" fmla="*/ 122 w 128"/>
              <a:gd name="T13" fmla="*/ 39 h 126"/>
              <a:gd name="T14" fmla="*/ 126 w 128"/>
              <a:gd name="T15" fmla="*/ 50 h 126"/>
              <a:gd name="T16" fmla="*/ 128 w 128"/>
              <a:gd name="T17" fmla="*/ 63 h 126"/>
              <a:gd name="T18" fmla="*/ 126 w 128"/>
              <a:gd name="T19" fmla="*/ 76 h 126"/>
              <a:gd name="T20" fmla="*/ 122 w 128"/>
              <a:gd name="T21" fmla="*/ 87 h 126"/>
              <a:gd name="T22" fmla="*/ 116 w 128"/>
              <a:gd name="T23" fmla="*/ 99 h 126"/>
              <a:gd name="T24" fmla="*/ 109 w 128"/>
              <a:gd name="T25" fmla="*/ 108 h 126"/>
              <a:gd name="T26" fmla="*/ 99 w 128"/>
              <a:gd name="T27" fmla="*/ 116 h 126"/>
              <a:gd name="T28" fmla="*/ 89 w 128"/>
              <a:gd name="T29" fmla="*/ 122 h 126"/>
              <a:gd name="T30" fmla="*/ 76 w 128"/>
              <a:gd name="T31" fmla="*/ 125 h 126"/>
              <a:gd name="T32" fmla="*/ 63 w 128"/>
              <a:gd name="T33" fmla="*/ 126 h 126"/>
              <a:gd name="T34" fmla="*/ 50 w 128"/>
              <a:gd name="T35" fmla="*/ 125 h 126"/>
              <a:gd name="T36" fmla="*/ 39 w 128"/>
              <a:gd name="T37" fmla="*/ 122 h 126"/>
              <a:gd name="T38" fmla="*/ 28 w 128"/>
              <a:gd name="T39" fmla="*/ 116 h 126"/>
              <a:gd name="T40" fmla="*/ 18 w 128"/>
              <a:gd name="T41" fmla="*/ 108 h 126"/>
              <a:gd name="T42" fmla="*/ 11 w 128"/>
              <a:gd name="T43" fmla="*/ 99 h 126"/>
              <a:gd name="T44" fmla="*/ 5 w 128"/>
              <a:gd name="T45" fmla="*/ 87 h 126"/>
              <a:gd name="T46" fmla="*/ 1 w 128"/>
              <a:gd name="T47" fmla="*/ 76 h 126"/>
              <a:gd name="T48" fmla="*/ 0 w 128"/>
              <a:gd name="T49" fmla="*/ 63 h 126"/>
              <a:gd name="T50" fmla="*/ 1 w 128"/>
              <a:gd name="T51" fmla="*/ 50 h 126"/>
              <a:gd name="T52" fmla="*/ 5 w 128"/>
              <a:gd name="T53" fmla="*/ 39 h 126"/>
              <a:gd name="T54" fmla="*/ 11 w 128"/>
              <a:gd name="T55" fmla="*/ 27 h 126"/>
              <a:gd name="T56" fmla="*/ 18 w 128"/>
              <a:gd name="T57" fmla="*/ 17 h 126"/>
              <a:gd name="T58" fmla="*/ 28 w 128"/>
              <a:gd name="T59" fmla="*/ 10 h 126"/>
              <a:gd name="T60" fmla="*/ 39 w 128"/>
              <a:gd name="T61" fmla="*/ 4 h 126"/>
              <a:gd name="T62" fmla="*/ 50 w 128"/>
              <a:gd name="T63" fmla="*/ 0 h 126"/>
              <a:gd name="T64" fmla="*/ 63 w 128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6">
                <a:moveTo>
                  <a:pt x="63" y="0"/>
                </a:moveTo>
                <a:lnTo>
                  <a:pt x="76" y="0"/>
                </a:lnTo>
                <a:lnTo>
                  <a:pt x="89" y="4"/>
                </a:lnTo>
                <a:lnTo>
                  <a:pt x="99" y="10"/>
                </a:lnTo>
                <a:lnTo>
                  <a:pt x="109" y="17"/>
                </a:lnTo>
                <a:lnTo>
                  <a:pt x="116" y="27"/>
                </a:lnTo>
                <a:lnTo>
                  <a:pt x="122" y="39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7"/>
                </a:lnTo>
                <a:lnTo>
                  <a:pt x="116" y="99"/>
                </a:lnTo>
                <a:lnTo>
                  <a:pt x="109" y="108"/>
                </a:lnTo>
                <a:lnTo>
                  <a:pt x="99" y="116"/>
                </a:lnTo>
                <a:lnTo>
                  <a:pt x="89" y="122"/>
                </a:lnTo>
                <a:lnTo>
                  <a:pt x="76" y="125"/>
                </a:lnTo>
                <a:lnTo>
                  <a:pt x="63" y="126"/>
                </a:lnTo>
                <a:lnTo>
                  <a:pt x="50" y="125"/>
                </a:lnTo>
                <a:lnTo>
                  <a:pt x="39" y="122"/>
                </a:lnTo>
                <a:lnTo>
                  <a:pt x="28" y="116"/>
                </a:lnTo>
                <a:lnTo>
                  <a:pt x="18" y="108"/>
                </a:lnTo>
                <a:lnTo>
                  <a:pt x="11" y="99"/>
                </a:lnTo>
                <a:lnTo>
                  <a:pt x="5" y="87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9"/>
                </a:lnTo>
                <a:lnTo>
                  <a:pt x="11" y="27"/>
                </a:lnTo>
                <a:lnTo>
                  <a:pt x="18" y="17"/>
                </a:lnTo>
                <a:lnTo>
                  <a:pt x="28" y="10"/>
                </a:lnTo>
                <a:lnTo>
                  <a:pt x="39" y="4"/>
                </a:lnTo>
                <a:lnTo>
                  <a:pt x="50" y="0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9" name="Freeform 57">
            <a:extLst>
              <a:ext uri="{FF2B5EF4-FFF2-40B4-BE49-F238E27FC236}">
                <a16:creationId xmlns:a16="http://schemas.microsoft.com/office/drawing/2014/main" id="{7A182E8B-C424-C7EC-8ED6-57372BA9AED8}"/>
              </a:ext>
            </a:extLst>
          </p:cNvPr>
          <p:cNvSpPr>
            <a:spLocks/>
          </p:cNvSpPr>
          <p:nvPr/>
        </p:nvSpPr>
        <p:spPr bwMode="auto">
          <a:xfrm>
            <a:off x="703263" y="3535363"/>
            <a:ext cx="66675" cy="66675"/>
          </a:xfrm>
          <a:custGeom>
            <a:avLst/>
            <a:gdLst>
              <a:gd name="T0" fmla="*/ 63 w 128"/>
              <a:gd name="T1" fmla="*/ 0 h 126"/>
              <a:gd name="T2" fmla="*/ 76 w 128"/>
              <a:gd name="T3" fmla="*/ 1 h 126"/>
              <a:gd name="T4" fmla="*/ 89 w 128"/>
              <a:gd name="T5" fmla="*/ 4 h 126"/>
              <a:gd name="T6" fmla="*/ 99 w 128"/>
              <a:gd name="T7" fmla="*/ 10 h 126"/>
              <a:gd name="T8" fmla="*/ 109 w 128"/>
              <a:gd name="T9" fmla="*/ 18 h 126"/>
              <a:gd name="T10" fmla="*/ 116 w 128"/>
              <a:gd name="T11" fmla="*/ 27 h 126"/>
              <a:gd name="T12" fmla="*/ 122 w 128"/>
              <a:gd name="T13" fmla="*/ 38 h 126"/>
              <a:gd name="T14" fmla="*/ 126 w 128"/>
              <a:gd name="T15" fmla="*/ 50 h 126"/>
              <a:gd name="T16" fmla="*/ 128 w 128"/>
              <a:gd name="T17" fmla="*/ 63 h 126"/>
              <a:gd name="T18" fmla="*/ 126 w 128"/>
              <a:gd name="T19" fmla="*/ 76 h 126"/>
              <a:gd name="T20" fmla="*/ 122 w 128"/>
              <a:gd name="T21" fmla="*/ 87 h 126"/>
              <a:gd name="T22" fmla="*/ 116 w 128"/>
              <a:gd name="T23" fmla="*/ 99 h 126"/>
              <a:gd name="T24" fmla="*/ 109 w 128"/>
              <a:gd name="T25" fmla="*/ 108 h 126"/>
              <a:gd name="T26" fmla="*/ 99 w 128"/>
              <a:gd name="T27" fmla="*/ 116 h 126"/>
              <a:gd name="T28" fmla="*/ 89 w 128"/>
              <a:gd name="T29" fmla="*/ 122 h 126"/>
              <a:gd name="T30" fmla="*/ 76 w 128"/>
              <a:gd name="T31" fmla="*/ 125 h 126"/>
              <a:gd name="T32" fmla="*/ 63 w 128"/>
              <a:gd name="T33" fmla="*/ 126 h 126"/>
              <a:gd name="T34" fmla="*/ 50 w 128"/>
              <a:gd name="T35" fmla="*/ 125 h 126"/>
              <a:gd name="T36" fmla="*/ 39 w 128"/>
              <a:gd name="T37" fmla="*/ 122 h 126"/>
              <a:gd name="T38" fmla="*/ 28 w 128"/>
              <a:gd name="T39" fmla="*/ 116 h 126"/>
              <a:gd name="T40" fmla="*/ 18 w 128"/>
              <a:gd name="T41" fmla="*/ 108 h 126"/>
              <a:gd name="T42" fmla="*/ 11 w 128"/>
              <a:gd name="T43" fmla="*/ 99 h 126"/>
              <a:gd name="T44" fmla="*/ 5 w 128"/>
              <a:gd name="T45" fmla="*/ 87 h 126"/>
              <a:gd name="T46" fmla="*/ 1 w 128"/>
              <a:gd name="T47" fmla="*/ 76 h 126"/>
              <a:gd name="T48" fmla="*/ 0 w 128"/>
              <a:gd name="T49" fmla="*/ 63 h 126"/>
              <a:gd name="T50" fmla="*/ 1 w 128"/>
              <a:gd name="T51" fmla="*/ 50 h 126"/>
              <a:gd name="T52" fmla="*/ 5 w 128"/>
              <a:gd name="T53" fmla="*/ 38 h 126"/>
              <a:gd name="T54" fmla="*/ 11 w 128"/>
              <a:gd name="T55" fmla="*/ 27 h 126"/>
              <a:gd name="T56" fmla="*/ 18 w 128"/>
              <a:gd name="T57" fmla="*/ 18 h 126"/>
              <a:gd name="T58" fmla="*/ 28 w 128"/>
              <a:gd name="T59" fmla="*/ 10 h 126"/>
              <a:gd name="T60" fmla="*/ 39 w 128"/>
              <a:gd name="T61" fmla="*/ 4 h 126"/>
              <a:gd name="T62" fmla="*/ 50 w 128"/>
              <a:gd name="T63" fmla="*/ 1 h 126"/>
              <a:gd name="T64" fmla="*/ 63 w 128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6">
                <a:moveTo>
                  <a:pt x="63" y="0"/>
                </a:moveTo>
                <a:lnTo>
                  <a:pt x="76" y="1"/>
                </a:lnTo>
                <a:lnTo>
                  <a:pt x="89" y="4"/>
                </a:lnTo>
                <a:lnTo>
                  <a:pt x="99" y="10"/>
                </a:lnTo>
                <a:lnTo>
                  <a:pt x="109" y="18"/>
                </a:lnTo>
                <a:lnTo>
                  <a:pt x="116" y="27"/>
                </a:lnTo>
                <a:lnTo>
                  <a:pt x="122" y="38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7"/>
                </a:lnTo>
                <a:lnTo>
                  <a:pt x="116" y="99"/>
                </a:lnTo>
                <a:lnTo>
                  <a:pt x="109" y="108"/>
                </a:lnTo>
                <a:lnTo>
                  <a:pt x="99" y="116"/>
                </a:lnTo>
                <a:lnTo>
                  <a:pt x="89" y="122"/>
                </a:lnTo>
                <a:lnTo>
                  <a:pt x="76" y="125"/>
                </a:lnTo>
                <a:lnTo>
                  <a:pt x="63" y="126"/>
                </a:lnTo>
                <a:lnTo>
                  <a:pt x="50" y="125"/>
                </a:lnTo>
                <a:lnTo>
                  <a:pt x="39" y="122"/>
                </a:lnTo>
                <a:lnTo>
                  <a:pt x="28" y="116"/>
                </a:lnTo>
                <a:lnTo>
                  <a:pt x="18" y="108"/>
                </a:lnTo>
                <a:lnTo>
                  <a:pt x="11" y="99"/>
                </a:lnTo>
                <a:lnTo>
                  <a:pt x="5" y="87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8"/>
                </a:lnTo>
                <a:lnTo>
                  <a:pt x="11" y="27"/>
                </a:lnTo>
                <a:lnTo>
                  <a:pt x="18" y="18"/>
                </a:lnTo>
                <a:lnTo>
                  <a:pt x="28" y="10"/>
                </a:lnTo>
                <a:lnTo>
                  <a:pt x="39" y="4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0" name="Freeform 58">
            <a:extLst>
              <a:ext uri="{FF2B5EF4-FFF2-40B4-BE49-F238E27FC236}">
                <a16:creationId xmlns:a16="http://schemas.microsoft.com/office/drawing/2014/main" id="{07891802-C386-4CBD-31E8-2BEC9D0F3773}"/>
              </a:ext>
            </a:extLst>
          </p:cNvPr>
          <p:cNvSpPr>
            <a:spLocks/>
          </p:cNvSpPr>
          <p:nvPr/>
        </p:nvSpPr>
        <p:spPr bwMode="auto">
          <a:xfrm>
            <a:off x="703263" y="3771900"/>
            <a:ext cx="66675" cy="66675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1 h 128"/>
              <a:gd name="T4" fmla="*/ 89 w 128"/>
              <a:gd name="T5" fmla="*/ 4 h 128"/>
              <a:gd name="T6" fmla="*/ 99 w 128"/>
              <a:gd name="T7" fmla="*/ 10 h 128"/>
              <a:gd name="T8" fmla="*/ 109 w 128"/>
              <a:gd name="T9" fmla="*/ 18 h 128"/>
              <a:gd name="T10" fmla="*/ 116 w 128"/>
              <a:gd name="T11" fmla="*/ 27 h 128"/>
              <a:gd name="T12" fmla="*/ 122 w 128"/>
              <a:gd name="T13" fmla="*/ 38 h 128"/>
              <a:gd name="T14" fmla="*/ 126 w 128"/>
              <a:gd name="T15" fmla="*/ 50 h 128"/>
              <a:gd name="T16" fmla="*/ 128 w 128"/>
              <a:gd name="T17" fmla="*/ 63 h 128"/>
              <a:gd name="T18" fmla="*/ 126 w 128"/>
              <a:gd name="T19" fmla="*/ 76 h 128"/>
              <a:gd name="T20" fmla="*/ 122 w 128"/>
              <a:gd name="T21" fmla="*/ 87 h 128"/>
              <a:gd name="T22" fmla="*/ 116 w 128"/>
              <a:gd name="T23" fmla="*/ 99 h 128"/>
              <a:gd name="T24" fmla="*/ 109 w 128"/>
              <a:gd name="T25" fmla="*/ 109 h 128"/>
              <a:gd name="T26" fmla="*/ 99 w 128"/>
              <a:gd name="T27" fmla="*/ 116 h 128"/>
              <a:gd name="T28" fmla="*/ 89 w 128"/>
              <a:gd name="T29" fmla="*/ 122 h 128"/>
              <a:gd name="T30" fmla="*/ 76 w 128"/>
              <a:gd name="T31" fmla="*/ 126 h 128"/>
              <a:gd name="T32" fmla="*/ 63 w 128"/>
              <a:gd name="T33" fmla="*/ 128 h 128"/>
              <a:gd name="T34" fmla="*/ 50 w 128"/>
              <a:gd name="T35" fmla="*/ 126 h 128"/>
              <a:gd name="T36" fmla="*/ 39 w 128"/>
              <a:gd name="T37" fmla="*/ 122 h 128"/>
              <a:gd name="T38" fmla="*/ 28 w 128"/>
              <a:gd name="T39" fmla="*/ 116 h 128"/>
              <a:gd name="T40" fmla="*/ 18 w 128"/>
              <a:gd name="T41" fmla="*/ 109 h 128"/>
              <a:gd name="T42" fmla="*/ 11 w 128"/>
              <a:gd name="T43" fmla="*/ 99 h 128"/>
              <a:gd name="T44" fmla="*/ 5 w 128"/>
              <a:gd name="T45" fmla="*/ 87 h 128"/>
              <a:gd name="T46" fmla="*/ 1 w 128"/>
              <a:gd name="T47" fmla="*/ 76 h 128"/>
              <a:gd name="T48" fmla="*/ 0 w 128"/>
              <a:gd name="T49" fmla="*/ 63 h 128"/>
              <a:gd name="T50" fmla="*/ 1 w 128"/>
              <a:gd name="T51" fmla="*/ 50 h 128"/>
              <a:gd name="T52" fmla="*/ 5 w 128"/>
              <a:gd name="T53" fmla="*/ 38 h 128"/>
              <a:gd name="T54" fmla="*/ 11 w 128"/>
              <a:gd name="T55" fmla="*/ 27 h 128"/>
              <a:gd name="T56" fmla="*/ 18 w 128"/>
              <a:gd name="T57" fmla="*/ 18 h 128"/>
              <a:gd name="T58" fmla="*/ 28 w 128"/>
              <a:gd name="T59" fmla="*/ 10 h 128"/>
              <a:gd name="T60" fmla="*/ 39 w 128"/>
              <a:gd name="T61" fmla="*/ 4 h 128"/>
              <a:gd name="T62" fmla="*/ 50 w 128"/>
              <a:gd name="T63" fmla="*/ 1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1"/>
                </a:lnTo>
                <a:lnTo>
                  <a:pt x="89" y="4"/>
                </a:lnTo>
                <a:lnTo>
                  <a:pt x="99" y="10"/>
                </a:lnTo>
                <a:lnTo>
                  <a:pt x="109" y="18"/>
                </a:lnTo>
                <a:lnTo>
                  <a:pt x="116" y="27"/>
                </a:lnTo>
                <a:lnTo>
                  <a:pt x="122" y="38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7"/>
                </a:lnTo>
                <a:lnTo>
                  <a:pt x="116" y="99"/>
                </a:lnTo>
                <a:lnTo>
                  <a:pt x="109" y="109"/>
                </a:lnTo>
                <a:lnTo>
                  <a:pt x="99" y="116"/>
                </a:lnTo>
                <a:lnTo>
                  <a:pt x="89" y="122"/>
                </a:lnTo>
                <a:lnTo>
                  <a:pt x="76" y="126"/>
                </a:lnTo>
                <a:lnTo>
                  <a:pt x="63" y="128"/>
                </a:lnTo>
                <a:lnTo>
                  <a:pt x="50" y="126"/>
                </a:lnTo>
                <a:lnTo>
                  <a:pt x="39" y="122"/>
                </a:lnTo>
                <a:lnTo>
                  <a:pt x="28" y="116"/>
                </a:lnTo>
                <a:lnTo>
                  <a:pt x="18" y="109"/>
                </a:lnTo>
                <a:lnTo>
                  <a:pt x="11" y="99"/>
                </a:lnTo>
                <a:lnTo>
                  <a:pt x="5" y="87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8"/>
                </a:lnTo>
                <a:lnTo>
                  <a:pt x="11" y="27"/>
                </a:lnTo>
                <a:lnTo>
                  <a:pt x="18" y="18"/>
                </a:lnTo>
                <a:lnTo>
                  <a:pt x="28" y="10"/>
                </a:lnTo>
                <a:lnTo>
                  <a:pt x="39" y="4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1" name="Freeform 59">
            <a:extLst>
              <a:ext uri="{FF2B5EF4-FFF2-40B4-BE49-F238E27FC236}">
                <a16:creationId xmlns:a16="http://schemas.microsoft.com/office/drawing/2014/main" id="{39732A3C-2A39-7117-715B-1FCA21FBCB83}"/>
              </a:ext>
            </a:extLst>
          </p:cNvPr>
          <p:cNvSpPr>
            <a:spLocks/>
          </p:cNvSpPr>
          <p:nvPr/>
        </p:nvSpPr>
        <p:spPr bwMode="auto">
          <a:xfrm>
            <a:off x="703263" y="4006850"/>
            <a:ext cx="66675" cy="68263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1 h 128"/>
              <a:gd name="T4" fmla="*/ 89 w 128"/>
              <a:gd name="T5" fmla="*/ 5 h 128"/>
              <a:gd name="T6" fmla="*/ 99 w 128"/>
              <a:gd name="T7" fmla="*/ 11 h 128"/>
              <a:gd name="T8" fmla="*/ 109 w 128"/>
              <a:gd name="T9" fmla="*/ 18 h 128"/>
              <a:gd name="T10" fmla="*/ 116 w 128"/>
              <a:gd name="T11" fmla="*/ 28 h 128"/>
              <a:gd name="T12" fmla="*/ 122 w 128"/>
              <a:gd name="T13" fmla="*/ 38 h 128"/>
              <a:gd name="T14" fmla="*/ 126 w 128"/>
              <a:gd name="T15" fmla="*/ 51 h 128"/>
              <a:gd name="T16" fmla="*/ 128 w 128"/>
              <a:gd name="T17" fmla="*/ 63 h 128"/>
              <a:gd name="T18" fmla="*/ 126 w 128"/>
              <a:gd name="T19" fmla="*/ 76 h 128"/>
              <a:gd name="T20" fmla="*/ 122 w 128"/>
              <a:gd name="T21" fmla="*/ 89 h 128"/>
              <a:gd name="T22" fmla="*/ 116 w 128"/>
              <a:gd name="T23" fmla="*/ 99 h 128"/>
              <a:gd name="T24" fmla="*/ 109 w 128"/>
              <a:gd name="T25" fmla="*/ 109 h 128"/>
              <a:gd name="T26" fmla="*/ 99 w 128"/>
              <a:gd name="T27" fmla="*/ 116 h 128"/>
              <a:gd name="T28" fmla="*/ 89 w 128"/>
              <a:gd name="T29" fmla="*/ 122 h 128"/>
              <a:gd name="T30" fmla="*/ 76 w 128"/>
              <a:gd name="T31" fmla="*/ 126 h 128"/>
              <a:gd name="T32" fmla="*/ 63 w 128"/>
              <a:gd name="T33" fmla="*/ 128 h 128"/>
              <a:gd name="T34" fmla="*/ 50 w 128"/>
              <a:gd name="T35" fmla="*/ 126 h 128"/>
              <a:gd name="T36" fmla="*/ 39 w 128"/>
              <a:gd name="T37" fmla="*/ 122 h 128"/>
              <a:gd name="T38" fmla="*/ 28 w 128"/>
              <a:gd name="T39" fmla="*/ 116 h 128"/>
              <a:gd name="T40" fmla="*/ 18 w 128"/>
              <a:gd name="T41" fmla="*/ 109 h 128"/>
              <a:gd name="T42" fmla="*/ 11 w 128"/>
              <a:gd name="T43" fmla="*/ 99 h 128"/>
              <a:gd name="T44" fmla="*/ 5 w 128"/>
              <a:gd name="T45" fmla="*/ 89 h 128"/>
              <a:gd name="T46" fmla="*/ 1 w 128"/>
              <a:gd name="T47" fmla="*/ 76 h 128"/>
              <a:gd name="T48" fmla="*/ 0 w 128"/>
              <a:gd name="T49" fmla="*/ 63 h 128"/>
              <a:gd name="T50" fmla="*/ 1 w 128"/>
              <a:gd name="T51" fmla="*/ 51 h 128"/>
              <a:gd name="T52" fmla="*/ 5 w 128"/>
              <a:gd name="T53" fmla="*/ 38 h 128"/>
              <a:gd name="T54" fmla="*/ 11 w 128"/>
              <a:gd name="T55" fmla="*/ 28 h 128"/>
              <a:gd name="T56" fmla="*/ 18 w 128"/>
              <a:gd name="T57" fmla="*/ 18 h 128"/>
              <a:gd name="T58" fmla="*/ 28 w 128"/>
              <a:gd name="T59" fmla="*/ 11 h 128"/>
              <a:gd name="T60" fmla="*/ 39 w 128"/>
              <a:gd name="T61" fmla="*/ 5 h 128"/>
              <a:gd name="T62" fmla="*/ 50 w 128"/>
              <a:gd name="T63" fmla="*/ 1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1"/>
                </a:lnTo>
                <a:lnTo>
                  <a:pt x="89" y="5"/>
                </a:lnTo>
                <a:lnTo>
                  <a:pt x="99" y="11"/>
                </a:lnTo>
                <a:lnTo>
                  <a:pt x="109" y="18"/>
                </a:lnTo>
                <a:lnTo>
                  <a:pt x="116" y="28"/>
                </a:lnTo>
                <a:lnTo>
                  <a:pt x="122" y="38"/>
                </a:lnTo>
                <a:lnTo>
                  <a:pt x="126" y="51"/>
                </a:lnTo>
                <a:lnTo>
                  <a:pt x="128" y="63"/>
                </a:lnTo>
                <a:lnTo>
                  <a:pt x="126" y="76"/>
                </a:lnTo>
                <a:lnTo>
                  <a:pt x="122" y="89"/>
                </a:lnTo>
                <a:lnTo>
                  <a:pt x="116" y="99"/>
                </a:lnTo>
                <a:lnTo>
                  <a:pt x="109" y="109"/>
                </a:lnTo>
                <a:lnTo>
                  <a:pt x="99" y="116"/>
                </a:lnTo>
                <a:lnTo>
                  <a:pt x="89" y="122"/>
                </a:lnTo>
                <a:lnTo>
                  <a:pt x="76" y="126"/>
                </a:lnTo>
                <a:lnTo>
                  <a:pt x="63" y="128"/>
                </a:lnTo>
                <a:lnTo>
                  <a:pt x="50" y="126"/>
                </a:lnTo>
                <a:lnTo>
                  <a:pt x="39" y="122"/>
                </a:lnTo>
                <a:lnTo>
                  <a:pt x="28" y="116"/>
                </a:lnTo>
                <a:lnTo>
                  <a:pt x="18" y="109"/>
                </a:lnTo>
                <a:lnTo>
                  <a:pt x="11" y="99"/>
                </a:lnTo>
                <a:lnTo>
                  <a:pt x="5" y="89"/>
                </a:lnTo>
                <a:lnTo>
                  <a:pt x="1" y="76"/>
                </a:lnTo>
                <a:lnTo>
                  <a:pt x="0" y="63"/>
                </a:lnTo>
                <a:lnTo>
                  <a:pt x="1" y="51"/>
                </a:lnTo>
                <a:lnTo>
                  <a:pt x="5" y="38"/>
                </a:lnTo>
                <a:lnTo>
                  <a:pt x="11" y="28"/>
                </a:lnTo>
                <a:lnTo>
                  <a:pt x="18" y="18"/>
                </a:lnTo>
                <a:lnTo>
                  <a:pt x="28" y="11"/>
                </a:lnTo>
                <a:lnTo>
                  <a:pt x="39" y="5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2" name="Freeform 60">
            <a:extLst>
              <a:ext uri="{FF2B5EF4-FFF2-40B4-BE49-F238E27FC236}">
                <a16:creationId xmlns:a16="http://schemas.microsoft.com/office/drawing/2014/main" id="{C854DE19-32DF-E076-9034-080876C3691A}"/>
              </a:ext>
            </a:extLst>
          </p:cNvPr>
          <p:cNvSpPr>
            <a:spLocks/>
          </p:cNvSpPr>
          <p:nvPr/>
        </p:nvSpPr>
        <p:spPr bwMode="auto">
          <a:xfrm>
            <a:off x="703263" y="4241800"/>
            <a:ext cx="66675" cy="68263"/>
          </a:xfrm>
          <a:custGeom>
            <a:avLst/>
            <a:gdLst>
              <a:gd name="T0" fmla="*/ 63 w 128"/>
              <a:gd name="T1" fmla="*/ 0 h 129"/>
              <a:gd name="T2" fmla="*/ 76 w 128"/>
              <a:gd name="T3" fmla="*/ 2 h 129"/>
              <a:gd name="T4" fmla="*/ 89 w 128"/>
              <a:gd name="T5" fmla="*/ 6 h 129"/>
              <a:gd name="T6" fmla="*/ 99 w 128"/>
              <a:gd name="T7" fmla="*/ 12 h 129"/>
              <a:gd name="T8" fmla="*/ 109 w 128"/>
              <a:gd name="T9" fmla="*/ 19 h 129"/>
              <a:gd name="T10" fmla="*/ 116 w 128"/>
              <a:gd name="T11" fmla="*/ 29 h 129"/>
              <a:gd name="T12" fmla="*/ 122 w 128"/>
              <a:gd name="T13" fmla="*/ 39 h 129"/>
              <a:gd name="T14" fmla="*/ 126 w 128"/>
              <a:gd name="T15" fmla="*/ 52 h 129"/>
              <a:gd name="T16" fmla="*/ 128 w 128"/>
              <a:gd name="T17" fmla="*/ 65 h 129"/>
              <a:gd name="T18" fmla="*/ 126 w 128"/>
              <a:gd name="T19" fmla="*/ 78 h 129"/>
              <a:gd name="T20" fmla="*/ 122 w 128"/>
              <a:gd name="T21" fmla="*/ 90 h 129"/>
              <a:gd name="T22" fmla="*/ 116 w 128"/>
              <a:gd name="T23" fmla="*/ 100 h 129"/>
              <a:gd name="T24" fmla="*/ 109 w 128"/>
              <a:gd name="T25" fmla="*/ 110 h 129"/>
              <a:gd name="T26" fmla="*/ 99 w 128"/>
              <a:gd name="T27" fmla="*/ 117 h 129"/>
              <a:gd name="T28" fmla="*/ 89 w 128"/>
              <a:gd name="T29" fmla="*/ 123 h 129"/>
              <a:gd name="T30" fmla="*/ 76 w 128"/>
              <a:gd name="T31" fmla="*/ 127 h 129"/>
              <a:gd name="T32" fmla="*/ 63 w 128"/>
              <a:gd name="T33" fmla="*/ 129 h 129"/>
              <a:gd name="T34" fmla="*/ 50 w 128"/>
              <a:gd name="T35" fmla="*/ 127 h 129"/>
              <a:gd name="T36" fmla="*/ 39 w 128"/>
              <a:gd name="T37" fmla="*/ 123 h 129"/>
              <a:gd name="T38" fmla="*/ 28 w 128"/>
              <a:gd name="T39" fmla="*/ 117 h 129"/>
              <a:gd name="T40" fmla="*/ 18 w 128"/>
              <a:gd name="T41" fmla="*/ 110 h 129"/>
              <a:gd name="T42" fmla="*/ 11 w 128"/>
              <a:gd name="T43" fmla="*/ 100 h 129"/>
              <a:gd name="T44" fmla="*/ 5 w 128"/>
              <a:gd name="T45" fmla="*/ 90 h 129"/>
              <a:gd name="T46" fmla="*/ 1 w 128"/>
              <a:gd name="T47" fmla="*/ 78 h 129"/>
              <a:gd name="T48" fmla="*/ 0 w 128"/>
              <a:gd name="T49" fmla="*/ 65 h 129"/>
              <a:gd name="T50" fmla="*/ 1 w 128"/>
              <a:gd name="T51" fmla="*/ 52 h 129"/>
              <a:gd name="T52" fmla="*/ 5 w 128"/>
              <a:gd name="T53" fmla="*/ 39 h 129"/>
              <a:gd name="T54" fmla="*/ 11 w 128"/>
              <a:gd name="T55" fmla="*/ 29 h 129"/>
              <a:gd name="T56" fmla="*/ 18 w 128"/>
              <a:gd name="T57" fmla="*/ 19 h 129"/>
              <a:gd name="T58" fmla="*/ 28 w 128"/>
              <a:gd name="T59" fmla="*/ 12 h 129"/>
              <a:gd name="T60" fmla="*/ 39 w 128"/>
              <a:gd name="T61" fmla="*/ 6 h 129"/>
              <a:gd name="T62" fmla="*/ 50 w 128"/>
              <a:gd name="T63" fmla="*/ 2 h 129"/>
              <a:gd name="T64" fmla="*/ 63 w 128"/>
              <a:gd name="T65" fmla="*/ 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9">
                <a:moveTo>
                  <a:pt x="63" y="0"/>
                </a:moveTo>
                <a:lnTo>
                  <a:pt x="76" y="2"/>
                </a:lnTo>
                <a:lnTo>
                  <a:pt x="89" y="6"/>
                </a:lnTo>
                <a:lnTo>
                  <a:pt x="99" y="12"/>
                </a:lnTo>
                <a:lnTo>
                  <a:pt x="109" y="19"/>
                </a:lnTo>
                <a:lnTo>
                  <a:pt x="116" y="29"/>
                </a:lnTo>
                <a:lnTo>
                  <a:pt x="122" y="39"/>
                </a:lnTo>
                <a:lnTo>
                  <a:pt x="126" y="52"/>
                </a:lnTo>
                <a:lnTo>
                  <a:pt x="128" y="65"/>
                </a:lnTo>
                <a:lnTo>
                  <a:pt x="126" y="78"/>
                </a:lnTo>
                <a:lnTo>
                  <a:pt x="122" y="90"/>
                </a:lnTo>
                <a:lnTo>
                  <a:pt x="116" y="100"/>
                </a:lnTo>
                <a:lnTo>
                  <a:pt x="109" y="110"/>
                </a:lnTo>
                <a:lnTo>
                  <a:pt x="99" y="117"/>
                </a:lnTo>
                <a:lnTo>
                  <a:pt x="89" y="123"/>
                </a:lnTo>
                <a:lnTo>
                  <a:pt x="76" y="127"/>
                </a:lnTo>
                <a:lnTo>
                  <a:pt x="63" y="129"/>
                </a:lnTo>
                <a:lnTo>
                  <a:pt x="50" y="127"/>
                </a:lnTo>
                <a:lnTo>
                  <a:pt x="39" y="123"/>
                </a:lnTo>
                <a:lnTo>
                  <a:pt x="28" y="117"/>
                </a:lnTo>
                <a:lnTo>
                  <a:pt x="18" y="110"/>
                </a:lnTo>
                <a:lnTo>
                  <a:pt x="11" y="100"/>
                </a:lnTo>
                <a:lnTo>
                  <a:pt x="5" y="90"/>
                </a:lnTo>
                <a:lnTo>
                  <a:pt x="1" y="78"/>
                </a:lnTo>
                <a:lnTo>
                  <a:pt x="0" y="65"/>
                </a:lnTo>
                <a:lnTo>
                  <a:pt x="1" y="52"/>
                </a:lnTo>
                <a:lnTo>
                  <a:pt x="5" y="39"/>
                </a:lnTo>
                <a:lnTo>
                  <a:pt x="11" y="29"/>
                </a:lnTo>
                <a:lnTo>
                  <a:pt x="18" y="19"/>
                </a:lnTo>
                <a:lnTo>
                  <a:pt x="28" y="12"/>
                </a:lnTo>
                <a:lnTo>
                  <a:pt x="39" y="6"/>
                </a:lnTo>
                <a:lnTo>
                  <a:pt x="50" y="2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3" name="Freeform 61">
            <a:extLst>
              <a:ext uri="{FF2B5EF4-FFF2-40B4-BE49-F238E27FC236}">
                <a16:creationId xmlns:a16="http://schemas.microsoft.com/office/drawing/2014/main" id="{5E3A2462-9C75-62E3-8E7E-D848AD084A52}"/>
              </a:ext>
            </a:extLst>
          </p:cNvPr>
          <p:cNvSpPr>
            <a:spLocks/>
          </p:cNvSpPr>
          <p:nvPr/>
        </p:nvSpPr>
        <p:spPr bwMode="auto">
          <a:xfrm>
            <a:off x="703263" y="4478338"/>
            <a:ext cx="66675" cy="66675"/>
          </a:xfrm>
          <a:custGeom>
            <a:avLst/>
            <a:gdLst>
              <a:gd name="T0" fmla="*/ 63 w 128"/>
              <a:gd name="T1" fmla="*/ 0 h 127"/>
              <a:gd name="T2" fmla="*/ 76 w 128"/>
              <a:gd name="T3" fmla="*/ 0 h 127"/>
              <a:gd name="T4" fmla="*/ 89 w 128"/>
              <a:gd name="T5" fmla="*/ 4 h 127"/>
              <a:gd name="T6" fmla="*/ 99 w 128"/>
              <a:gd name="T7" fmla="*/ 10 h 127"/>
              <a:gd name="T8" fmla="*/ 109 w 128"/>
              <a:gd name="T9" fmla="*/ 19 h 127"/>
              <a:gd name="T10" fmla="*/ 116 w 128"/>
              <a:gd name="T11" fmla="*/ 27 h 127"/>
              <a:gd name="T12" fmla="*/ 122 w 128"/>
              <a:gd name="T13" fmla="*/ 39 h 127"/>
              <a:gd name="T14" fmla="*/ 126 w 128"/>
              <a:gd name="T15" fmla="*/ 50 h 127"/>
              <a:gd name="T16" fmla="*/ 128 w 128"/>
              <a:gd name="T17" fmla="*/ 63 h 127"/>
              <a:gd name="T18" fmla="*/ 126 w 128"/>
              <a:gd name="T19" fmla="*/ 76 h 127"/>
              <a:gd name="T20" fmla="*/ 122 w 128"/>
              <a:gd name="T21" fmla="*/ 88 h 127"/>
              <a:gd name="T22" fmla="*/ 116 w 128"/>
              <a:gd name="T23" fmla="*/ 99 h 127"/>
              <a:gd name="T24" fmla="*/ 109 w 128"/>
              <a:gd name="T25" fmla="*/ 108 h 127"/>
              <a:gd name="T26" fmla="*/ 99 w 128"/>
              <a:gd name="T27" fmla="*/ 117 h 127"/>
              <a:gd name="T28" fmla="*/ 89 w 128"/>
              <a:gd name="T29" fmla="*/ 122 h 127"/>
              <a:gd name="T30" fmla="*/ 76 w 128"/>
              <a:gd name="T31" fmla="*/ 125 h 127"/>
              <a:gd name="T32" fmla="*/ 63 w 128"/>
              <a:gd name="T33" fmla="*/ 127 h 127"/>
              <a:gd name="T34" fmla="*/ 50 w 128"/>
              <a:gd name="T35" fmla="*/ 125 h 127"/>
              <a:gd name="T36" fmla="*/ 39 w 128"/>
              <a:gd name="T37" fmla="*/ 122 h 127"/>
              <a:gd name="T38" fmla="*/ 28 w 128"/>
              <a:gd name="T39" fmla="*/ 117 h 127"/>
              <a:gd name="T40" fmla="*/ 18 w 128"/>
              <a:gd name="T41" fmla="*/ 108 h 127"/>
              <a:gd name="T42" fmla="*/ 11 w 128"/>
              <a:gd name="T43" fmla="*/ 99 h 127"/>
              <a:gd name="T44" fmla="*/ 5 w 128"/>
              <a:gd name="T45" fmla="*/ 88 h 127"/>
              <a:gd name="T46" fmla="*/ 1 w 128"/>
              <a:gd name="T47" fmla="*/ 76 h 127"/>
              <a:gd name="T48" fmla="*/ 0 w 128"/>
              <a:gd name="T49" fmla="*/ 63 h 127"/>
              <a:gd name="T50" fmla="*/ 1 w 128"/>
              <a:gd name="T51" fmla="*/ 50 h 127"/>
              <a:gd name="T52" fmla="*/ 5 w 128"/>
              <a:gd name="T53" fmla="*/ 39 h 127"/>
              <a:gd name="T54" fmla="*/ 11 w 128"/>
              <a:gd name="T55" fmla="*/ 27 h 127"/>
              <a:gd name="T56" fmla="*/ 18 w 128"/>
              <a:gd name="T57" fmla="*/ 19 h 127"/>
              <a:gd name="T58" fmla="*/ 28 w 128"/>
              <a:gd name="T59" fmla="*/ 10 h 127"/>
              <a:gd name="T60" fmla="*/ 39 w 128"/>
              <a:gd name="T61" fmla="*/ 4 h 127"/>
              <a:gd name="T62" fmla="*/ 50 w 128"/>
              <a:gd name="T63" fmla="*/ 0 h 127"/>
              <a:gd name="T64" fmla="*/ 63 w 128"/>
              <a:gd name="T65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7">
                <a:moveTo>
                  <a:pt x="63" y="0"/>
                </a:moveTo>
                <a:lnTo>
                  <a:pt x="76" y="0"/>
                </a:lnTo>
                <a:lnTo>
                  <a:pt x="89" y="4"/>
                </a:lnTo>
                <a:lnTo>
                  <a:pt x="99" y="10"/>
                </a:lnTo>
                <a:lnTo>
                  <a:pt x="109" y="19"/>
                </a:lnTo>
                <a:lnTo>
                  <a:pt x="116" y="27"/>
                </a:lnTo>
                <a:lnTo>
                  <a:pt x="122" y="39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8"/>
                </a:lnTo>
                <a:lnTo>
                  <a:pt x="116" y="99"/>
                </a:lnTo>
                <a:lnTo>
                  <a:pt x="109" y="108"/>
                </a:lnTo>
                <a:lnTo>
                  <a:pt x="99" y="117"/>
                </a:lnTo>
                <a:lnTo>
                  <a:pt x="89" y="122"/>
                </a:lnTo>
                <a:lnTo>
                  <a:pt x="76" y="125"/>
                </a:lnTo>
                <a:lnTo>
                  <a:pt x="63" y="127"/>
                </a:lnTo>
                <a:lnTo>
                  <a:pt x="50" y="125"/>
                </a:lnTo>
                <a:lnTo>
                  <a:pt x="39" y="122"/>
                </a:lnTo>
                <a:lnTo>
                  <a:pt x="28" y="117"/>
                </a:lnTo>
                <a:lnTo>
                  <a:pt x="18" y="108"/>
                </a:lnTo>
                <a:lnTo>
                  <a:pt x="11" y="99"/>
                </a:lnTo>
                <a:lnTo>
                  <a:pt x="5" y="88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9"/>
                </a:lnTo>
                <a:lnTo>
                  <a:pt x="11" y="27"/>
                </a:lnTo>
                <a:lnTo>
                  <a:pt x="18" y="19"/>
                </a:lnTo>
                <a:lnTo>
                  <a:pt x="28" y="10"/>
                </a:lnTo>
                <a:lnTo>
                  <a:pt x="39" y="4"/>
                </a:lnTo>
                <a:lnTo>
                  <a:pt x="50" y="0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4" name="Freeform 62">
            <a:extLst>
              <a:ext uri="{FF2B5EF4-FFF2-40B4-BE49-F238E27FC236}">
                <a16:creationId xmlns:a16="http://schemas.microsoft.com/office/drawing/2014/main" id="{F3C4BA69-59E5-A720-3940-22E0FB172117}"/>
              </a:ext>
            </a:extLst>
          </p:cNvPr>
          <p:cNvSpPr>
            <a:spLocks/>
          </p:cNvSpPr>
          <p:nvPr/>
        </p:nvSpPr>
        <p:spPr bwMode="auto">
          <a:xfrm>
            <a:off x="703263" y="4713288"/>
            <a:ext cx="66675" cy="68263"/>
          </a:xfrm>
          <a:custGeom>
            <a:avLst/>
            <a:gdLst>
              <a:gd name="T0" fmla="*/ 63 w 128"/>
              <a:gd name="T1" fmla="*/ 0 h 127"/>
              <a:gd name="T2" fmla="*/ 76 w 128"/>
              <a:gd name="T3" fmla="*/ 1 h 127"/>
              <a:gd name="T4" fmla="*/ 89 w 128"/>
              <a:gd name="T5" fmla="*/ 4 h 127"/>
              <a:gd name="T6" fmla="*/ 99 w 128"/>
              <a:gd name="T7" fmla="*/ 10 h 127"/>
              <a:gd name="T8" fmla="*/ 109 w 128"/>
              <a:gd name="T9" fmla="*/ 19 h 127"/>
              <a:gd name="T10" fmla="*/ 116 w 128"/>
              <a:gd name="T11" fmla="*/ 27 h 127"/>
              <a:gd name="T12" fmla="*/ 122 w 128"/>
              <a:gd name="T13" fmla="*/ 39 h 127"/>
              <a:gd name="T14" fmla="*/ 126 w 128"/>
              <a:gd name="T15" fmla="*/ 50 h 127"/>
              <a:gd name="T16" fmla="*/ 128 w 128"/>
              <a:gd name="T17" fmla="*/ 63 h 127"/>
              <a:gd name="T18" fmla="*/ 126 w 128"/>
              <a:gd name="T19" fmla="*/ 76 h 127"/>
              <a:gd name="T20" fmla="*/ 122 w 128"/>
              <a:gd name="T21" fmla="*/ 88 h 127"/>
              <a:gd name="T22" fmla="*/ 116 w 128"/>
              <a:gd name="T23" fmla="*/ 99 h 127"/>
              <a:gd name="T24" fmla="*/ 109 w 128"/>
              <a:gd name="T25" fmla="*/ 108 h 127"/>
              <a:gd name="T26" fmla="*/ 99 w 128"/>
              <a:gd name="T27" fmla="*/ 116 h 127"/>
              <a:gd name="T28" fmla="*/ 89 w 128"/>
              <a:gd name="T29" fmla="*/ 122 h 127"/>
              <a:gd name="T30" fmla="*/ 76 w 128"/>
              <a:gd name="T31" fmla="*/ 125 h 127"/>
              <a:gd name="T32" fmla="*/ 63 w 128"/>
              <a:gd name="T33" fmla="*/ 127 h 127"/>
              <a:gd name="T34" fmla="*/ 50 w 128"/>
              <a:gd name="T35" fmla="*/ 125 h 127"/>
              <a:gd name="T36" fmla="*/ 39 w 128"/>
              <a:gd name="T37" fmla="*/ 122 h 127"/>
              <a:gd name="T38" fmla="*/ 28 w 128"/>
              <a:gd name="T39" fmla="*/ 116 h 127"/>
              <a:gd name="T40" fmla="*/ 18 w 128"/>
              <a:gd name="T41" fmla="*/ 108 h 127"/>
              <a:gd name="T42" fmla="*/ 11 w 128"/>
              <a:gd name="T43" fmla="*/ 99 h 127"/>
              <a:gd name="T44" fmla="*/ 5 w 128"/>
              <a:gd name="T45" fmla="*/ 88 h 127"/>
              <a:gd name="T46" fmla="*/ 1 w 128"/>
              <a:gd name="T47" fmla="*/ 76 h 127"/>
              <a:gd name="T48" fmla="*/ 0 w 128"/>
              <a:gd name="T49" fmla="*/ 63 h 127"/>
              <a:gd name="T50" fmla="*/ 1 w 128"/>
              <a:gd name="T51" fmla="*/ 50 h 127"/>
              <a:gd name="T52" fmla="*/ 5 w 128"/>
              <a:gd name="T53" fmla="*/ 39 h 127"/>
              <a:gd name="T54" fmla="*/ 11 w 128"/>
              <a:gd name="T55" fmla="*/ 27 h 127"/>
              <a:gd name="T56" fmla="*/ 18 w 128"/>
              <a:gd name="T57" fmla="*/ 19 h 127"/>
              <a:gd name="T58" fmla="*/ 28 w 128"/>
              <a:gd name="T59" fmla="*/ 10 h 127"/>
              <a:gd name="T60" fmla="*/ 39 w 128"/>
              <a:gd name="T61" fmla="*/ 4 h 127"/>
              <a:gd name="T62" fmla="*/ 50 w 128"/>
              <a:gd name="T63" fmla="*/ 1 h 127"/>
              <a:gd name="T64" fmla="*/ 63 w 128"/>
              <a:gd name="T65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7">
                <a:moveTo>
                  <a:pt x="63" y="0"/>
                </a:moveTo>
                <a:lnTo>
                  <a:pt x="76" y="1"/>
                </a:lnTo>
                <a:lnTo>
                  <a:pt x="89" y="4"/>
                </a:lnTo>
                <a:lnTo>
                  <a:pt x="99" y="10"/>
                </a:lnTo>
                <a:lnTo>
                  <a:pt x="109" y="19"/>
                </a:lnTo>
                <a:lnTo>
                  <a:pt x="116" y="27"/>
                </a:lnTo>
                <a:lnTo>
                  <a:pt x="122" y="39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8"/>
                </a:lnTo>
                <a:lnTo>
                  <a:pt x="116" y="99"/>
                </a:lnTo>
                <a:lnTo>
                  <a:pt x="109" y="108"/>
                </a:lnTo>
                <a:lnTo>
                  <a:pt x="99" y="116"/>
                </a:lnTo>
                <a:lnTo>
                  <a:pt x="89" y="122"/>
                </a:lnTo>
                <a:lnTo>
                  <a:pt x="76" y="125"/>
                </a:lnTo>
                <a:lnTo>
                  <a:pt x="63" y="127"/>
                </a:lnTo>
                <a:lnTo>
                  <a:pt x="50" y="125"/>
                </a:lnTo>
                <a:lnTo>
                  <a:pt x="39" y="122"/>
                </a:lnTo>
                <a:lnTo>
                  <a:pt x="28" y="116"/>
                </a:lnTo>
                <a:lnTo>
                  <a:pt x="18" y="108"/>
                </a:lnTo>
                <a:lnTo>
                  <a:pt x="11" y="99"/>
                </a:lnTo>
                <a:lnTo>
                  <a:pt x="5" y="88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9"/>
                </a:lnTo>
                <a:lnTo>
                  <a:pt x="11" y="27"/>
                </a:lnTo>
                <a:lnTo>
                  <a:pt x="18" y="19"/>
                </a:lnTo>
                <a:lnTo>
                  <a:pt x="28" y="10"/>
                </a:lnTo>
                <a:lnTo>
                  <a:pt x="39" y="4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5" name="Freeform 63">
            <a:extLst>
              <a:ext uri="{FF2B5EF4-FFF2-40B4-BE49-F238E27FC236}">
                <a16:creationId xmlns:a16="http://schemas.microsoft.com/office/drawing/2014/main" id="{7DD8C96A-0CEF-118C-05BC-34A05B643207}"/>
              </a:ext>
            </a:extLst>
          </p:cNvPr>
          <p:cNvSpPr>
            <a:spLocks/>
          </p:cNvSpPr>
          <p:nvPr/>
        </p:nvSpPr>
        <p:spPr bwMode="auto">
          <a:xfrm>
            <a:off x="703263" y="4949825"/>
            <a:ext cx="66675" cy="66675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1 h 128"/>
              <a:gd name="T4" fmla="*/ 89 w 128"/>
              <a:gd name="T5" fmla="*/ 4 h 128"/>
              <a:gd name="T6" fmla="*/ 99 w 128"/>
              <a:gd name="T7" fmla="*/ 11 h 128"/>
              <a:gd name="T8" fmla="*/ 109 w 128"/>
              <a:gd name="T9" fmla="*/ 19 h 128"/>
              <a:gd name="T10" fmla="*/ 116 w 128"/>
              <a:gd name="T11" fmla="*/ 27 h 128"/>
              <a:gd name="T12" fmla="*/ 122 w 128"/>
              <a:gd name="T13" fmla="*/ 39 h 128"/>
              <a:gd name="T14" fmla="*/ 126 w 128"/>
              <a:gd name="T15" fmla="*/ 50 h 128"/>
              <a:gd name="T16" fmla="*/ 128 w 128"/>
              <a:gd name="T17" fmla="*/ 63 h 128"/>
              <a:gd name="T18" fmla="*/ 126 w 128"/>
              <a:gd name="T19" fmla="*/ 76 h 128"/>
              <a:gd name="T20" fmla="*/ 122 w 128"/>
              <a:gd name="T21" fmla="*/ 89 h 128"/>
              <a:gd name="T22" fmla="*/ 116 w 128"/>
              <a:gd name="T23" fmla="*/ 99 h 128"/>
              <a:gd name="T24" fmla="*/ 109 w 128"/>
              <a:gd name="T25" fmla="*/ 109 h 128"/>
              <a:gd name="T26" fmla="*/ 99 w 128"/>
              <a:gd name="T27" fmla="*/ 116 h 128"/>
              <a:gd name="T28" fmla="*/ 89 w 128"/>
              <a:gd name="T29" fmla="*/ 122 h 128"/>
              <a:gd name="T30" fmla="*/ 76 w 128"/>
              <a:gd name="T31" fmla="*/ 127 h 128"/>
              <a:gd name="T32" fmla="*/ 63 w 128"/>
              <a:gd name="T33" fmla="*/ 128 h 128"/>
              <a:gd name="T34" fmla="*/ 50 w 128"/>
              <a:gd name="T35" fmla="*/ 127 h 128"/>
              <a:gd name="T36" fmla="*/ 39 w 128"/>
              <a:gd name="T37" fmla="*/ 122 h 128"/>
              <a:gd name="T38" fmla="*/ 28 w 128"/>
              <a:gd name="T39" fmla="*/ 116 h 128"/>
              <a:gd name="T40" fmla="*/ 18 w 128"/>
              <a:gd name="T41" fmla="*/ 109 h 128"/>
              <a:gd name="T42" fmla="*/ 11 w 128"/>
              <a:gd name="T43" fmla="*/ 99 h 128"/>
              <a:gd name="T44" fmla="*/ 5 w 128"/>
              <a:gd name="T45" fmla="*/ 89 h 128"/>
              <a:gd name="T46" fmla="*/ 1 w 128"/>
              <a:gd name="T47" fmla="*/ 76 h 128"/>
              <a:gd name="T48" fmla="*/ 0 w 128"/>
              <a:gd name="T49" fmla="*/ 63 h 128"/>
              <a:gd name="T50" fmla="*/ 1 w 128"/>
              <a:gd name="T51" fmla="*/ 50 h 128"/>
              <a:gd name="T52" fmla="*/ 5 w 128"/>
              <a:gd name="T53" fmla="*/ 39 h 128"/>
              <a:gd name="T54" fmla="*/ 11 w 128"/>
              <a:gd name="T55" fmla="*/ 27 h 128"/>
              <a:gd name="T56" fmla="*/ 18 w 128"/>
              <a:gd name="T57" fmla="*/ 19 h 128"/>
              <a:gd name="T58" fmla="*/ 28 w 128"/>
              <a:gd name="T59" fmla="*/ 11 h 128"/>
              <a:gd name="T60" fmla="*/ 39 w 128"/>
              <a:gd name="T61" fmla="*/ 4 h 128"/>
              <a:gd name="T62" fmla="*/ 50 w 128"/>
              <a:gd name="T63" fmla="*/ 1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1"/>
                </a:lnTo>
                <a:lnTo>
                  <a:pt x="89" y="4"/>
                </a:lnTo>
                <a:lnTo>
                  <a:pt x="99" y="11"/>
                </a:lnTo>
                <a:lnTo>
                  <a:pt x="109" y="19"/>
                </a:lnTo>
                <a:lnTo>
                  <a:pt x="116" y="27"/>
                </a:lnTo>
                <a:lnTo>
                  <a:pt x="122" y="39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9"/>
                </a:lnTo>
                <a:lnTo>
                  <a:pt x="116" y="99"/>
                </a:lnTo>
                <a:lnTo>
                  <a:pt x="109" y="109"/>
                </a:lnTo>
                <a:lnTo>
                  <a:pt x="99" y="116"/>
                </a:lnTo>
                <a:lnTo>
                  <a:pt x="89" y="122"/>
                </a:lnTo>
                <a:lnTo>
                  <a:pt x="76" y="127"/>
                </a:lnTo>
                <a:lnTo>
                  <a:pt x="63" y="128"/>
                </a:lnTo>
                <a:lnTo>
                  <a:pt x="50" y="127"/>
                </a:lnTo>
                <a:lnTo>
                  <a:pt x="39" y="122"/>
                </a:lnTo>
                <a:lnTo>
                  <a:pt x="28" y="116"/>
                </a:lnTo>
                <a:lnTo>
                  <a:pt x="18" y="109"/>
                </a:lnTo>
                <a:lnTo>
                  <a:pt x="11" y="99"/>
                </a:lnTo>
                <a:lnTo>
                  <a:pt x="5" y="89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9"/>
                </a:lnTo>
                <a:lnTo>
                  <a:pt x="11" y="27"/>
                </a:lnTo>
                <a:lnTo>
                  <a:pt x="18" y="19"/>
                </a:lnTo>
                <a:lnTo>
                  <a:pt x="28" y="11"/>
                </a:lnTo>
                <a:lnTo>
                  <a:pt x="39" y="4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6" name="Freeform 64">
            <a:extLst>
              <a:ext uri="{FF2B5EF4-FFF2-40B4-BE49-F238E27FC236}">
                <a16:creationId xmlns:a16="http://schemas.microsoft.com/office/drawing/2014/main" id="{DB4D9BC0-AA51-9956-BAE0-4303C596C9DE}"/>
              </a:ext>
            </a:extLst>
          </p:cNvPr>
          <p:cNvSpPr>
            <a:spLocks/>
          </p:cNvSpPr>
          <p:nvPr/>
        </p:nvSpPr>
        <p:spPr bwMode="auto">
          <a:xfrm>
            <a:off x="703263" y="5184775"/>
            <a:ext cx="66675" cy="68263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1 h 128"/>
              <a:gd name="T4" fmla="*/ 89 w 128"/>
              <a:gd name="T5" fmla="*/ 6 h 128"/>
              <a:gd name="T6" fmla="*/ 99 w 128"/>
              <a:gd name="T7" fmla="*/ 11 h 128"/>
              <a:gd name="T8" fmla="*/ 109 w 128"/>
              <a:gd name="T9" fmla="*/ 18 h 128"/>
              <a:gd name="T10" fmla="*/ 116 w 128"/>
              <a:gd name="T11" fmla="*/ 29 h 128"/>
              <a:gd name="T12" fmla="*/ 122 w 128"/>
              <a:gd name="T13" fmla="*/ 39 h 128"/>
              <a:gd name="T14" fmla="*/ 126 w 128"/>
              <a:gd name="T15" fmla="*/ 52 h 128"/>
              <a:gd name="T16" fmla="*/ 128 w 128"/>
              <a:gd name="T17" fmla="*/ 63 h 128"/>
              <a:gd name="T18" fmla="*/ 126 w 128"/>
              <a:gd name="T19" fmla="*/ 76 h 128"/>
              <a:gd name="T20" fmla="*/ 122 w 128"/>
              <a:gd name="T21" fmla="*/ 89 h 128"/>
              <a:gd name="T22" fmla="*/ 116 w 128"/>
              <a:gd name="T23" fmla="*/ 99 h 128"/>
              <a:gd name="T24" fmla="*/ 109 w 128"/>
              <a:gd name="T25" fmla="*/ 109 h 128"/>
              <a:gd name="T26" fmla="*/ 99 w 128"/>
              <a:gd name="T27" fmla="*/ 116 h 128"/>
              <a:gd name="T28" fmla="*/ 89 w 128"/>
              <a:gd name="T29" fmla="*/ 122 h 128"/>
              <a:gd name="T30" fmla="*/ 76 w 128"/>
              <a:gd name="T31" fmla="*/ 126 h 128"/>
              <a:gd name="T32" fmla="*/ 63 w 128"/>
              <a:gd name="T33" fmla="*/ 128 h 128"/>
              <a:gd name="T34" fmla="*/ 50 w 128"/>
              <a:gd name="T35" fmla="*/ 126 h 128"/>
              <a:gd name="T36" fmla="*/ 39 w 128"/>
              <a:gd name="T37" fmla="*/ 122 h 128"/>
              <a:gd name="T38" fmla="*/ 28 w 128"/>
              <a:gd name="T39" fmla="*/ 116 h 128"/>
              <a:gd name="T40" fmla="*/ 18 w 128"/>
              <a:gd name="T41" fmla="*/ 109 h 128"/>
              <a:gd name="T42" fmla="*/ 11 w 128"/>
              <a:gd name="T43" fmla="*/ 99 h 128"/>
              <a:gd name="T44" fmla="*/ 5 w 128"/>
              <a:gd name="T45" fmla="*/ 89 h 128"/>
              <a:gd name="T46" fmla="*/ 1 w 128"/>
              <a:gd name="T47" fmla="*/ 76 h 128"/>
              <a:gd name="T48" fmla="*/ 0 w 128"/>
              <a:gd name="T49" fmla="*/ 63 h 128"/>
              <a:gd name="T50" fmla="*/ 1 w 128"/>
              <a:gd name="T51" fmla="*/ 52 h 128"/>
              <a:gd name="T52" fmla="*/ 5 w 128"/>
              <a:gd name="T53" fmla="*/ 39 h 128"/>
              <a:gd name="T54" fmla="*/ 11 w 128"/>
              <a:gd name="T55" fmla="*/ 29 h 128"/>
              <a:gd name="T56" fmla="*/ 18 w 128"/>
              <a:gd name="T57" fmla="*/ 18 h 128"/>
              <a:gd name="T58" fmla="*/ 28 w 128"/>
              <a:gd name="T59" fmla="*/ 11 h 128"/>
              <a:gd name="T60" fmla="*/ 39 w 128"/>
              <a:gd name="T61" fmla="*/ 6 h 128"/>
              <a:gd name="T62" fmla="*/ 50 w 128"/>
              <a:gd name="T63" fmla="*/ 1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1"/>
                </a:lnTo>
                <a:lnTo>
                  <a:pt x="89" y="6"/>
                </a:lnTo>
                <a:lnTo>
                  <a:pt x="99" y="11"/>
                </a:lnTo>
                <a:lnTo>
                  <a:pt x="109" y="18"/>
                </a:lnTo>
                <a:lnTo>
                  <a:pt x="116" y="29"/>
                </a:lnTo>
                <a:lnTo>
                  <a:pt x="122" y="39"/>
                </a:lnTo>
                <a:lnTo>
                  <a:pt x="126" y="52"/>
                </a:lnTo>
                <a:lnTo>
                  <a:pt x="128" y="63"/>
                </a:lnTo>
                <a:lnTo>
                  <a:pt x="126" y="76"/>
                </a:lnTo>
                <a:lnTo>
                  <a:pt x="122" y="89"/>
                </a:lnTo>
                <a:lnTo>
                  <a:pt x="116" y="99"/>
                </a:lnTo>
                <a:lnTo>
                  <a:pt x="109" y="109"/>
                </a:lnTo>
                <a:lnTo>
                  <a:pt x="99" y="116"/>
                </a:lnTo>
                <a:lnTo>
                  <a:pt x="89" y="122"/>
                </a:lnTo>
                <a:lnTo>
                  <a:pt x="76" y="126"/>
                </a:lnTo>
                <a:lnTo>
                  <a:pt x="63" y="128"/>
                </a:lnTo>
                <a:lnTo>
                  <a:pt x="50" y="126"/>
                </a:lnTo>
                <a:lnTo>
                  <a:pt x="39" y="122"/>
                </a:lnTo>
                <a:lnTo>
                  <a:pt x="28" y="116"/>
                </a:lnTo>
                <a:lnTo>
                  <a:pt x="18" y="109"/>
                </a:lnTo>
                <a:lnTo>
                  <a:pt x="11" y="99"/>
                </a:lnTo>
                <a:lnTo>
                  <a:pt x="5" y="89"/>
                </a:lnTo>
                <a:lnTo>
                  <a:pt x="1" y="76"/>
                </a:lnTo>
                <a:lnTo>
                  <a:pt x="0" y="63"/>
                </a:lnTo>
                <a:lnTo>
                  <a:pt x="1" y="52"/>
                </a:lnTo>
                <a:lnTo>
                  <a:pt x="5" y="39"/>
                </a:lnTo>
                <a:lnTo>
                  <a:pt x="11" y="29"/>
                </a:lnTo>
                <a:lnTo>
                  <a:pt x="18" y="18"/>
                </a:lnTo>
                <a:lnTo>
                  <a:pt x="28" y="11"/>
                </a:lnTo>
                <a:lnTo>
                  <a:pt x="39" y="6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7" name="Freeform 65">
            <a:extLst>
              <a:ext uri="{FF2B5EF4-FFF2-40B4-BE49-F238E27FC236}">
                <a16:creationId xmlns:a16="http://schemas.microsoft.com/office/drawing/2014/main" id="{CE6BE7EA-0FAF-0E90-1074-647A13FF68B8}"/>
              </a:ext>
            </a:extLst>
          </p:cNvPr>
          <p:cNvSpPr>
            <a:spLocks/>
          </p:cNvSpPr>
          <p:nvPr/>
        </p:nvSpPr>
        <p:spPr bwMode="auto">
          <a:xfrm>
            <a:off x="703263" y="5419725"/>
            <a:ext cx="66675" cy="68263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1 h 128"/>
              <a:gd name="T4" fmla="*/ 89 w 128"/>
              <a:gd name="T5" fmla="*/ 5 h 128"/>
              <a:gd name="T6" fmla="*/ 99 w 128"/>
              <a:gd name="T7" fmla="*/ 11 h 128"/>
              <a:gd name="T8" fmla="*/ 109 w 128"/>
              <a:gd name="T9" fmla="*/ 18 h 128"/>
              <a:gd name="T10" fmla="*/ 116 w 128"/>
              <a:gd name="T11" fmla="*/ 29 h 128"/>
              <a:gd name="T12" fmla="*/ 122 w 128"/>
              <a:gd name="T13" fmla="*/ 39 h 128"/>
              <a:gd name="T14" fmla="*/ 126 w 128"/>
              <a:gd name="T15" fmla="*/ 52 h 128"/>
              <a:gd name="T16" fmla="*/ 128 w 128"/>
              <a:gd name="T17" fmla="*/ 65 h 128"/>
              <a:gd name="T18" fmla="*/ 126 w 128"/>
              <a:gd name="T19" fmla="*/ 77 h 128"/>
              <a:gd name="T20" fmla="*/ 122 w 128"/>
              <a:gd name="T21" fmla="*/ 89 h 128"/>
              <a:gd name="T22" fmla="*/ 116 w 128"/>
              <a:gd name="T23" fmla="*/ 99 h 128"/>
              <a:gd name="T24" fmla="*/ 109 w 128"/>
              <a:gd name="T25" fmla="*/ 109 h 128"/>
              <a:gd name="T26" fmla="*/ 99 w 128"/>
              <a:gd name="T27" fmla="*/ 116 h 128"/>
              <a:gd name="T28" fmla="*/ 89 w 128"/>
              <a:gd name="T29" fmla="*/ 122 h 128"/>
              <a:gd name="T30" fmla="*/ 76 w 128"/>
              <a:gd name="T31" fmla="*/ 126 h 128"/>
              <a:gd name="T32" fmla="*/ 63 w 128"/>
              <a:gd name="T33" fmla="*/ 128 h 128"/>
              <a:gd name="T34" fmla="*/ 50 w 128"/>
              <a:gd name="T35" fmla="*/ 126 h 128"/>
              <a:gd name="T36" fmla="*/ 39 w 128"/>
              <a:gd name="T37" fmla="*/ 122 h 128"/>
              <a:gd name="T38" fmla="*/ 28 w 128"/>
              <a:gd name="T39" fmla="*/ 116 h 128"/>
              <a:gd name="T40" fmla="*/ 18 w 128"/>
              <a:gd name="T41" fmla="*/ 109 h 128"/>
              <a:gd name="T42" fmla="*/ 11 w 128"/>
              <a:gd name="T43" fmla="*/ 99 h 128"/>
              <a:gd name="T44" fmla="*/ 5 w 128"/>
              <a:gd name="T45" fmla="*/ 89 h 128"/>
              <a:gd name="T46" fmla="*/ 1 w 128"/>
              <a:gd name="T47" fmla="*/ 77 h 128"/>
              <a:gd name="T48" fmla="*/ 0 w 128"/>
              <a:gd name="T49" fmla="*/ 65 h 128"/>
              <a:gd name="T50" fmla="*/ 1 w 128"/>
              <a:gd name="T51" fmla="*/ 52 h 128"/>
              <a:gd name="T52" fmla="*/ 5 w 128"/>
              <a:gd name="T53" fmla="*/ 39 h 128"/>
              <a:gd name="T54" fmla="*/ 11 w 128"/>
              <a:gd name="T55" fmla="*/ 29 h 128"/>
              <a:gd name="T56" fmla="*/ 18 w 128"/>
              <a:gd name="T57" fmla="*/ 18 h 128"/>
              <a:gd name="T58" fmla="*/ 28 w 128"/>
              <a:gd name="T59" fmla="*/ 11 h 128"/>
              <a:gd name="T60" fmla="*/ 39 w 128"/>
              <a:gd name="T61" fmla="*/ 5 h 128"/>
              <a:gd name="T62" fmla="*/ 50 w 128"/>
              <a:gd name="T63" fmla="*/ 1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1"/>
                </a:lnTo>
                <a:lnTo>
                  <a:pt x="89" y="5"/>
                </a:lnTo>
                <a:lnTo>
                  <a:pt x="99" y="11"/>
                </a:lnTo>
                <a:lnTo>
                  <a:pt x="109" y="18"/>
                </a:lnTo>
                <a:lnTo>
                  <a:pt x="116" y="29"/>
                </a:lnTo>
                <a:lnTo>
                  <a:pt x="122" y="39"/>
                </a:lnTo>
                <a:lnTo>
                  <a:pt x="126" y="52"/>
                </a:lnTo>
                <a:lnTo>
                  <a:pt x="128" y="65"/>
                </a:lnTo>
                <a:lnTo>
                  <a:pt x="126" y="77"/>
                </a:lnTo>
                <a:lnTo>
                  <a:pt x="122" y="89"/>
                </a:lnTo>
                <a:lnTo>
                  <a:pt x="116" y="99"/>
                </a:lnTo>
                <a:lnTo>
                  <a:pt x="109" y="109"/>
                </a:lnTo>
                <a:lnTo>
                  <a:pt x="99" y="116"/>
                </a:lnTo>
                <a:lnTo>
                  <a:pt x="89" y="122"/>
                </a:lnTo>
                <a:lnTo>
                  <a:pt x="76" y="126"/>
                </a:lnTo>
                <a:lnTo>
                  <a:pt x="63" y="128"/>
                </a:lnTo>
                <a:lnTo>
                  <a:pt x="50" y="126"/>
                </a:lnTo>
                <a:lnTo>
                  <a:pt x="39" y="122"/>
                </a:lnTo>
                <a:lnTo>
                  <a:pt x="28" y="116"/>
                </a:lnTo>
                <a:lnTo>
                  <a:pt x="18" y="109"/>
                </a:lnTo>
                <a:lnTo>
                  <a:pt x="11" y="99"/>
                </a:lnTo>
                <a:lnTo>
                  <a:pt x="5" y="89"/>
                </a:lnTo>
                <a:lnTo>
                  <a:pt x="1" y="77"/>
                </a:lnTo>
                <a:lnTo>
                  <a:pt x="0" y="65"/>
                </a:lnTo>
                <a:lnTo>
                  <a:pt x="1" y="52"/>
                </a:lnTo>
                <a:lnTo>
                  <a:pt x="5" y="39"/>
                </a:lnTo>
                <a:lnTo>
                  <a:pt x="11" y="29"/>
                </a:lnTo>
                <a:lnTo>
                  <a:pt x="18" y="18"/>
                </a:lnTo>
                <a:lnTo>
                  <a:pt x="28" y="11"/>
                </a:lnTo>
                <a:lnTo>
                  <a:pt x="39" y="5"/>
                </a:lnTo>
                <a:lnTo>
                  <a:pt x="50" y="1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8" name="Freeform 69">
            <a:extLst>
              <a:ext uri="{FF2B5EF4-FFF2-40B4-BE49-F238E27FC236}">
                <a16:creationId xmlns:a16="http://schemas.microsoft.com/office/drawing/2014/main" id="{1C0E40AC-7132-5816-0F83-7316AE27C177}"/>
              </a:ext>
            </a:extLst>
          </p:cNvPr>
          <p:cNvSpPr>
            <a:spLocks/>
          </p:cNvSpPr>
          <p:nvPr/>
        </p:nvSpPr>
        <p:spPr bwMode="auto">
          <a:xfrm>
            <a:off x="703263" y="2357438"/>
            <a:ext cx="66675" cy="66675"/>
          </a:xfrm>
          <a:custGeom>
            <a:avLst/>
            <a:gdLst>
              <a:gd name="T0" fmla="*/ 63 w 128"/>
              <a:gd name="T1" fmla="*/ 0 h 127"/>
              <a:gd name="T2" fmla="*/ 76 w 128"/>
              <a:gd name="T3" fmla="*/ 2 h 127"/>
              <a:gd name="T4" fmla="*/ 89 w 128"/>
              <a:gd name="T5" fmla="*/ 5 h 127"/>
              <a:gd name="T6" fmla="*/ 99 w 128"/>
              <a:gd name="T7" fmla="*/ 10 h 127"/>
              <a:gd name="T8" fmla="*/ 109 w 128"/>
              <a:gd name="T9" fmla="*/ 19 h 127"/>
              <a:gd name="T10" fmla="*/ 116 w 128"/>
              <a:gd name="T11" fmla="*/ 28 h 127"/>
              <a:gd name="T12" fmla="*/ 122 w 128"/>
              <a:gd name="T13" fmla="*/ 39 h 127"/>
              <a:gd name="T14" fmla="*/ 126 w 128"/>
              <a:gd name="T15" fmla="*/ 51 h 127"/>
              <a:gd name="T16" fmla="*/ 128 w 128"/>
              <a:gd name="T17" fmla="*/ 64 h 127"/>
              <a:gd name="T18" fmla="*/ 126 w 128"/>
              <a:gd name="T19" fmla="*/ 77 h 127"/>
              <a:gd name="T20" fmla="*/ 122 w 128"/>
              <a:gd name="T21" fmla="*/ 88 h 127"/>
              <a:gd name="T22" fmla="*/ 116 w 128"/>
              <a:gd name="T23" fmla="*/ 100 h 127"/>
              <a:gd name="T24" fmla="*/ 109 w 128"/>
              <a:gd name="T25" fmla="*/ 108 h 127"/>
              <a:gd name="T26" fmla="*/ 99 w 128"/>
              <a:gd name="T27" fmla="*/ 117 h 127"/>
              <a:gd name="T28" fmla="*/ 89 w 128"/>
              <a:gd name="T29" fmla="*/ 123 h 127"/>
              <a:gd name="T30" fmla="*/ 76 w 128"/>
              <a:gd name="T31" fmla="*/ 126 h 127"/>
              <a:gd name="T32" fmla="*/ 63 w 128"/>
              <a:gd name="T33" fmla="*/ 127 h 127"/>
              <a:gd name="T34" fmla="*/ 50 w 128"/>
              <a:gd name="T35" fmla="*/ 126 h 127"/>
              <a:gd name="T36" fmla="*/ 39 w 128"/>
              <a:gd name="T37" fmla="*/ 123 h 127"/>
              <a:gd name="T38" fmla="*/ 28 w 128"/>
              <a:gd name="T39" fmla="*/ 117 h 127"/>
              <a:gd name="T40" fmla="*/ 18 w 128"/>
              <a:gd name="T41" fmla="*/ 108 h 127"/>
              <a:gd name="T42" fmla="*/ 11 w 128"/>
              <a:gd name="T43" fmla="*/ 100 h 127"/>
              <a:gd name="T44" fmla="*/ 5 w 128"/>
              <a:gd name="T45" fmla="*/ 88 h 127"/>
              <a:gd name="T46" fmla="*/ 1 w 128"/>
              <a:gd name="T47" fmla="*/ 77 h 127"/>
              <a:gd name="T48" fmla="*/ 0 w 128"/>
              <a:gd name="T49" fmla="*/ 64 h 127"/>
              <a:gd name="T50" fmla="*/ 1 w 128"/>
              <a:gd name="T51" fmla="*/ 51 h 127"/>
              <a:gd name="T52" fmla="*/ 5 w 128"/>
              <a:gd name="T53" fmla="*/ 39 h 127"/>
              <a:gd name="T54" fmla="*/ 11 w 128"/>
              <a:gd name="T55" fmla="*/ 28 h 127"/>
              <a:gd name="T56" fmla="*/ 18 w 128"/>
              <a:gd name="T57" fmla="*/ 19 h 127"/>
              <a:gd name="T58" fmla="*/ 28 w 128"/>
              <a:gd name="T59" fmla="*/ 10 h 127"/>
              <a:gd name="T60" fmla="*/ 39 w 128"/>
              <a:gd name="T61" fmla="*/ 5 h 127"/>
              <a:gd name="T62" fmla="*/ 50 w 128"/>
              <a:gd name="T63" fmla="*/ 2 h 127"/>
              <a:gd name="T64" fmla="*/ 63 w 128"/>
              <a:gd name="T65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7">
                <a:moveTo>
                  <a:pt x="63" y="0"/>
                </a:moveTo>
                <a:lnTo>
                  <a:pt x="76" y="2"/>
                </a:lnTo>
                <a:lnTo>
                  <a:pt x="89" y="5"/>
                </a:lnTo>
                <a:lnTo>
                  <a:pt x="99" y="10"/>
                </a:lnTo>
                <a:lnTo>
                  <a:pt x="109" y="19"/>
                </a:lnTo>
                <a:lnTo>
                  <a:pt x="116" y="28"/>
                </a:lnTo>
                <a:lnTo>
                  <a:pt x="122" y="39"/>
                </a:lnTo>
                <a:lnTo>
                  <a:pt x="126" y="51"/>
                </a:lnTo>
                <a:lnTo>
                  <a:pt x="128" y="64"/>
                </a:lnTo>
                <a:lnTo>
                  <a:pt x="126" y="77"/>
                </a:lnTo>
                <a:lnTo>
                  <a:pt x="122" y="88"/>
                </a:lnTo>
                <a:lnTo>
                  <a:pt x="116" y="100"/>
                </a:lnTo>
                <a:lnTo>
                  <a:pt x="109" y="108"/>
                </a:lnTo>
                <a:lnTo>
                  <a:pt x="99" y="117"/>
                </a:lnTo>
                <a:lnTo>
                  <a:pt x="89" y="123"/>
                </a:lnTo>
                <a:lnTo>
                  <a:pt x="76" y="126"/>
                </a:lnTo>
                <a:lnTo>
                  <a:pt x="63" y="127"/>
                </a:lnTo>
                <a:lnTo>
                  <a:pt x="50" y="126"/>
                </a:lnTo>
                <a:lnTo>
                  <a:pt x="39" y="123"/>
                </a:lnTo>
                <a:lnTo>
                  <a:pt x="28" y="117"/>
                </a:lnTo>
                <a:lnTo>
                  <a:pt x="18" y="108"/>
                </a:lnTo>
                <a:lnTo>
                  <a:pt x="11" y="100"/>
                </a:lnTo>
                <a:lnTo>
                  <a:pt x="5" y="88"/>
                </a:lnTo>
                <a:lnTo>
                  <a:pt x="1" y="77"/>
                </a:lnTo>
                <a:lnTo>
                  <a:pt x="0" y="64"/>
                </a:lnTo>
                <a:lnTo>
                  <a:pt x="1" y="51"/>
                </a:lnTo>
                <a:lnTo>
                  <a:pt x="5" y="39"/>
                </a:lnTo>
                <a:lnTo>
                  <a:pt x="11" y="28"/>
                </a:lnTo>
                <a:lnTo>
                  <a:pt x="18" y="19"/>
                </a:lnTo>
                <a:lnTo>
                  <a:pt x="28" y="10"/>
                </a:lnTo>
                <a:lnTo>
                  <a:pt x="39" y="5"/>
                </a:lnTo>
                <a:lnTo>
                  <a:pt x="50" y="2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9" name="Freeform 70">
            <a:extLst>
              <a:ext uri="{FF2B5EF4-FFF2-40B4-BE49-F238E27FC236}">
                <a16:creationId xmlns:a16="http://schemas.microsoft.com/office/drawing/2014/main" id="{2A62464C-39CF-87C3-FC25-2761C71ADD80}"/>
              </a:ext>
            </a:extLst>
          </p:cNvPr>
          <p:cNvSpPr>
            <a:spLocks/>
          </p:cNvSpPr>
          <p:nvPr/>
        </p:nvSpPr>
        <p:spPr bwMode="auto">
          <a:xfrm>
            <a:off x="703263" y="2592388"/>
            <a:ext cx="66675" cy="68263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2 h 128"/>
              <a:gd name="T4" fmla="*/ 89 w 128"/>
              <a:gd name="T5" fmla="*/ 5 h 128"/>
              <a:gd name="T6" fmla="*/ 99 w 128"/>
              <a:gd name="T7" fmla="*/ 10 h 128"/>
              <a:gd name="T8" fmla="*/ 109 w 128"/>
              <a:gd name="T9" fmla="*/ 19 h 128"/>
              <a:gd name="T10" fmla="*/ 116 w 128"/>
              <a:gd name="T11" fmla="*/ 28 h 128"/>
              <a:gd name="T12" fmla="*/ 122 w 128"/>
              <a:gd name="T13" fmla="*/ 39 h 128"/>
              <a:gd name="T14" fmla="*/ 126 w 128"/>
              <a:gd name="T15" fmla="*/ 51 h 128"/>
              <a:gd name="T16" fmla="*/ 128 w 128"/>
              <a:gd name="T17" fmla="*/ 64 h 128"/>
              <a:gd name="T18" fmla="*/ 126 w 128"/>
              <a:gd name="T19" fmla="*/ 77 h 128"/>
              <a:gd name="T20" fmla="*/ 122 w 128"/>
              <a:gd name="T21" fmla="*/ 88 h 128"/>
              <a:gd name="T22" fmla="*/ 116 w 128"/>
              <a:gd name="T23" fmla="*/ 100 h 128"/>
              <a:gd name="T24" fmla="*/ 109 w 128"/>
              <a:gd name="T25" fmla="*/ 110 h 128"/>
              <a:gd name="T26" fmla="*/ 99 w 128"/>
              <a:gd name="T27" fmla="*/ 117 h 128"/>
              <a:gd name="T28" fmla="*/ 89 w 128"/>
              <a:gd name="T29" fmla="*/ 123 h 128"/>
              <a:gd name="T30" fmla="*/ 76 w 128"/>
              <a:gd name="T31" fmla="*/ 127 h 128"/>
              <a:gd name="T32" fmla="*/ 63 w 128"/>
              <a:gd name="T33" fmla="*/ 128 h 128"/>
              <a:gd name="T34" fmla="*/ 50 w 128"/>
              <a:gd name="T35" fmla="*/ 127 h 128"/>
              <a:gd name="T36" fmla="*/ 39 w 128"/>
              <a:gd name="T37" fmla="*/ 123 h 128"/>
              <a:gd name="T38" fmla="*/ 28 w 128"/>
              <a:gd name="T39" fmla="*/ 117 h 128"/>
              <a:gd name="T40" fmla="*/ 18 w 128"/>
              <a:gd name="T41" fmla="*/ 110 h 128"/>
              <a:gd name="T42" fmla="*/ 11 w 128"/>
              <a:gd name="T43" fmla="*/ 100 h 128"/>
              <a:gd name="T44" fmla="*/ 5 w 128"/>
              <a:gd name="T45" fmla="*/ 88 h 128"/>
              <a:gd name="T46" fmla="*/ 1 w 128"/>
              <a:gd name="T47" fmla="*/ 77 h 128"/>
              <a:gd name="T48" fmla="*/ 0 w 128"/>
              <a:gd name="T49" fmla="*/ 64 h 128"/>
              <a:gd name="T50" fmla="*/ 1 w 128"/>
              <a:gd name="T51" fmla="*/ 51 h 128"/>
              <a:gd name="T52" fmla="*/ 5 w 128"/>
              <a:gd name="T53" fmla="*/ 39 h 128"/>
              <a:gd name="T54" fmla="*/ 11 w 128"/>
              <a:gd name="T55" fmla="*/ 28 h 128"/>
              <a:gd name="T56" fmla="*/ 18 w 128"/>
              <a:gd name="T57" fmla="*/ 19 h 128"/>
              <a:gd name="T58" fmla="*/ 28 w 128"/>
              <a:gd name="T59" fmla="*/ 10 h 128"/>
              <a:gd name="T60" fmla="*/ 39 w 128"/>
              <a:gd name="T61" fmla="*/ 5 h 128"/>
              <a:gd name="T62" fmla="*/ 50 w 128"/>
              <a:gd name="T63" fmla="*/ 2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2"/>
                </a:lnTo>
                <a:lnTo>
                  <a:pt x="89" y="5"/>
                </a:lnTo>
                <a:lnTo>
                  <a:pt x="99" y="10"/>
                </a:lnTo>
                <a:lnTo>
                  <a:pt x="109" y="19"/>
                </a:lnTo>
                <a:lnTo>
                  <a:pt x="116" y="28"/>
                </a:lnTo>
                <a:lnTo>
                  <a:pt x="122" y="39"/>
                </a:lnTo>
                <a:lnTo>
                  <a:pt x="126" y="51"/>
                </a:lnTo>
                <a:lnTo>
                  <a:pt x="128" y="64"/>
                </a:lnTo>
                <a:lnTo>
                  <a:pt x="126" y="77"/>
                </a:lnTo>
                <a:lnTo>
                  <a:pt x="122" y="88"/>
                </a:lnTo>
                <a:lnTo>
                  <a:pt x="116" y="100"/>
                </a:lnTo>
                <a:lnTo>
                  <a:pt x="109" y="110"/>
                </a:lnTo>
                <a:lnTo>
                  <a:pt x="99" y="117"/>
                </a:lnTo>
                <a:lnTo>
                  <a:pt x="89" y="123"/>
                </a:lnTo>
                <a:lnTo>
                  <a:pt x="76" y="127"/>
                </a:lnTo>
                <a:lnTo>
                  <a:pt x="63" y="128"/>
                </a:lnTo>
                <a:lnTo>
                  <a:pt x="50" y="127"/>
                </a:lnTo>
                <a:lnTo>
                  <a:pt x="39" y="123"/>
                </a:lnTo>
                <a:lnTo>
                  <a:pt x="28" y="117"/>
                </a:lnTo>
                <a:lnTo>
                  <a:pt x="18" y="110"/>
                </a:lnTo>
                <a:lnTo>
                  <a:pt x="11" y="100"/>
                </a:lnTo>
                <a:lnTo>
                  <a:pt x="5" y="88"/>
                </a:lnTo>
                <a:lnTo>
                  <a:pt x="1" y="77"/>
                </a:lnTo>
                <a:lnTo>
                  <a:pt x="0" y="64"/>
                </a:lnTo>
                <a:lnTo>
                  <a:pt x="1" y="51"/>
                </a:lnTo>
                <a:lnTo>
                  <a:pt x="5" y="39"/>
                </a:lnTo>
                <a:lnTo>
                  <a:pt x="11" y="28"/>
                </a:lnTo>
                <a:lnTo>
                  <a:pt x="18" y="19"/>
                </a:lnTo>
                <a:lnTo>
                  <a:pt x="28" y="10"/>
                </a:lnTo>
                <a:lnTo>
                  <a:pt x="39" y="5"/>
                </a:lnTo>
                <a:lnTo>
                  <a:pt x="50" y="2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0" name="Freeform 71">
            <a:extLst>
              <a:ext uri="{FF2B5EF4-FFF2-40B4-BE49-F238E27FC236}">
                <a16:creationId xmlns:a16="http://schemas.microsoft.com/office/drawing/2014/main" id="{22FE0EC6-E0ED-C861-14AD-417E2811620F}"/>
              </a:ext>
            </a:extLst>
          </p:cNvPr>
          <p:cNvSpPr>
            <a:spLocks/>
          </p:cNvSpPr>
          <p:nvPr/>
        </p:nvSpPr>
        <p:spPr bwMode="auto">
          <a:xfrm>
            <a:off x="703263" y="2828925"/>
            <a:ext cx="66675" cy="66675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2 h 128"/>
              <a:gd name="T4" fmla="*/ 89 w 128"/>
              <a:gd name="T5" fmla="*/ 6 h 128"/>
              <a:gd name="T6" fmla="*/ 99 w 128"/>
              <a:gd name="T7" fmla="*/ 12 h 128"/>
              <a:gd name="T8" fmla="*/ 109 w 128"/>
              <a:gd name="T9" fmla="*/ 19 h 128"/>
              <a:gd name="T10" fmla="*/ 116 w 128"/>
              <a:gd name="T11" fmla="*/ 29 h 128"/>
              <a:gd name="T12" fmla="*/ 122 w 128"/>
              <a:gd name="T13" fmla="*/ 39 h 128"/>
              <a:gd name="T14" fmla="*/ 126 w 128"/>
              <a:gd name="T15" fmla="*/ 52 h 128"/>
              <a:gd name="T16" fmla="*/ 128 w 128"/>
              <a:gd name="T17" fmla="*/ 64 h 128"/>
              <a:gd name="T18" fmla="*/ 126 w 128"/>
              <a:gd name="T19" fmla="*/ 77 h 128"/>
              <a:gd name="T20" fmla="*/ 122 w 128"/>
              <a:gd name="T21" fmla="*/ 90 h 128"/>
              <a:gd name="T22" fmla="*/ 116 w 128"/>
              <a:gd name="T23" fmla="*/ 100 h 128"/>
              <a:gd name="T24" fmla="*/ 109 w 128"/>
              <a:gd name="T25" fmla="*/ 110 h 128"/>
              <a:gd name="T26" fmla="*/ 99 w 128"/>
              <a:gd name="T27" fmla="*/ 117 h 128"/>
              <a:gd name="T28" fmla="*/ 89 w 128"/>
              <a:gd name="T29" fmla="*/ 123 h 128"/>
              <a:gd name="T30" fmla="*/ 76 w 128"/>
              <a:gd name="T31" fmla="*/ 127 h 128"/>
              <a:gd name="T32" fmla="*/ 63 w 128"/>
              <a:gd name="T33" fmla="*/ 128 h 128"/>
              <a:gd name="T34" fmla="*/ 50 w 128"/>
              <a:gd name="T35" fmla="*/ 127 h 128"/>
              <a:gd name="T36" fmla="*/ 39 w 128"/>
              <a:gd name="T37" fmla="*/ 123 h 128"/>
              <a:gd name="T38" fmla="*/ 28 w 128"/>
              <a:gd name="T39" fmla="*/ 117 h 128"/>
              <a:gd name="T40" fmla="*/ 18 w 128"/>
              <a:gd name="T41" fmla="*/ 110 h 128"/>
              <a:gd name="T42" fmla="*/ 11 w 128"/>
              <a:gd name="T43" fmla="*/ 100 h 128"/>
              <a:gd name="T44" fmla="*/ 5 w 128"/>
              <a:gd name="T45" fmla="*/ 90 h 128"/>
              <a:gd name="T46" fmla="*/ 1 w 128"/>
              <a:gd name="T47" fmla="*/ 77 h 128"/>
              <a:gd name="T48" fmla="*/ 0 w 128"/>
              <a:gd name="T49" fmla="*/ 64 h 128"/>
              <a:gd name="T50" fmla="*/ 1 w 128"/>
              <a:gd name="T51" fmla="*/ 52 h 128"/>
              <a:gd name="T52" fmla="*/ 5 w 128"/>
              <a:gd name="T53" fmla="*/ 39 h 128"/>
              <a:gd name="T54" fmla="*/ 11 w 128"/>
              <a:gd name="T55" fmla="*/ 29 h 128"/>
              <a:gd name="T56" fmla="*/ 18 w 128"/>
              <a:gd name="T57" fmla="*/ 19 h 128"/>
              <a:gd name="T58" fmla="*/ 28 w 128"/>
              <a:gd name="T59" fmla="*/ 12 h 128"/>
              <a:gd name="T60" fmla="*/ 39 w 128"/>
              <a:gd name="T61" fmla="*/ 6 h 128"/>
              <a:gd name="T62" fmla="*/ 50 w 128"/>
              <a:gd name="T63" fmla="*/ 2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2"/>
                </a:lnTo>
                <a:lnTo>
                  <a:pt x="89" y="6"/>
                </a:lnTo>
                <a:lnTo>
                  <a:pt x="99" y="12"/>
                </a:lnTo>
                <a:lnTo>
                  <a:pt x="109" y="19"/>
                </a:lnTo>
                <a:lnTo>
                  <a:pt x="116" y="29"/>
                </a:lnTo>
                <a:lnTo>
                  <a:pt x="122" y="39"/>
                </a:lnTo>
                <a:lnTo>
                  <a:pt x="126" y="52"/>
                </a:lnTo>
                <a:lnTo>
                  <a:pt x="128" y="64"/>
                </a:lnTo>
                <a:lnTo>
                  <a:pt x="126" y="77"/>
                </a:lnTo>
                <a:lnTo>
                  <a:pt x="122" y="90"/>
                </a:lnTo>
                <a:lnTo>
                  <a:pt x="116" y="100"/>
                </a:lnTo>
                <a:lnTo>
                  <a:pt x="109" y="110"/>
                </a:lnTo>
                <a:lnTo>
                  <a:pt x="99" y="117"/>
                </a:lnTo>
                <a:lnTo>
                  <a:pt x="89" y="123"/>
                </a:lnTo>
                <a:lnTo>
                  <a:pt x="76" y="127"/>
                </a:lnTo>
                <a:lnTo>
                  <a:pt x="63" y="128"/>
                </a:lnTo>
                <a:lnTo>
                  <a:pt x="50" y="127"/>
                </a:lnTo>
                <a:lnTo>
                  <a:pt x="39" y="123"/>
                </a:lnTo>
                <a:lnTo>
                  <a:pt x="28" y="117"/>
                </a:lnTo>
                <a:lnTo>
                  <a:pt x="18" y="110"/>
                </a:lnTo>
                <a:lnTo>
                  <a:pt x="11" y="100"/>
                </a:lnTo>
                <a:lnTo>
                  <a:pt x="5" y="90"/>
                </a:lnTo>
                <a:lnTo>
                  <a:pt x="1" y="77"/>
                </a:lnTo>
                <a:lnTo>
                  <a:pt x="0" y="64"/>
                </a:lnTo>
                <a:lnTo>
                  <a:pt x="1" y="52"/>
                </a:lnTo>
                <a:lnTo>
                  <a:pt x="5" y="39"/>
                </a:lnTo>
                <a:lnTo>
                  <a:pt x="11" y="29"/>
                </a:lnTo>
                <a:lnTo>
                  <a:pt x="18" y="19"/>
                </a:lnTo>
                <a:lnTo>
                  <a:pt x="28" y="12"/>
                </a:lnTo>
                <a:lnTo>
                  <a:pt x="39" y="6"/>
                </a:lnTo>
                <a:lnTo>
                  <a:pt x="50" y="2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1" name="Freeform 72">
            <a:extLst>
              <a:ext uri="{FF2B5EF4-FFF2-40B4-BE49-F238E27FC236}">
                <a16:creationId xmlns:a16="http://schemas.microsoft.com/office/drawing/2014/main" id="{E9061802-9DBB-F9DF-79FE-4C2856801521}"/>
              </a:ext>
            </a:extLst>
          </p:cNvPr>
          <p:cNvSpPr>
            <a:spLocks/>
          </p:cNvSpPr>
          <p:nvPr/>
        </p:nvSpPr>
        <p:spPr bwMode="auto">
          <a:xfrm>
            <a:off x="703263" y="3063875"/>
            <a:ext cx="66675" cy="68263"/>
          </a:xfrm>
          <a:custGeom>
            <a:avLst/>
            <a:gdLst>
              <a:gd name="T0" fmla="*/ 63 w 128"/>
              <a:gd name="T1" fmla="*/ 0 h 128"/>
              <a:gd name="T2" fmla="*/ 76 w 128"/>
              <a:gd name="T3" fmla="*/ 2 h 128"/>
              <a:gd name="T4" fmla="*/ 89 w 128"/>
              <a:gd name="T5" fmla="*/ 6 h 128"/>
              <a:gd name="T6" fmla="*/ 99 w 128"/>
              <a:gd name="T7" fmla="*/ 12 h 128"/>
              <a:gd name="T8" fmla="*/ 109 w 128"/>
              <a:gd name="T9" fmla="*/ 19 h 128"/>
              <a:gd name="T10" fmla="*/ 116 w 128"/>
              <a:gd name="T11" fmla="*/ 29 h 128"/>
              <a:gd name="T12" fmla="*/ 122 w 128"/>
              <a:gd name="T13" fmla="*/ 39 h 128"/>
              <a:gd name="T14" fmla="*/ 126 w 128"/>
              <a:gd name="T15" fmla="*/ 52 h 128"/>
              <a:gd name="T16" fmla="*/ 128 w 128"/>
              <a:gd name="T17" fmla="*/ 65 h 128"/>
              <a:gd name="T18" fmla="*/ 126 w 128"/>
              <a:gd name="T19" fmla="*/ 78 h 128"/>
              <a:gd name="T20" fmla="*/ 122 w 128"/>
              <a:gd name="T21" fmla="*/ 90 h 128"/>
              <a:gd name="T22" fmla="*/ 116 w 128"/>
              <a:gd name="T23" fmla="*/ 100 h 128"/>
              <a:gd name="T24" fmla="*/ 109 w 128"/>
              <a:gd name="T25" fmla="*/ 110 h 128"/>
              <a:gd name="T26" fmla="*/ 99 w 128"/>
              <a:gd name="T27" fmla="*/ 117 h 128"/>
              <a:gd name="T28" fmla="*/ 89 w 128"/>
              <a:gd name="T29" fmla="*/ 123 h 128"/>
              <a:gd name="T30" fmla="*/ 76 w 128"/>
              <a:gd name="T31" fmla="*/ 127 h 128"/>
              <a:gd name="T32" fmla="*/ 63 w 128"/>
              <a:gd name="T33" fmla="*/ 128 h 128"/>
              <a:gd name="T34" fmla="*/ 50 w 128"/>
              <a:gd name="T35" fmla="*/ 127 h 128"/>
              <a:gd name="T36" fmla="*/ 39 w 128"/>
              <a:gd name="T37" fmla="*/ 123 h 128"/>
              <a:gd name="T38" fmla="*/ 28 w 128"/>
              <a:gd name="T39" fmla="*/ 117 h 128"/>
              <a:gd name="T40" fmla="*/ 18 w 128"/>
              <a:gd name="T41" fmla="*/ 110 h 128"/>
              <a:gd name="T42" fmla="*/ 11 w 128"/>
              <a:gd name="T43" fmla="*/ 100 h 128"/>
              <a:gd name="T44" fmla="*/ 5 w 128"/>
              <a:gd name="T45" fmla="*/ 90 h 128"/>
              <a:gd name="T46" fmla="*/ 1 w 128"/>
              <a:gd name="T47" fmla="*/ 78 h 128"/>
              <a:gd name="T48" fmla="*/ 0 w 128"/>
              <a:gd name="T49" fmla="*/ 65 h 128"/>
              <a:gd name="T50" fmla="*/ 1 w 128"/>
              <a:gd name="T51" fmla="*/ 52 h 128"/>
              <a:gd name="T52" fmla="*/ 5 w 128"/>
              <a:gd name="T53" fmla="*/ 39 h 128"/>
              <a:gd name="T54" fmla="*/ 11 w 128"/>
              <a:gd name="T55" fmla="*/ 29 h 128"/>
              <a:gd name="T56" fmla="*/ 18 w 128"/>
              <a:gd name="T57" fmla="*/ 19 h 128"/>
              <a:gd name="T58" fmla="*/ 28 w 128"/>
              <a:gd name="T59" fmla="*/ 12 h 128"/>
              <a:gd name="T60" fmla="*/ 39 w 128"/>
              <a:gd name="T61" fmla="*/ 6 h 128"/>
              <a:gd name="T62" fmla="*/ 50 w 128"/>
              <a:gd name="T63" fmla="*/ 2 h 128"/>
              <a:gd name="T64" fmla="*/ 63 w 128"/>
              <a:gd name="T65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63" y="0"/>
                </a:moveTo>
                <a:lnTo>
                  <a:pt x="76" y="2"/>
                </a:lnTo>
                <a:lnTo>
                  <a:pt x="89" y="6"/>
                </a:lnTo>
                <a:lnTo>
                  <a:pt x="99" y="12"/>
                </a:lnTo>
                <a:lnTo>
                  <a:pt x="109" y="19"/>
                </a:lnTo>
                <a:lnTo>
                  <a:pt x="116" y="29"/>
                </a:lnTo>
                <a:lnTo>
                  <a:pt x="122" y="39"/>
                </a:lnTo>
                <a:lnTo>
                  <a:pt x="126" y="52"/>
                </a:lnTo>
                <a:lnTo>
                  <a:pt x="128" y="65"/>
                </a:lnTo>
                <a:lnTo>
                  <a:pt x="126" y="78"/>
                </a:lnTo>
                <a:lnTo>
                  <a:pt x="122" y="90"/>
                </a:lnTo>
                <a:lnTo>
                  <a:pt x="116" y="100"/>
                </a:lnTo>
                <a:lnTo>
                  <a:pt x="109" y="110"/>
                </a:lnTo>
                <a:lnTo>
                  <a:pt x="99" y="117"/>
                </a:lnTo>
                <a:lnTo>
                  <a:pt x="89" y="123"/>
                </a:lnTo>
                <a:lnTo>
                  <a:pt x="76" y="127"/>
                </a:lnTo>
                <a:lnTo>
                  <a:pt x="63" y="128"/>
                </a:lnTo>
                <a:lnTo>
                  <a:pt x="50" y="127"/>
                </a:lnTo>
                <a:lnTo>
                  <a:pt x="39" y="123"/>
                </a:lnTo>
                <a:lnTo>
                  <a:pt x="28" y="117"/>
                </a:lnTo>
                <a:lnTo>
                  <a:pt x="18" y="110"/>
                </a:lnTo>
                <a:lnTo>
                  <a:pt x="11" y="100"/>
                </a:lnTo>
                <a:lnTo>
                  <a:pt x="5" y="90"/>
                </a:lnTo>
                <a:lnTo>
                  <a:pt x="1" y="78"/>
                </a:lnTo>
                <a:lnTo>
                  <a:pt x="0" y="65"/>
                </a:lnTo>
                <a:lnTo>
                  <a:pt x="1" y="52"/>
                </a:lnTo>
                <a:lnTo>
                  <a:pt x="5" y="39"/>
                </a:lnTo>
                <a:lnTo>
                  <a:pt x="11" y="29"/>
                </a:lnTo>
                <a:lnTo>
                  <a:pt x="18" y="19"/>
                </a:lnTo>
                <a:lnTo>
                  <a:pt x="28" y="12"/>
                </a:lnTo>
                <a:lnTo>
                  <a:pt x="39" y="6"/>
                </a:lnTo>
                <a:lnTo>
                  <a:pt x="50" y="2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72" name="Freeform 73">
            <a:extLst>
              <a:ext uri="{FF2B5EF4-FFF2-40B4-BE49-F238E27FC236}">
                <a16:creationId xmlns:a16="http://schemas.microsoft.com/office/drawing/2014/main" id="{605D1AED-73D5-BC04-6F4D-8EB58CC91D3D}"/>
              </a:ext>
            </a:extLst>
          </p:cNvPr>
          <p:cNvSpPr>
            <a:spLocks/>
          </p:cNvSpPr>
          <p:nvPr/>
        </p:nvSpPr>
        <p:spPr bwMode="auto">
          <a:xfrm>
            <a:off x="703263" y="3300413"/>
            <a:ext cx="66675" cy="66675"/>
          </a:xfrm>
          <a:custGeom>
            <a:avLst/>
            <a:gdLst>
              <a:gd name="T0" fmla="*/ 63 w 128"/>
              <a:gd name="T1" fmla="*/ 0 h 126"/>
              <a:gd name="T2" fmla="*/ 76 w 128"/>
              <a:gd name="T3" fmla="*/ 0 h 126"/>
              <a:gd name="T4" fmla="*/ 89 w 128"/>
              <a:gd name="T5" fmla="*/ 4 h 126"/>
              <a:gd name="T6" fmla="*/ 99 w 128"/>
              <a:gd name="T7" fmla="*/ 10 h 126"/>
              <a:gd name="T8" fmla="*/ 109 w 128"/>
              <a:gd name="T9" fmla="*/ 18 h 126"/>
              <a:gd name="T10" fmla="*/ 116 w 128"/>
              <a:gd name="T11" fmla="*/ 27 h 126"/>
              <a:gd name="T12" fmla="*/ 122 w 128"/>
              <a:gd name="T13" fmla="*/ 39 h 126"/>
              <a:gd name="T14" fmla="*/ 126 w 128"/>
              <a:gd name="T15" fmla="*/ 50 h 126"/>
              <a:gd name="T16" fmla="*/ 128 w 128"/>
              <a:gd name="T17" fmla="*/ 63 h 126"/>
              <a:gd name="T18" fmla="*/ 126 w 128"/>
              <a:gd name="T19" fmla="*/ 76 h 126"/>
              <a:gd name="T20" fmla="*/ 122 w 128"/>
              <a:gd name="T21" fmla="*/ 87 h 126"/>
              <a:gd name="T22" fmla="*/ 116 w 128"/>
              <a:gd name="T23" fmla="*/ 99 h 126"/>
              <a:gd name="T24" fmla="*/ 109 w 128"/>
              <a:gd name="T25" fmla="*/ 108 h 126"/>
              <a:gd name="T26" fmla="*/ 99 w 128"/>
              <a:gd name="T27" fmla="*/ 116 h 126"/>
              <a:gd name="T28" fmla="*/ 89 w 128"/>
              <a:gd name="T29" fmla="*/ 122 h 126"/>
              <a:gd name="T30" fmla="*/ 76 w 128"/>
              <a:gd name="T31" fmla="*/ 125 h 126"/>
              <a:gd name="T32" fmla="*/ 63 w 128"/>
              <a:gd name="T33" fmla="*/ 126 h 126"/>
              <a:gd name="T34" fmla="*/ 50 w 128"/>
              <a:gd name="T35" fmla="*/ 125 h 126"/>
              <a:gd name="T36" fmla="*/ 39 w 128"/>
              <a:gd name="T37" fmla="*/ 122 h 126"/>
              <a:gd name="T38" fmla="*/ 28 w 128"/>
              <a:gd name="T39" fmla="*/ 116 h 126"/>
              <a:gd name="T40" fmla="*/ 18 w 128"/>
              <a:gd name="T41" fmla="*/ 108 h 126"/>
              <a:gd name="T42" fmla="*/ 11 w 128"/>
              <a:gd name="T43" fmla="*/ 99 h 126"/>
              <a:gd name="T44" fmla="*/ 5 w 128"/>
              <a:gd name="T45" fmla="*/ 87 h 126"/>
              <a:gd name="T46" fmla="*/ 1 w 128"/>
              <a:gd name="T47" fmla="*/ 76 h 126"/>
              <a:gd name="T48" fmla="*/ 0 w 128"/>
              <a:gd name="T49" fmla="*/ 63 h 126"/>
              <a:gd name="T50" fmla="*/ 1 w 128"/>
              <a:gd name="T51" fmla="*/ 50 h 126"/>
              <a:gd name="T52" fmla="*/ 5 w 128"/>
              <a:gd name="T53" fmla="*/ 39 h 126"/>
              <a:gd name="T54" fmla="*/ 11 w 128"/>
              <a:gd name="T55" fmla="*/ 27 h 126"/>
              <a:gd name="T56" fmla="*/ 18 w 128"/>
              <a:gd name="T57" fmla="*/ 18 h 126"/>
              <a:gd name="T58" fmla="*/ 28 w 128"/>
              <a:gd name="T59" fmla="*/ 10 h 126"/>
              <a:gd name="T60" fmla="*/ 39 w 128"/>
              <a:gd name="T61" fmla="*/ 4 h 126"/>
              <a:gd name="T62" fmla="*/ 50 w 128"/>
              <a:gd name="T63" fmla="*/ 0 h 126"/>
              <a:gd name="T64" fmla="*/ 63 w 128"/>
              <a:gd name="T6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6">
                <a:moveTo>
                  <a:pt x="63" y="0"/>
                </a:moveTo>
                <a:lnTo>
                  <a:pt x="76" y="0"/>
                </a:lnTo>
                <a:lnTo>
                  <a:pt x="89" y="4"/>
                </a:lnTo>
                <a:lnTo>
                  <a:pt x="99" y="10"/>
                </a:lnTo>
                <a:lnTo>
                  <a:pt x="109" y="18"/>
                </a:lnTo>
                <a:lnTo>
                  <a:pt x="116" y="27"/>
                </a:lnTo>
                <a:lnTo>
                  <a:pt x="122" y="39"/>
                </a:lnTo>
                <a:lnTo>
                  <a:pt x="126" y="50"/>
                </a:lnTo>
                <a:lnTo>
                  <a:pt x="128" y="63"/>
                </a:lnTo>
                <a:lnTo>
                  <a:pt x="126" y="76"/>
                </a:lnTo>
                <a:lnTo>
                  <a:pt x="122" y="87"/>
                </a:lnTo>
                <a:lnTo>
                  <a:pt x="116" y="99"/>
                </a:lnTo>
                <a:lnTo>
                  <a:pt x="109" y="108"/>
                </a:lnTo>
                <a:lnTo>
                  <a:pt x="99" y="116"/>
                </a:lnTo>
                <a:lnTo>
                  <a:pt x="89" y="122"/>
                </a:lnTo>
                <a:lnTo>
                  <a:pt x="76" y="125"/>
                </a:lnTo>
                <a:lnTo>
                  <a:pt x="63" y="126"/>
                </a:lnTo>
                <a:lnTo>
                  <a:pt x="50" y="125"/>
                </a:lnTo>
                <a:lnTo>
                  <a:pt x="39" y="122"/>
                </a:lnTo>
                <a:lnTo>
                  <a:pt x="28" y="116"/>
                </a:lnTo>
                <a:lnTo>
                  <a:pt x="18" y="108"/>
                </a:lnTo>
                <a:lnTo>
                  <a:pt x="11" y="99"/>
                </a:lnTo>
                <a:lnTo>
                  <a:pt x="5" y="87"/>
                </a:lnTo>
                <a:lnTo>
                  <a:pt x="1" y="76"/>
                </a:lnTo>
                <a:lnTo>
                  <a:pt x="0" y="63"/>
                </a:lnTo>
                <a:lnTo>
                  <a:pt x="1" y="50"/>
                </a:lnTo>
                <a:lnTo>
                  <a:pt x="5" y="39"/>
                </a:lnTo>
                <a:lnTo>
                  <a:pt x="11" y="27"/>
                </a:lnTo>
                <a:lnTo>
                  <a:pt x="18" y="18"/>
                </a:lnTo>
                <a:lnTo>
                  <a:pt x="28" y="10"/>
                </a:lnTo>
                <a:lnTo>
                  <a:pt x="39" y="4"/>
                </a:lnTo>
                <a:lnTo>
                  <a:pt x="50" y="0"/>
                </a:lnTo>
                <a:lnTo>
                  <a:pt x="63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10" name="Rectangle 95">
            <a:extLst>
              <a:ext uri="{FF2B5EF4-FFF2-40B4-BE49-F238E27FC236}">
                <a16:creationId xmlns:a16="http://schemas.microsoft.com/office/drawing/2014/main" id="{3BB94F63-4E48-5D22-23C6-1C07551F0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567" y="2563937"/>
            <a:ext cx="2055766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Платформа проведения телемедицинских консультаций в формате </a:t>
            </a: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врач-врач, врач-пациент, </a:t>
            </a: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</a:br>
            <a:r>
              <a:rPr lang="ru-RU" altLang="ru-RU" sz="1100">
                <a:solidFill>
                  <a:schemeClr val="bg1"/>
                </a:solidFill>
                <a:latin typeface="+mn-lt"/>
                <a:ea typeface="Roboto" panose="020B0604020202020204" charset="0"/>
              </a:rPr>
              <a:t>а также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врачебного консилиума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На базе платформы возможно создание единого городского телемедицинского центра, </a:t>
            </a: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в том числе распределенного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100">
                <a:solidFill>
                  <a:schemeClr val="bg1"/>
                </a:solidFill>
                <a:latin typeface="+mn-lt"/>
                <a:ea typeface="Roboto" panose="020B0604020202020204" charset="0"/>
              </a:rPr>
              <a:t>Платформа позволяет подключать </a:t>
            </a: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дистанционные устройства по контролю </a:t>
            </a: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</a:b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Roboto" panose="020B0604020202020204" charset="0"/>
              </a:rPr>
              <a:t>за здоровьем</a:t>
            </a:r>
          </a:p>
        </p:txBody>
      </p:sp>
      <p:sp>
        <p:nvSpPr>
          <p:cNvPr id="114" name="Rectangle 78">
            <a:extLst>
              <a:ext uri="{FF2B5EF4-FFF2-40B4-BE49-F238E27FC236}">
                <a16:creationId xmlns:a16="http://schemas.microsoft.com/office/drawing/2014/main" id="{EA3C9344-4AD3-1D76-A942-A92742DDA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2" y="1807770"/>
            <a:ext cx="18834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Внедрена система</a:t>
            </a:r>
            <a:endParaRPr kumimoji="0" lang="ru-RU" alt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15" name="Rectangle 80">
            <a:extLst>
              <a:ext uri="{FF2B5EF4-FFF2-40B4-BE49-F238E27FC236}">
                <a16:creationId xmlns:a16="http://schemas.microsoft.com/office/drawing/2014/main" id="{1980704B-BE65-C60F-A8B9-14FFCD1C2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59" y="1503364"/>
            <a:ext cx="16703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 </a:t>
            </a:r>
            <a:r>
              <a:rPr kumimoji="0" lang="ru-RU" altLang="ru-RU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РЕГИОНАХ  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E530733C-8BAF-2E68-93EE-E72E78AB7778}"/>
              </a:ext>
            </a:extLst>
          </p:cNvPr>
          <p:cNvCxnSpPr>
            <a:cxnSpLocks/>
          </p:cNvCxnSpPr>
          <p:nvPr/>
        </p:nvCxnSpPr>
        <p:spPr>
          <a:xfrm>
            <a:off x="4235501" y="2137445"/>
            <a:ext cx="0" cy="30763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01A41AAA-86D4-7B3E-39CE-AAB99CF2E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2141" y="1689335"/>
            <a:ext cx="373494" cy="373494"/>
          </a:xfrm>
          <a:prstGeom prst="rect">
            <a:avLst/>
          </a:prstGeom>
        </p:spPr>
      </p:pic>
      <p:sp>
        <p:nvSpPr>
          <p:cNvPr id="118" name="Freeform 126">
            <a:extLst>
              <a:ext uri="{FF2B5EF4-FFF2-40B4-BE49-F238E27FC236}">
                <a16:creationId xmlns:a16="http://schemas.microsoft.com/office/drawing/2014/main" id="{819883ED-907D-02E9-7AE9-A2BC1392F078}"/>
              </a:ext>
            </a:extLst>
          </p:cNvPr>
          <p:cNvSpPr>
            <a:spLocks/>
          </p:cNvSpPr>
          <p:nvPr/>
        </p:nvSpPr>
        <p:spPr bwMode="auto">
          <a:xfrm>
            <a:off x="6818252" y="1274567"/>
            <a:ext cx="2743896" cy="392113"/>
          </a:xfrm>
          <a:custGeom>
            <a:avLst/>
            <a:gdLst>
              <a:gd name="T0" fmla="*/ 29 w 6447"/>
              <a:gd name="T1" fmla="*/ 741 h 741"/>
              <a:gd name="T2" fmla="*/ 17 w 6447"/>
              <a:gd name="T3" fmla="*/ 740 h 741"/>
              <a:gd name="T4" fmla="*/ 8 w 6447"/>
              <a:gd name="T5" fmla="*/ 733 h 741"/>
              <a:gd name="T6" fmla="*/ 1 w 6447"/>
              <a:gd name="T7" fmla="*/ 724 h 741"/>
              <a:gd name="T8" fmla="*/ 0 w 6447"/>
              <a:gd name="T9" fmla="*/ 714 h 741"/>
              <a:gd name="T10" fmla="*/ 0 w 6447"/>
              <a:gd name="T11" fmla="*/ 21 h 741"/>
              <a:gd name="T12" fmla="*/ 4 w 6447"/>
              <a:gd name="T13" fmla="*/ 11 h 741"/>
              <a:gd name="T14" fmla="*/ 13 w 6447"/>
              <a:gd name="T15" fmla="*/ 4 h 741"/>
              <a:gd name="T16" fmla="*/ 23 w 6447"/>
              <a:gd name="T17" fmla="*/ 0 h 741"/>
              <a:gd name="T18" fmla="*/ 6075 w 6447"/>
              <a:gd name="T19" fmla="*/ 0 h 741"/>
              <a:gd name="T20" fmla="*/ 6113 w 6447"/>
              <a:gd name="T21" fmla="*/ 1 h 741"/>
              <a:gd name="T22" fmla="*/ 6150 w 6447"/>
              <a:gd name="T23" fmla="*/ 7 h 741"/>
              <a:gd name="T24" fmla="*/ 6185 w 6447"/>
              <a:gd name="T25" fmla="*/ 16 h 741"/>
              <a:gd name="T26" fmla="*/ 6219 w 6447"/>
              <a:gd name="T27" fmla="*/ 29 h 741"/>
              <a:gd name="T28" fmla="*/ 6252 w 6447"/>
              <a:gd name="T29" fmla="*/ 44 h 741"/>
              <a:gd name="T30" fmla="*/ 6282 w 6447"/>
              <a:gd name="T31" fmla="*/ 63 h 741"/>
              <a:gd name="T32" fmla="*/ 6311 w 6447"/>
              <a:gd name="T33" fmla="*/ 85 h 741"/>
              <a:gd name="T34" fmla="*/ 6337 w 6447"/>
              <a:gd name="T35" fmla="*/ 108 h 741"/>
              <a:gd name="T36" fmla="*/ 6362 w 6447"/>
              <a:gd name="T37" fmla="*/ 135 h 741"/>
              <a:gd name="T38" fmla="*/ 6383 w 6447"/>
              <a:gd name="T39" fmla="*/ 164 h 741"/>
              <a:gd name="T40" fmla="*/ 6401 w 6447"/>
              <a:gd name="T41" fmla="*/ 194 h 741"/>
              <a:gd name="T42" fmla="*/ 6416 w 6447"/>
              <a:gd name="T43" fmla="*/ 226 h 741"/>
              <a:gd name="T44" fmla="*/ 6429 w 6447"/>
              <a:gd name="T45" fmla="*/ 260 h 741"/>
              <a:gd name="T46" fmla="*/ 6438 w 6447"/>
              <a:gd name="T47" fmla="*/ 296 h 741"/>
              <a:gd name="T48" fmla="*/ 6444 w 6447"/>
              <a:gd name="T49" fmla="*/ 332 h 741"/>
              <a:gd name="T50" fmla="*/ 6447 w 6447"/>
              <a:gd name="T51" fmla="*/ 371 h 741"/>
              <a:gd name="T52" fmla="*/ 6445 w 6447"/>
              <a:gd name="T53" fmla="*/ 390 h 741"/>
              <a:gd name="T54" fmla="*/ 6442 w 6447"/>
              <a:gd name="T55" fmla="*/ 428 h 741"/>
              <a:gd name="T56" fmla="*/ 6435 w 6447"/>
              <a:gd name="T57" fmla="*/ 464 h 741"/>
              <a:gd name="T58" fmla="*/ 6424 w 6447"/>
              <a:gd name="T59" fmla="*/ 498 h 741"/>
              <a:gd name="T60" fmla="*/ 6409 w 6447"/>
              <a:gd name="T61" fmla="*/ 531 h 741"/>
              <a:gd name="T62" fmla="*/ 6392 w 6447"/>
              <a:gd name="T63" fmla="*/ 563 h 741"/>
              <a:gd name="T64" fmla="*/ 6372 w 6447"/>
              <a:gd name="T65" fmla="*/ 592 h 741"/>
              <a:gd name="T66" fmla="*/ 6350 w 6447"/>
              <a:gd name="T67" fmla="*/ 620 h 741"/>
              <a:gd name="T68" fmla="*/ 6324 w 6447"/>
              <a:gd name="T69" fmla="*/ 645 h 741"/>
              <a:gd name="T70" fmla="*/ 6297 w 6447"/>
              <a:gd name="T71" fmla="*/ 668 h 741"/>
              <a:gd name="T72" fmla="*/ 6267 w 6447"/>
              <a:gd name="T73" fmla="*/ 688 h 741"/>
              <a:gd name="T74" fmla="*/ 6235 w 6447"/>
              <a:gd name="T75" fmla="*/ 705 h 741"/>
              <a:gd name="T76" fmla="*/ 6202 w 6447"/>
              <a:gd name="T77" fmla="*/ 720 h 741"/>
              <a:gd name="T78" fmla="*/ 6167 w 6447"/>
              <a:gd name="T79" fmla="*/ 730 h 741"/>
              <a:gd name="T80" fmla="*/ 6131 w 6447"/>
              <a:gd name="T81" fmla="*/ 737 h 741"/>
              <a:gd name="T82" fmla="*/ 6094 w 6447"/>
              <a:gd name="T83" fmla="*/ 741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447" h="741">
                <a:moveTo>
                  <a:pt x="6075" y="741"/>
                </a:moveTo>
                <a:lnTo>
                  <a:pt x="29" y="741"/>
                </a:lnTo>
                <a:lnTo>
                  <a:pt x="23" y="741"/>
                </a:lnTo>
                <a:lnTo>
                  <a:pt x="17" y="740"/>
                </a:lnTo>
                <a:lnTo>
                  <a:pt x="13" y="737"/>
                </a:lnTo>
                <a:lnTo>
                  <a:pt x="8" y="733"/>
                </a:lnTo>
                <a:lnTo>
                  <a:pt x="4" y="730"/>
                </a:lnTo>
                <a:lnTo>
                  <a:pt x="1" y="724"/>
                </a:lnTo>
                <a:lnTo>
                  <a:pt x="0" y="720"/>
                </a:lnTo>
                <a:lnTo>
                  <a:pt x="0" y="714"/>
                </a:lnTo>
                <a:lnTo>
                  <a:pt x="0" y="27"/>
                </a:lnTo>
                <a:lnTo>
                  <a:pt x="0" y="21"/>
                </a:lnTo>
                <a:lnTo>
                  <a:pt x="1" y="17"/>
                </a:lnTo>
                <a:lnTo>
                  <a:pt x="4" y="11"/>
                </a:lnTo>
                <a:lnTo>
                  <a:pt x="8" y="8"/>
                </a:lnTo>
                <a:lnTo>
                  <a:pt x="13" y="4"/>
                </a:lnTo>
                <a:lnTo>
                  <a:pt x="17" y="1"/>
                </a:lnTo>
                <a:lnTo>
                  <a:pt x="23" y="0"/>
                </a:lnTo>
                <a:lnTo>
                  <a:pt x="29" y="0"/>
                </a:lnTo>
                <a:lnTo>
                  <a:pt x="6075" y="0"/>
                </a:lnTo>
                <a:lnTo>
                  <a:pt x="6094" y="0"/>
                </a:lnTo>
                <a:lnTo>
                  <a:pt x="6113" y="1"/>
                </a:lnTo>
                <a:lnTo>
                  <a:pt x="6131" y="4"/>
                </a:lnTo>
                <a:lnTo>
                  <a:pt x="6150" y="7"/>
                </a:lnTo>
                <a:lnTo>
                  <a:pt x="6167" y="11"/>
                </a:lnTo>
                <a:lnTo>
                  <a:pt x="6185" y="16"/>
                </a:lnTo>
                <a:lnTo>
                  <a:pt x="6202" y="21"/>
                </a:lnTo>
                <a:lnTo>
                  <a:pt x="6219" y="29"/>
                </a:lnTo>
                <a:lnTo>
                  <a:pt x="6235" y="36"/>
                </a:lnTo>
                <a:lnTo>
                  <a:pt x="6252" y="44"/>
                </a:lnTo>
                <a:lnTo>
                  <a:pt x="6267" y="53"/>
                </a:lnTo>
                <a:lnTo>
                  <a:pt x="6282" y="63"/>
                </a:lnTo>
                <a:lnTo>
                  <a:pt x="6297" y="73"/>
                </a:lnTo>
                <a:lnTo>
                  <a:pt x="6311" y="85"/>
                </a:lnTo>
                <a:lnTo>
                  <a:pt x="6324" y="96"/>
                </a:lnTo>
                <a:lnTo>
                  <a:pt x="6337" y="108"/>
                </a:lnTo>
                <a:lnTo>
                  <a:pt x="6350" y="121"/>
                </a:lnTo>
                <a:lnTo>
                  <a:pt x="6362" y="135"/>
                </a:lnTo>
                <a:lnTo>
                  <a:pt x="6372" y="150"/>
                </a:lnTo>
                <a:lnTo>
                  <a:pt x="6383" y="164"/>
                </a:lnTo>
                <a:lnTo>
                  <a:pt x="6392" y="178"/>
                </a:lnTo>
                <a:lnTo>
                  <a:pt x="6401" y="194"/>
                </a:lnTo>
                <a:lnTo>
                  <a:pt x="6409" y="210"/>
                </a:lnTo>
                <a:lnTo>
                  <a:pt x="6416" y="226"/>
                </a:lnTo>
                <a:lnTo>
                  <a:pt x="6424" y="243"/>
                </a:lnTo>
                <a:lnTo>
                  <a:pt x="6429" y="260"/>
                </a:lnTo>
                <a:lnTo>
                  <a:pt x="6435" y="278"/>
                </a:lnTo>
                <a:lnTo>
                  <a:pt x="6438" y="296"/>
                </a:lnTo>
                <a:lnTo>
                  <a:pt x="6442" y="314"/>
                </a:lnTo>
                <a:lnTo>
                  <a:pt x="6444" y="332"/>
                </a:lnTo>
                <a:lnTo>
                  <a:pt x="6445" y="351"/>
                </a:lnTo>
                <a:lnTo>
                  <a:pt x="6447" y="371"/>
                </a:lnTo>
                <a:lnTo>
                  <a:pt x="6447" y="371"/>
                </a:lnTo>
                <a:lnTo>
                  <a:pt x="6445" y="390"/>
                </a:lnTo>
                <a:lnTo>
                  <a:pt x="6444" y="409"/>
                </a:lnTo>
                <a:lnTo>
                  <a:pt x="6442" y="428"/>
                </a:lnTo>
                <a:lnTo>
                  <a:pt x="6438" y="445"/>
                </a:lnTo>
                <a:lnTo>
                  <a:pt x="6435" y="464"/>
                </a:lnTo>
                <a:lnTo>
                  <a:pt x="6429" y="481"/>
                </a:lnTo>
                <a:lnTo>
                  <a:pt x="6424" y="498"/>
                </a:lnTo>
                <a:lnTo>
                  <a:pt x="6416" y="515"/>
                </a:lnTo>
                <a:lnTo>
                  <a:pt x="6409" y="531"/>
                </a:lnTo>
                <a:lnTo>
                  <a:pt x="6401" y="547"/>
                </a:lnTo>
                <a:lnTo>
                  <a:pt x="6392" y="563"/>
                </a:lnTo>
                <a:lnTo>
                  <a:pt x="6383" y="577"/>
                </a:lnTo>
                <a:lnTo>
                  <a:pt x="6372" y="592"/>
                </a:lnTo>
                <a:lnTo>
                  <a:pt x="6362" y="606"/>
                </a:lnTo>
                <a:lnTo>
                  <a:pt x="6350" y="620"/>
                </a:lnTo>
                <a:lnTo>
                  <a:pt x="6337" y="633"/>
                </a:lnTo>
                <a:lnTo>
                  <a:pt x="6324" y="645"/>
                </a:lnTo>
                <a:lnTo>
                  <a:pt x="6311" y="656"/>
                </a:lnTo>
                <a:lnTo>
                  <a:pt x="6297" y="668"/>
                </a:lnTo>
                <a:lnTo>
                  <a:pt x="6282" y="678"/>
                </a:lnTo>
                <a:lnTo>
                  <a:pt x="6267" y="688"/>
                </a:lnTo>
                <a:lnTo>
                  <a:pt x="6252" y="697"/>
                </a:lnTo>
                <a:lnTo>
                  <a:pt x="6235" y="705"/>
                </a:lnTo>
                <a:lnTo>
                  <a:pt x="6219" y="713"/>
                </a:lnTo>
                <a:lnTo>
                  <a:pt x="6202" y="720"/>
                </a:lnTo>
                <a:lnTo>
                  <a:pt x="6185" y="726"/>
                </a:lnTo>
                <a:lnTo>
                  <a:pt x="6167" y="730"/>
                </a:lnTo>
                <a:lnTo>
                  <a:pt x="6150" y="734"/>
                </a:lnTo>
                <a:lnTo>
                  <a:pt x="6131" y="737"/>
                </a:lnTo>
                <a:lnTo>
                  <a:pt x="6113" y="740"/>
                </a:lnTo>
                <a:lnTo>
                  <a:pt x="6094" y="741"/>
                </a:lnTo>
                <a:lnTo>
                  <a:pt x="6075" y="741"/>
                </a:lnTo>
                <a:close/>
              </a:path>
            </a:pathLst>
          </a:custGeom>
          <a:gradFill>
            <a:gsLst>
              <a:gs pos="3000">
                <a:srgbClr val="2A828B"/>
              </a:gs>
              <a:gs pos="100000">
                <a:srgbClr val="135D6C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" name="Rectangle 108">
            <a:extLst>
              <a:ext uri="{FF2B5EF4-FFF2-40B4-BE49-F238E27FC236}">
                <a16:creationId xmlns:a16="http://schemas.microsoft.com/office/drawing/2014/main" id="{722A7C82-E510-AC3E-E14C-F177E94B0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255" y="1345616"/>
            <a:ext cx="2422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 Black" panose="02000000000000000000" pitchFamily="2" charset="0"/>
              </a:rPr>
              <a:t>ЭФФЕКТ ОТ ВНЕДРЕНИЯ</a:t>
            </a:r>
            <a:endParaRPr kumimoji="0" lang="ru-RU" alt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85">
            <a:extLst>
              <a:ext uri="{FF2B5EF4-FFF2-40B4-BE49-F238E27FC236}">
                <a16:creationId xmlns:a16="http://schemas.microsoft.com/office/drawing/2014/main" id="{49F0BC1C-BA01-E9F6-D31D-5AA61440A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785" y="1865497"/>
            <a:ext cx="51992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НА 40% </a:t>
            </a:r>
            <a:r>
              <a:rPr kumimoji="0" lang="ru-RU" altLang="ru-RU" sz="14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Снижение посещений пациентов на дому 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НА 30% </a:t>
            </a:r>
            <a:r>
              <a:rPr kumimoji="0" lang="ru-RU" altLang="ru-RU" sz="14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сокращение очных визитов за продлением рецептов</a:t>
            </a:r>
            <a:endParaRPr kumimoji="0" lang="ru-RU" altLang="ru-RU" sz="1400" i="0" u="none" strike="noStrike" cap="none" normalizeH="0" baseline="0">
              <a:ln>
                <a:noFill/>
              </a:ln>
              <a:solidFill>
                <a:srgbClr val="2C848D"/>
              </a:solidFill>
              <a:effectLst/>
              <a:latin typeface="+mn-lt"/>
              <a:ea typeface="Roboto" panose="020B0604020202020204" charset="0"/>
            </a:endParaRP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kumimoji="0" lang="ru-RU" altLang="ru-RU" sz="14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В 1,5 РАЗА </a:t>
            </a:r>
            <a:r>
              <a:rPr kumimoji="0" lang="ru-RU" altLang="ru-RU" sz="14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Сокращение очередей к узкому специалисту</a:t>
            </a:r>
            <a:endParaRPr kumimoji="0" lang="ru-RU" altLang="ru-RU" sz="140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624332E-605C-BA48-6CC0-A7952F5B7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631" y="3599841"/>
            <a:ext cx="4765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marR="0" lvl="0" indent="-21600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Оптимизация расходов медицинских организаций</a:t>
            </a:r>
          </a:p>
          <a:p>
            <a:pPr marL="216000" indent="-2160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Исключение риска заболевания для врача  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22" name="Rectangle 86">
            <a:extLst>
              <a:ext uri="{FF2B5EF4-FFF2-40B4-BE49-F238E27FC236}">
                <a16:creationId xmlns:a16="http://schemas.microsoft.com/office/drawing/2014/main" id="{6491357D-1ED0-BB58-E7C7-2B2F00E89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758" y="3254892"/>
            <a:ext cx="20662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РЕШАЕМЫЕ ЗАДАЧИ</a:t>
            </a:r>
            <a:endParaRPr kumimoji="0" lang="ru-RU" altLang="ru-RU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3" name="Rectangle 107">
            <a:extLst>
              <a:ext uri="{FF2B5EF4-FFF2-40B4-BE49-F238E27FC236}">
                <a16:creationId xmlns:a16="http://schemas.microsoft.com/office/drawing/2014/main" id="{C7CEE254-D40D-9483-D8CD-5DA66261F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1585" y="4606725"/>
            <a:ext cx="180059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84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медицинских организации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24" name="Rectangle 109">
            <a:extLst>
              <a:ext uri="{FF2B5EF4-FFF2-40B4-BE49-F238E27FC236}">
                <a16:creationId xmlns:a16="http://schemas.microsoft.com/office/drawing/2014/main" id="{190F6273-3DF2-AC7D-7640-C321BA94A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143" y="4604048"/>
            <a:ext cx="130403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483</a:t>
            </a: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врача ведут прием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140B4DA6-C2E1-2F0D-D9A3-0FC02D103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035" y="5497280"/>
            <a:ext cx="179414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31 156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консультаций проведено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26" name="Rectangle 113">
            <a:extLst>
              <a:ext uri="{FF2B5EF4-FFF2-40B4-BE49-F238E27FC236}">
                <a16:creationId xmlns:a16="http://schemas.microsoft.com/office/drawing/2014/main" id="{24781B27-424E-86CB-E5DD-DE4117BE6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6089" y="5505827"/>
            <a:ext cx="219595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22%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консультации «узких» специалистов</a:t>
            </a:r>
          </a:p>
        </p:txBody>
      </p:sp>
      <p:sp>
        <p:nvSpPr>
          <p:cNvPr id="127" name="Freeform 5">
            <a:extLst>
              <a:ext uri="{FF2B5EF4-FFF2-40B4-BE49-F238E27FC236}">
                <a16:creationId xmlns:a16="http://schemas.microsoft.com/office/drawing/2014/main" id="{4D6A73E8-1F11-C9A0-8DD9-D904ECAFB892}"/>
              </a:ext>
            </a:extLst>
          </p:cNvPr>
          <p:cNvSpPr>
            <a:spLocks noEditPoints="1"/>
          </p:cNvSpPr>
          <p:nvPr/>
        </p:nvSpPr>
        <p:spPr bwMode="auto">
          <a:xfrm>
            <a:off x="6826250" y="4633913"/>
            <a:ext cx="404813" cy="404812"/>
          </a:xfrm>
          <a:custGeom>
            <a:avLst/>
            <a:gdLst>
              <a:gd name="T0" fmla="*/ 1531 w 2809"/>
              <a:gd name="T1" fmla="*/ 1800 h 2807"/>
              <a:gd name="T2" fmla="*/ 1529 w 2809"/>
              <a:gd name="T3" fmla="*/ 1706 h 2807"/>
              <a:gd name="T4" fmla="*/ 1305 w 2809"/>
              <a:gd name="T5" fmla="*/ 1688 h 2807"/>
              <a:gd name="T6" fmla="*/ 1267 w 2809"/>
              <a:gd name="T7" fmla="*/ 1778 h 2807"/>
              <a:gd name="T8" fmla="*/ 1911 w 2809"/>
              <a:gd name="T9" fmla="*/ 1823 h 2807"/>
              <a:gd name="T10" fmla="*/ 1966 w 2809"/>
              <a:gd name="T11" fmla="*/ 1751 h 2807"/>
              <a:gd name="T12" fmla="*/ 1888 w 2809"/>
              <a:gd name="T13" fmla="*/ 1679 h 2807"/>
              <a:gd name="T14" fmla="*/ 1687 w 2809"/>
              <a:gd name="T15" fmla="*/ 1731 h 2807"/>
              <a:gd name="T16" fmla="*/ 1719 w 2809"/>
              <a:gd name="T17" fmla="*/ 1817 h 2807"/>
              <a:gd name="T18" fmla="*/ 1114 w 2809"/>
              <a:gd name="T19" fmla="*/ 1795 h 2807"/>
              <a:gd name="T20" fmla="*/ 1104 w 2809"/>
              <a:gd name="T21" fmla="*/ 1702 h 2807"/>
              <a:gd name="T22" fmla="*/ 878 w 2809"/>
              <a:gd name="T23" fmla="*/ 1692 h 2807"/>
              <a:gd name="T24" fmla="*/ 849 w 2809"/>
              <a:gd name="T25" fmla="*/ 1784 h 2807"/>
              <a:gd name="T26" fmla="*/ 1423 w 2809"/>
              <a:gd name="T27" fmla="*/ 1477 h 2807"/>
              <a:gd name="T28" fmla="*/ 1545 w 2809"/>
              <a:gd name="T29" fmla="*/ 1420 h 2807"/>
              <a:gd name="T30" fmla="*/ 1490 w 2809"/>
              <a:gd name="T31" fmla="*/ 1335 h 2807"/>
              <a:gd name="T32" fmla="*/ 1282 w 2809"/>
              <a:gd name="T33" fmla="*/ 1353 h 2807"/>
              <a:gd name="T34" fmla="*/ 1277 w 2809"/>
              <a:gd name="T35" fmla="*/ 1448 h 2807"/>
              <a:gd name="T36" fmla="*/ 1875 w 2809"/>
              <a:gd name="T37" fmla="*/ 1476 h 2807"/>
              <a:gd name="T38" fmla="*/ 1969 w 2809"/>
              <a:gd name="T39" fmla="*/ 1404 h 2807"/>
              <a:gd name="T40" fmla="*/ 1873 w 2809"/>
              <a:gd name="T41" fmla="*/ 1330 h 2807"/>
              <a:gd name="T42" fmla="*/ 1694 w 2809"/>
              <a:gd name="T43" fmla="*/ 1365 h 2807"/>
              <a:gd name="T44" fmla="*/ 1706 w 2809"/>
              <a:gd name="T45" fmla="*/ 1458 h 2807"/>
              <a:gd name="T46" fmla="*/ 858 w 2809"/>
              <a:gd name="T47" fmla="*/ 1450 h 2807"/>
              <a:gd name="T48" fmla="*/ 1073 w 2809"/>
              <a:gd name="T49" fmla="*/ 1474 h 2807"/>
              <a:gd name="T50" fmla="*/ 1124 w 2809"/>
              <a:gd name="T51" fmla="*/ 1397 h 2807"/>
              <a:gd name="T52" fmla="*/ 1057 w 2809"/>
              <a:gd name="T53" fmla="*/ 1331 h 2807"/>
              <a:gd name="T54" fmla="*/ 849 w 2809"/>
              <a:gd name="T55" fmla="*/ 1367 h 2807"/>
              <a:gd name="T56" fmla="*/ 1166 w 2809"/>
              <a:gd name="T57" fmla="*/ 500 h 2807"/>
              <a:gd name="T58" fmla="*/ 1125 w 2809"/>
              <a:gd name="T59" fmla="*/ 587 h 2807"/>
              <a:gd name="T60" fmla="*/ 1263 w 2809"/>
              <a:gd name="T61" fmla="*/ 638 h 2807"/>
              <a:gd name="T62" fmla="*/ 1359 w 2809"/>
              <a:gd name="T63" fmla="*/ 830 h 2807"/>
              <a:gd name="T64" fmla="*/ 1455 w 2809"/>
              <a:gd name="T65" fmla="*/ 825 h 2807"/>
              <a:gd name="T66" fmla="*/ 1564 w 2809"/>
              <a:gd name="T67" fmla="*/ 638 h 2807"/>
              <a:gd name="T68" fmla="*/ 1686 w 2809"/>
              <a:gd name="T69" fmla="*/ 581 h 2807"/>
              <a:gd name="T70" fmla="*/ 1629 w 2809"/>
              <a:gd name="T71" fmla="*/ 496 h 2807"/>
              <a:gd name="T72" fmla="*/ 1469 w 2809"/>
              <a:gd name="T73" fmla="*/ 326 h 2807"/>
              <a:gd name="T74" fmla="*/ 1384 w 2809"/>
              <a:gd name="T75" fmla="*/ 285 h 2807"/>
              <a:gd name="T76" fmla="*/ 1614 w 2809"/>
              <a:gd name="T77" fmla="*/ 2178 h 2807"/>
              <a:gd name="T78" fmla="*/ 841 w 2809"/>
              <a:gd name="T79" fmla="*/ 900 h 2807"/>
              <a:gd name="T80" fmla="*/ 906 w 2809"/>
              <a:gd name="T81" fmla="*/ 1066 h 2807"/>
              <a:gd name="T82" fmla="*/ 1110 w 2809"/>
              <a:gd name="T83" fmla="*/ 1128 h 2807"/>
              <a:gd name="T84" fmla="*/ 1810 w 2809"/>
              <a:gd name="T85" fmla="*/ 1117 h 2807"/>
              <a:gd name="T86" fmla="*/ 1964 w 2809"/>
              <a:gd name="T87" fmla="*/ 942 h 2807"/>
              <a:gd name="T88" fmla="*/ 1746 w 2809"/>
              <a:gd name="T89" fmla="*/ 2065 h 2807"/>
              <a:gd name="T90" fmla="*/ 1082 w 2809"/>
              <a:gd name="T91" fmla="*/ 2044 h 2807"/>
              <a:gd name="T92" fmla="*/ 986 w 2809"/>
              <a:gd name="T93" fmla="*/ 210 h 2807"/>
              <a:gd name="T94" fmla="*/ 1739 w 2809"/>
              <a:gd name="T95" fmla="*/ 144 h 2807"/>
              <a:gd name="T96" fmla="*/ 1824 w 2809"/>
              <a:gd name="T97" fmla="*/ 219 h 2807"/>
              <a:gd name="T98" fmla="*/ 1768 w 2809"/>
              <a:gd name="T99" fmla="*/ 980 h 2807"/>
              <a:gd name="T100" fmla="*/ 993 w 2809"/>
              <a:gd name="T101" fmla="*/ 943 h 2807"/>
              <a:gd name="T102" fmla="*/ 442 w 2809"/>
              <a:gd name="T103" fmla="*/ 306 h 2807"/>
              <a:gd name="T104" fmla="*/ 38 w 2809"/>
              <a:gd name="T105" fmla="*/ 991 h 2807"/>
              <a:gd name="T106" fmla="*/ 2 w 2809"/>
              <a:gd name="T107" fmla="*/ 2736 h 2807"/>
              <a:gd name="T108" fmla="*/ 2717 w 2809"/>
              <a:gd name="T109" fmla="*/ 2807 h 2807"/>
              <a:gd name="T110" fmla="*/ 2809 w 2809"/>
              <a:gd name="T111" fmla="*/ 2726 h 2807"/>
              <a:gd name="T112" fmla="*/ 2765 w 2809"/>
              <a:gd name="T113" fmla="*/ 988 h 2807"/>
              <a:gd name="T114" fmla="*/ 2349 w 2809"/>
              <a:gd name="T115" fmla="*/ 292 h 2807"/>
              <a:gd name="T116" fmla="*/ 1935 w 2809"/>
              <a:gd name="T117" fmla="*/ 103 h 2807"/>
              <a:gd name="T118" fmla="*/ 1778 w 2809"/>
              <a:gd name="T119" fmla="*/ 3 h 2807"/>
              <a:gd name="T120" fmla="*/ 947 w 2809"/>
              <a:gd name="T121" fmla="*/ 31 h 2807"/>
              <a:gd name="T122" fmla="*/ 849 w 2809"/>
              <a:gd name="T123" fmla="*/ 158 h 28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09" h="2807">
                <a:moveTo>
                  <a:pt x="2389" y="1128"/>
                </a:moveTo>
                <a:lnTo>
                  <a:pt x="2665" y="1128"/>
                </a:lnTo>
                <a:lnTo>
                  <a:pt x="2665" y="2663"/>
                </a:lnTo>
                <a:lnTo>
                  <a:pt x="2389" y="2663"/>
                </a:lnTo>
                <a:lnTo>
                  <a:pt x="2389" y="1128"/>
                </a:lnTo>
                <a:close/>
                <a:moveTo>
                  <a:pt x="1325" y="1823"/>
                </a:moveTo>
                <a:lnTo>
                  <a:pt x="1484" y="1823"/>
                </a:lnTo>
                <a:lnTo>
                  <a:pt x="1491" y="1823"/>
                </a:lnTo>
                <a:lnTo>
                  <a:pt x="1498" y="1822"/>
                </a:lnTo>
                <a:lnTo>
                  <a:pt x="1504" y="1820"/>
                </a:lnTo>
                <a:lnTo>
                  <a:pt x="1510" y="1817"/>
                </a:lnTo>
                <a:lnTo>
                  <a:pt x="1516" y="1814"/>
                </a:lnTo>
                <a:lnTo>
                  <a:pt x="1521" y="1810"/>
                </a:lnTo>
                <a:lnTo>
                  <a:pt x="1527" y="1806"/>
                </a:lnTo>
                <a:lnTo>
                  <a:pt x="1531" y="1800"/>
                </a:lnTo>
                <a:lnTo>
                  <a:pt x="1534" y="1795"/>
                </a:lnTo>
                <a:lnTo>
                  <a:pt x="1537" y="1790"/>
                </a:lnTo>
                <a:lnTo>
                  <a:pt x="1540" y="1784"/>
                </a:lnTo>
                <a:lnTo>
                  <a:pt x="1543" y="1778"/>
                </a:lnTo>
                <a:lnTo>
                  <a:pt x="1544" y="1771"/>
                </a:lnTo>
                <a:lnTo>
                  <a:pt x="1545" y="1765"/>
                </a:lnTo>
                <a:lnTo>
                  <a:pt x="1546" y="1758"/>
                </a:lnTo>
                <a:lnTo>
                  <a:pt x="1546" y="1751"/>
                </a:lnTo>
                <a:lnTo>
                  <a:pt x="1545" y="1745"/>
                </a:lnTo>
                <a:lnTo>
                  <a:pt x="1544" y="1737"/>
                </a:lnTo>
                <a:lnTo>
                  <a:pt x="1543" y="1731"/>
                </a:lnTo>
                <a:lnTo>
                  <a:pt x="1539" y="1724"/>
                </a:lnTo>
                <a:lnTo>
                  <a:pt x="1536" y="1718"/>
                </a:lnTo>
                <a:lnTo>
                  <a:pt x="1533" y="1713"/>
                </a:lnTo>
                <a:lnTo>
                  <a:pt x="1529" y="1706"/>
                </a:lnTo>
                <a:lnTo>
                  <a:pt x="1523" y="1702"/>
                </a:lnTo>
                <a:lnTo>
                  <a:pt x="1518" y="1697"/>
                </a:lnTo>
                <a:lnTo>
                  <a:pt x="1512" y="1692"/>
                </a:lnTo>
                <a:lnTo>
                  <a:pt x="1504" y="1688"/>
                </a:lnTo>
                <a:lnTo>
                  <a:pt x="1497" y="1685"/>
                </a:lnTo>
                <a:lnTo>
                  <a:pt x="1488" y="1683"/>
                </a:lnTo>
                <a:lnTo>
                  <a:pt x="1478" y="1681"/>
                </a:lnTo>
                <a:lnTo>
                  <a:pt x="1468" y="1679"/>
                </a:lnTo>
                <a:lnTo>
                  <a:pt x="1457" y="1678"/>
                </a:lnTo>
                <a:lnTo>
                  <a:pt x="1352" y="1678"/>
                </a:lnTo>
                <a:lnTo>
                  <a:pt x="1341" y="1679"/>
                </a:lnTo>
                <a:lnTo>
                  <a:pt x="1331" y="1681"/>
                </a:lnTo>
                <a:lnTo>
                  <a:pt x="1321" y="1683"/>
                </a:lnTo>
                <a:lnTo>
                  <a:pt x="1313" y="1685"/>
                </a:lnTo>
                <a:lnTo>
                  <a:pt x="1305" y="1688"/>
                </a:lnTo>
                <a:lnTo>
                  <a:pt x="1298" y="1692"/>
                </a:lnTo>
                <a:lnTo>
                  <a:pt x="1291" y="1697"/>
                </a:lnTo>
                <a:lnTo>
                  <a:pt x="1286" y="1702"/>
                </a:lnTo>
                <a:lnTo>
                  <a:pt x="1281" y="1706"/>
                </a:lnTo>
                <a:lnTo>
                  <a:pt x="1276" y="1713"/>
                </a:lnTo>
                <a:lnTo>
                  <a:pt x="1273" y="1718"/>
                </a:lnTo>
                <a:lnTo>
                  <a:pt x="1270" y="1724"/>
                </a:lnTo>
                <a:lnTo>
                  <a:pt x="1267" y="1731"/>
                </a:lnTo>
                <a:lnTo>
                  <a:pt x="1266" y="1737"/>
                </a:lnTo>
                <a:lnTo>
                  <a:pt x="1264" y="1745"/>
                </a:lnTo>
                <a:lnTo>
                  <a:pt x="1263" y="1751"/>
                </a:lnTo>
                <a:lnTo>
                  <a:pt x="1263" y="1758"/>
                </a:lnTo>
                <a:lnTo>
                  <a:pt x="1264" y="1765"/>
                </a:lnTo>
                <a:lnTo>
                  <a:pt x="1266" y="1771"/>
                </a:lnTo>
                <a:lnTo>
                  <a:pt x="1267" y="1778"/>
                </a:lnTo>
                <a:lnTo>
                  <a:pt x="1269" y="1784"/>
                </a:lnTo>
                <a:lnTo>
                  <a:pt x="1272" y="1790"/>
                </a:lnTo>
                <a:lnTo>
                  <a:pt x="1275" y="1795"/>
                </a:lnTo>
                <a:lnTo>
                  <a:pt x="1279" y="1800"/>
                </a:lnTo>
                <a:lnTo>
                  <a:pt x="1284" y="1806"/>
                </a:lnTo>
                <a:lnTo>
                  <a:pt x="1288" y="1810"/>
                </a:lnTo>
                <a:lnTo>
                  <a:pt x="1293" y="1814"/>
                </a:lnTo>
                <a:lnTo>
                  <a:pt x="1299" y="1817"/>
                </a:lnTo>
                <a:lnTo>
                  <a:pt x="1305" y="1820"/>
                </a:lnTo>
                <a:lnTo>
                  <a:pt x="1312" y="1822"/>
                </a:lnTo>
                <a:lnTo>
                  <a:pt x="1319" y="1823"/>
                </a:lnTo>
                <a:lnTo>
                  <a:pt x="1325" y="1823"/>
                </a:lnTo>
                <a:close/>
                <a:moveTo>
                  <a:pt x="1746" y="1823"/>
                </a:moveTo>
                <a:lnTo>
                  <a:pt x="1903" y="1823"/>
                </a:lnTo>
                <a:lnTo>
                  <a:pt x="1911" y="1823"/>
                </a:lnTo>
                <a:lnTo>
                  <a:pt x="1918" y="1822"/>
                </a:lnTo>
                <a:lnTo>
                  <a:pt x="1924" y="1820"/>
                </a:lnTo>
                <a:lnTo>
                  <a:pt x="1930" y="1817"/>
                </a:lnTo>
                <a:lnTo>
                  <a:pt x="1936" y="1814"/>
                </a:lnTo>
                <a:lnTo>
                  <a:pt x="1942" y="1810"/>
                </a:lnTo>
                <a:lnTo>
                  <a:pt x="1946" y="1806"/>
                </a:lnTo>
                <a:lnTo>
                  <a:pt x="1950" y="1800"/>
                </a:lnTo>
                <a:lnTo>
                  <a:pt x="1954" y="1795"/>
                </a:lnTo>
                <a:lnTo>
                  <a:pt x="1958" y="1790"/>
                </a:lnTo>
                <a:lnTo>
                  <a:pt x="1960" y="1784"/>
                </a:lnTo>
                <a:lnTo>
                  <a:pt x="1962" y="1778"/>
                </a:lnTo>
                <a:lnTo>
                  <a:pt x="1964" y="1771"/>
                </a:lnTo>
                <a:lnTo>
                  <a:pt x="1965" y="1765"/>
                </a:lnTo>
                <a:lnTo>
                  <a:pt x="1966" y="1758"/>
                </a:lnTo>
                <a:lnTo>
                  <a:pt x="1966" y="1751"/>
                </a:lnTo>
                <a:lnTo>
                  <a:pt x="1965" y="1745"/>
                </a:lnTo>
                <a:lnTo>
                  <a:pt x="1964" y="1737"/>
                </a:lnTo>
                <a:lnTo>
                  <a:pt x="1962" y="1731"/>
                </a:lnTo>
                <a:lnTo>
                  <a:pt x="1960" y="1724"/>
                </a:lnTo>
                <a:lnTo>
                  <a:pt x="1957" y="1718"/>
                </a:lnTo>
                <a:lnTo>
                  <a:pt x="1953" y="1713"/>
                </a:lnTo>
                <a:lnTo>
                  <a:pt x="1949" y="1706"/>
                </a:lnTo>
                <a:lnTo>
                  <a:pt x="1944" y="1702"/>
                </a:lnTo>
                <a:lnTo>
                  <a:pt x="1937" y="1697"/>
                </a:lnTo>
                <a:lnTo>
                  <a:pt x="1931" y="1692"/>
                </a:lnTo>
                <a:lnTo>
                  <a:pt x="1924" y="1688"/>
                </a:lnTo>
                <a:lnTo>
                  <a:pt x="1916" y="1685"/>
                </a:lnTo>
                <a:lnTo>
                  <a:pt x="1907" y="1683"/>
                </a:lnTo>
                <a:lnTo>
                  <a:pt x="1898" y="1681"/>
                </a:lnTo>
                <a:lnTo>
                  <a:pt x="1888" y="1679"/>
                </a:lnTo>
                <a:lnTo>
                  <a:pt x="1877" y="1678"/>
                </a:lnTo>
                <a:lnTo>
                  <a:pt x="1773" y="1678"/>
                </a:lnTo>
                <a:lnTo>
                  <a:pt x="1761" y="1679"/>
                </a:lnTo>
                <a:lnTo>
                  <a:pt x="1751" y="1681"/>
                </a:lnTo>
                <a:lnTo>
                  <a:pt x="1742" y="1683"/>
                </a:lnTo>
                <a:lnTo>
                  <a:pt x="1733" y="1685"/>
                </a:lnTo>
                <a:lnTo>
                  <a:pt x="1725" y="1688"/>
                </a:lnTo>
                <a:lnTo>
                  <a:pt x="1718" y="1692"/>
                </a:lnTo>
                <a:lnTo>
                  <a:pt x="1712" y="1697"/>
                </a:lnTo>
                <a:lnTo>
                  <a:pt x="1706" y="1702"/>
                </a:lnTo>
                <a:lnTo>
                  <a:pt x="1701" y="1706"/>
                </a:lnTo>
                <a:lnTo>
                  <a:pt x="1697" y="1713"/>
                </a:lnTo>
                <a:lnTo>
                  <a:pt x="1692" y="1718"/>
                </a:lnTo>
                <a:lnTo>
                  <a:pt x="1689" y="1724"/>
                </a:lnTo>
                <a:lnTo>
                  <a:pt x="1687" y="1731"/>
                </a:lnTo>
                <a:lnTo>
                  <a:pt x="1685" y="1737"/>
                </a:lnTo>
                <a:lnTo>
                  <a:pt x="1684" y="1745"/>
                </a:lnTo>
                <a:lnTo>
                  <a:pt x="1684" y="1751"/>
                </a:lnTo>
                <a:lnTo>
                  <a:pt x="1684" y="1758"/>
                </a:lnTo>
                <a:lnTo>
                  <a:pt x="1684" y="1765"/>
                </a:lnTo>
                <a:lnTo>
                  <a:pt x="1685" y="1771"/>
                </a:lnTo>
                <a:lnTo>
                  <a:pt x="1687" y="1778"/>
                </a:lnTo>
                <a:lnTo>
                  <a:pt x="1689" y="1784"/>
                </a:lnTo>
                <a:lnTo>
                  <a:pt x="1692" y="1790"/>
                </a:lnTo>
                <a:lnTo>
                  <a:pt x="1696" y="1795"/>
                </a:lnTo>
                <a:lnTo>
                  <a:pt x="1699" y="1800"/>
                </a:lnTo>
                <a:lnTo>
                  <a:pt x="1703" y="1806"/>
                </a:lnTo>
                <a:lnTo>
                  <a:pt x="1708" y="1810"/>
                </a:lnTo>
                <a:lnTo>
                  <a:pt x="1714" y="1814"/>
                </a:lnTo>
                <a:lnTo>
                  <a:pt x="1719" y="1817"/>
                </a:lnTo>
                <a:lnTo>
                  <a:pt x="1725" y="1820"/>
                </a:lnTo>
                <a:lnTo>
                  <a:pt x="1732" y="1822"/>
                </a:lnTo>
                <a:lnTo>
                  <a:pt x="1738" y="1823"/>
                </a:lnTo>
                <a:lnTo>
                  <a:pt x="1746" y="1823"/>
                </a:lnTo>
                <a:close/>
                <a:moveTo>
                  <a:pt x="906" y="1823"/>
                </a:moveTo>
                <a:lnTo>
                  <a:pt x="1063" y="1823"/>
                </a:lnTo>
                <a:lnTo>
                  <a:pt x="1071" y="1823"/>
                </a:lnTo>
                <a:lnTo>
                  <a:pt x="1077" y="1822"/>
                </a:lnTo>
                <a:lnTo>
                  <a:pt x="1084" y="1820"/>
                </a:lnTo>
                <a:lnTo>
                  <a:pt x="1090" y="1817"/>
                </a:lnTo>
                <a:lnTo>
                  <a:pt x="1095" y="1814"/>
                </a:lnTo>
                <a:lnTo>
                  <a:pt x="1101" y="1810"/>
                </a:lnTo>
                <a:lnTo>
                  <a:pt x="1106" y="1806"/>
                </a:lnTo>
                <a:lnTo>
                  <a:pt x="1110" y="1800"/>
                </a:lnTo>
                <a:lnTo>
                  <a:pt x="1114" y="1795"/>
                </a:lnTo>
                <a:lnTo>
                  <a:pt x="1117" y="1790"/>
                </a:lnTo>
                <a:lnTo>
                  <a:pt x="1120" y="1784"/>
                </a:lnTo>
                <a:lnTo>
                  <a:pt x="1122" y="1778"/>
                </a:lnTo>
                <a:lnTo>
                  <a:pt x="1124" y="1771"/>
                </a:lnTo>
                <a:lnTo>
                  <a:pt x="1125" y="1765"/>
                </a:lnTo>
                <a:lnTo>
                  <a:pt x="1126" y="1758"/>
                </a:lnTo>
                <a:lnTo>
                  <a:pt x="1126" y="1751"/>
                </a:lnTo>
                <a:lnTo>
                  <a:pt x="1125" y="1745"/>
                </a:lnTo>
                <a:lnTo>
                  <a:pt x="1124" y="1737"/>
                </a:lnTo>
                <a:lnTo>
                  <a:pt x="1123" y="1731"/>
                </a:lnTo>
                <a:lnTo>
                  <a:pt x="1120" y="1724"/>
                </a:lnTo>
                <a:lnTo>
                  <a:pt x="1118" y="1718"/>
                </a:lnTo>
                <a:lnTo>
                  <a:pt x="1114" y="1713"/>
                </a:lnTo>
                <a:lnTo>
                  <a:pt x="1109" y="1706"/>
                </a:lnTo>
                <a:lnTo>
                  <a:pt x="1104" y="1702"/>
                </a:lnTo>
                <a:lnTo>
                  <a:pt x="1099" y="1697"/>
                </a:lnTo>
                <a:lnTo>
                  <a:pt x="1092" y="1692"/>
                </a:lnTo>
                <a:lnTo>
                  <a:pt x="1085" y="1688"/>
                </a:lnTo>
                <a:lnTo>
                  <a:pt x="1077" y="1685"/>
                </a:lnTo>
                <a:lnTo>
                  <a:pt x="1068" y="1683"/>
                </a:lnTo>
                <a:lnTo>
                  <a:pt x="1059" y="1681"/>
                </a:lnTo>
                <a:lnTo>
                  <a:pt x="1048" y="1679"/>
                </a:lnTo>
                <a:lnTo>
                  <a:pt x="1037" y="1678"/>
                </a:lnTo>
                <a:lnTo>
                  <a:pt x="932" y="1678"/>
                </a:lnTo>
                <a:lnTo>
                  <a:pt x="921" y="1679"/>
                </a:lnTo>
                <a:lnTo>
                  <a:pt x="911" y="1681"/>
                </a:lnTo>
                <a:lnTo>
                  <a:pt x="902" y="1683"/>
                </a:lnTo>
                <a:lnTo>
                  <a:pt x="893" y="1685"/>
                </a:lnTo>
                <a:lnTo>
                  <a:pt x="885" y="1688"/>
                </a:lnTo>
                <a:lnTo>
                  <a:pt x="878" y="1692"/>
                </a:lnTo>
                <a:lnTo>
                  <a:pt x="872" y="1697"/>
                </a:lnTo>
                <a:lnTo>
                  <a:pt x="866" y="1702"/>
                </a:lnTo>
                <a:lnTo>
                  <a:pt x="861" y="1706"/>
                </a:lnTo>
                <a:lnTo>
                  <a:pt x="856" y="1713"/>
                </a:lnTo>
                <a:lnTo>
                  <a:pt x="853" y="1718"/>
                </a:lnTo>
                <a:lnTo>
                  <a:pt x="849" y="1724"/>
                </a:lnTo>
                <a:lnTo>
                  <a:pt x="847" y="1731"/>
                </a:lnTo>
                <a:lnTo>
                  <a:pt x="845" y="1737"/>
                </a:lnTo>
                <a:lnTo>
                  <a:pt x="844" y="1745"/>
                </a:lnTo>
                <a:lnTo>
                  <a:pt x="843" y="1751"/>
                </a:lnTo>
                <a:lnTo>
                  <a:pt x="843" y="1758"/>
                </a:lnTo>
                <a:lnTo>
                  <a:pt x="844" y="1765"/>
                </a:lnTo>
                <a:lnTo>
                  <a:pt x="845" y="1771"/>
                </a:lnTo>
                <a:lnTo>
                  <a:pt x="847" y="1778"/>
                </a:lnTo>
                <a:lnTo>
                  <a:pt x="849" y="1784"/>
                </a:lnTo>
                <a:lnTo>
                  <a:pt x="852" y="1790"/>
                </a:lnTo>
                <a:lnTo>
                  <a:pt x="855" y="1795"/>
                </a:lnTo>
                <a:lnTo>
                  <a:pt x="859" y="1800"/>
                </a:lnTo>
                <a:lnTo>
                  <a:pt x="863" y="1806"/>
                </a:lnTo>
                <a:lnTo>
                  <a:pt x="868" y="1810"/>
                </a:lnTo>
                <a:lnTo>
                  <a:pt x="873" y="1814"/>
                </a:lnTo>
                <a:lnTo>
                  <a:pt x="879" y="1817"/>
                </a:lnTo>
                <a:lnTo>
                  <a:pt x="885" y="1820"/>
                </a:lnTo>
                <a:lnTo>
                  <a:pt x="891" y="1822"/>
                </a:lnTo>
                <a:lnTo>
                  <a:pt x="899" y="1823"/>
                </a:lnTo>
                <a:lnTo>
                  <a:pt x="906" y="1823"/>
                </a:lnTo>
                <a:close/>
                <a:moveTo>
                  <a:pt x="1333" y="1475"/>
                </a:moveTo>
                <a:lnTo>
                  <a:pt x="1368" y="1476"/>
                </a:lnTo>
                <a:lnTo>
                  <a:pt x="1405" y="1477"/>
                </a:lnTo>
                <a:lnTo>
                  <a:pt x="1423" y="1477"/>
                </a:lnTo>
                <a:lnTo>
                  <a:pt x="1440" y="1477"/>
                </a:lnTo>
                <a:lnTo>
                  <a:pt x="1457" y="1476"/>
                </a:lnTo>
                <a:lnTo>
                  <a:pt x="1473" y="1475"/>
                </a:lnTo>
                <a:lnTo>
                  <a:pt x="1489" y="1472"/>
                </a:lnTo>
                <a:lnTo>
                  <a:pt x="1503" y="1468"/>
                </a:lnTo>
                <a:lnTo>
                  <a:pt x="1509" y="1465"/>
                </a:lnTo>
                <a:lnTo>
                  <a:pt x="1515" y="1461"/>
                </a:lnTo>
                <a:lnTo>
                  <a:pt x="1520" y="1458"/>
                </a:lnTo>
                <a:lnTo>
                  <a:pt x="1525" y="1455"/>
                </a:lnTo>
                <a:lnTo>
                  <a:pt x="1531" y="1450"/>
                </a:lnTo>
                <a:lnTo>
                  <a:pt x="1534" y="1445"/>
                </a:lnTo>
                <a:lnTo>
                  <a:pt x="1538" y="1440"/>
                </a:lnTo>
                <a:lnTo>
                  <a:pt x="1540" y="1434"/>
                </a:lnTo>
                <a:lnTo>
                  <a:pt x="1544" y="1427"/>
                </a:lnTo>
                <a:lnTo>
                  <a:pt x="1545" y="1420"/>
                </a:lnTo>
                <a:lnTo>
                  <a:pt x="1546" y="1412"/>
                </a:lnTo>
                <a:lnTo>
                  <a:pt x="1547" y="1404"/>
                </a:lnTo>
                <a:lnTo>
                  <a:pt x="1546" y="1395"/>
                </a:lnTo>
                <a:lnTo>
                  <a:pt x="1545" y="1388"/>
                </a:lnTo>
                <a:lnTo>
                  <a:pt x="1544" y="1380"/>
                </a:lnTo>
                <a:lnTo>
                  <a:pt x="1542" y="1374"/>
                </a:lnTo>
                <a:lnTo>
                  <a:pt x="1538" y="1367"/>
                </a:lnTo>
                <a:lnTo>
                  <a:pt x="1535" y="1362"/>
                </a:lnTo>
                <a:lnTo>
                  <a:pt x="1531" y="1357"/>
                </a:lnTo>
                <a:lnTo>
                  <a:pt x="1527" y="1352"/>
                </a:lnTo>
                <a:lnTo>
                  <a:pt x="1521" y="1348"/>
                </a:lnTo>
                <a:lnTo>
                  <a:pt x="1516" y="1345"/>
                </a:lnTo>
                <a:lnTo>
                  <a:pt x="1510" y="1342"/>
                </a:lnTo>
                <a:lnTo>
                  <a:pt x="1504" y="1340"/>
                </a:lnTo>
                <a:lnTo>
                  <a:pt x="1490" y="1335"/>
                </a:lnTo>
                <a:lnTo>
                  <a:pt x="1476" y="1332"/>
                </a:lnTo>
                <a:lnTo>
                  <a:pt x="1460" y="1330"/>
                </a:lnTo>
                <a:lnTo>
                  <a:pt x="1443" y="1329"/>
                </a:lnTo>
                <a:lnTo>
                  <a:pt x="1425" y="1329"/>
                </a:lnTo>
                <a:lnTo>
                  <a:pt x="1407" y="1330"/>
                </a:lnTo>
                <a:lnTo>
                  <a:pt x="1369" y="1331"/>
                </a:lnTo>
                <a:lnTo>
                  <a:pt x="1333" y="1331"/>
                </a:lnTo>
                <a:lnTo>
                  <a:pt x="1324" y="1332"/>
                </a:lnTo>
                <a:lnTo>
                  <a:pt x="1317" y="1333"/>
                </a:lnTo>
                <a:lnTo>
                  <a:pt x="1309" y="1335"/>
                </a:lnTo>
                <a:lnTo>
                  <a:pt x="1303" y="1337"/>
                </a:lnTo>
                <a:lnTo>
                  <a:pt x="1297" y="1341"/>
                </a:lnTo>
                <a:lnTo>
                  <a:pt x="1291" y="1345"/>
                </a:lnTo>
                <a:lnTo>
                  <a:pt x="1286" y="1349"/>
                </a:lnTo>
                <a:lnTo>
                  <a:pt x="1282" y="1353"/>
                </a:lnTo>
                <a:lnTo>
                  <a:pt x="1277" y="1359"/>
                </a:lnTo>
                <a:lnTo>
                  <a:pt x="1274" y="1365"/>
                </a:lnTo>
                <a:lnTo>
                  <a:pt x="1271" y="1371"/>
                </a:lnTo>
                <a:lnTo>
                  <a:pt x="1269" y="1377"/>
                </a:lnTo>
                <a:lnTo>
                  <a:pt x="1267" y="1383"/>
                </a:lnTo>
                <a:lnTo>
                  <a:pt x="1266" y="1390"/>
                </a:lnTo>
                <a:lnTo>
                  <a:pt x="1264" y="1397"/>
                </a:lnTo>
                <a:lnTo>
                  <a:pt x="1264" y="1404"/>
                </a:lnTo>
                <a:lnTo>
                  <a:pt x="1264" y="1410"/>
                </a:lnTo>
                <a:lnTo>
                  <a:pt x="1266" y="1417"/>
                </a:lnTo>
                <a:lnTo>
                  <a:pt x="1267" y="1424"/>
                </a:lnTo>
                <a:lnTo>
                  <a:pt x="1269" y="1430"/>
                </a:lnTo>
                <a:lnTo>
                  <a:pt x="1271" y="1436"/>
                </a:lnTo>
                <a:lnTo>
                  <a:pt x="1274" y="1442"/>
                </a:lnTo>
                <a:lnTo>
                  <a:pt x="1277" y="1448"/>
                </a:lnTo>
                <a:lnTo>
                  <a:pt x="1282" y="1453"/>
                </a:lnTo>
                <a:lnTo>
                  <a:pt x="1286" y="1458"/>
                </a:lnTo>
                <a:lnTo>
                  <a:pt x="1291" y="1462"/>
                </a:lnTo>
                <a:lnTo>
                  <a:pt x="1297" y="1466"/>
                </a:lnTo>
                <a:lnTo>
                  <a:pt x="1303" y="1469"/>
                </a:lnTo>
                <a:lnTo>
                  <a:pt x="1309" y="1472"/>
                </a:lnTo>
                <a:lnTo>
                  <a:pt x="1317" y="1474"/>
                </a:lnTo>
                <a:lnTo>
                  <a:pt x="1324" y="1475"/>
                </a:lnTo>
                <a:lnTo>
                  <a:pt x="1333" y="1475"/>
                </a:lnTo>
                <a:close/>
                <a:moveTo>
                  <a:pt x="1752" y="1475"/>
                </a:moveTo>
                <a:lnTo>
                  <a:pt x="1785" y="1476"/>
                </a:lnTo>
                <a:lnTo>
                  <a:pt x="1822" y="1477"/>
                </a:lnTo>
                <a:lnTo>
                  <a:pt x="1840" y="1477"/>
                </a:lnTo>
                <a:lnTo>
                  <a:pt x="1858" y="1477"/>
                </a:lnTo>
                <a:lnTo>
                  <a:pt x="1875" y="1476"/>
                </a:lnTo>
                <a:lnTo>
                  <a:pt x="1892" y="1475"/>
                </a:lnTo>
                <a:lnTo>
                  <a:pt x="1908" y="1472"/>
                </a:lnTo>
                <a:lnTo>
                  <a:pt x="1922" y="1468"/>
                </a:lnTo>
                <a:lnTo>
                  <a:pt x="1930" y="1465"/>
                </a:lnTo>
                <a:lnTo>
                  <a:pt x="1935" y="1461"/>
                </a:lnTo>
                <a:lnTo>
                  <a:pt x="1942" y="1458"/>
                </a:lnTo>
                <a:lnTo>
                  <a:pt x="1947" y="1454"/>
                </a:lnTo>
                <a:lnTo>
                  <a:pt x="1952" y="1450"/>
                </a:lnTo>
                <a:lnTo>
                  <a:pt x="1957" y="1445"/>
                </a:lnTo>
                <a:lnTo>
                  <a:pt x="1960" y="1440"/>
                </a:lnTo>
                <a:lnTo>
                  <a:pt x="1963" y="1434"/>
                </a:lnTo>
                <a:lnTo>
                  <a:pt x="1965" y="1427"/>
                </a:lnTo>
                <a:lnTo>
                  <a:pt x="1967" y="1420"/>
                </a:lnTo>
                <a:lnTo>
                  <a:pt x="1968" y="1412"/>
                </a:lnTo>
                <a:lnTo>
                  <a:pt x="1969" y="1404"/>
                </a:lnTo>
                <a:lnTo>
                  <a:pt x="1968" y="1395"/>
                </a:lnTo>
                <a:lnTo>
                  <a:pt x="1967" y="1388"/>
                </a:lnTo>
                <a:lnTo>
                  <a:pt x="1965" y="1380"/>
                </a:lnTo>
                <a:lnTo>
                  <a:pt x="1963" y="1374"/>
                </a:lnTo>
                <a:lnTo>
                  <a:pt x="1960" y="1367"/>
                </a:lnTo>
                <a:lnTo>
                  <a:pt x="1955" y="1362"/>
                </a:lnTo>
                <a:lnTo>
                  <a:pt x="1951" y="1357"/>
                </a:lnTo>
                <a:lnTo>
                  <a:pt x="1946" y="1352"/>
                </a:lnTo>
                <a:lnTo>
                  <a:pt x="1940" y="1349"/>
                </a:lnTo>
                <a:lnTo>
                  <a:pt x="1935" y="1345"/>
                </a:lnTo>
                <a:lnTo>
                  <a:pt x="1929" y="1342"/>
                </a:lnTo>
                <a:lnTo>
                  <a:pt x="1921" y="1340"/>
                </a:lnTo>
                <a:lnTo>
                  <a:pt x="1906" y="1335"/>
                </a:lnTo>
                <a:lnTo>
                  <a:pt x="1890" y="1332"/>
                </a:lnTo>
                <a:lnTo>
                  <a:pt x="1873" y="1330"/>
                </a:lnTo>
                <a:lnTo>
                  <a:pt x="1856" y="1330"/>
                </a:lnTo>
                <a:lnTo>
                  <a:pt x="1838" y="1329"/>
                </a:lnTo>
                <a:lnTo>
                  <a:pt x="1820" y="1330"/>
                </a:lnTo>
                <a:lnTo>
                  <a:pt x="1784" y="1331"/>
                </a:lnTo>
                <a:lnTo>
                  <a:pt x="1752" y="1331"/>
                </a:lnTo>
                <a:lnTo>
                  <a:pt x="1745" y="1332"/>
                </a:lnTo>
                <a:lnTo>
                  <a:pt x="1736" y="1333"/>
                </a:lnTo>
                <a:lnTo>
                  <a:pt x="1730" y="1335"/>
                </a:lnTo>
                <a:lnTo>
                  <a:pt x="1722" y="1337"/>
                </a:lnTo>
                <a:lnTo>
                  <a:pt x="1717" y="1341"/>
                </a:lnTo>
                <a:lnTo>
                  <a:pt x="1712" y="1345"/>
                </a:lnTo>
                <a:lnTo>
                  <a:pt x="1706" y="1349"/>
                </a:lnTo>
                <a:lnTo>
                  <a:pt x="1702" y="1353"/>
                </a:lnTo>
                <a:lnTo>
                  <a:pt x="1698" y="1359"/>
                </a:lnTo>
                <a:lnTo>
                  <a:pt x="1694" y="1365"/>
                </a:lnTo>
                <a:lnTo>
                  <a:pt x="1691" y="1371"/>
                </a:lnTo>
                <a:lnTo>
                  <a:pt x="1689" y="1377"/>
                </a:lnTo>
                <a:lnTo>
                  <a:pt x="1687" y="1383"/>
                </a:lnTo>
                <a:lnTo>
                  <a:pt x="1686" y="1390"/>
                </a:lnTo>
                <a:lnTo>
                  <a:pt x="1685" y="1397"/>
                </a:lnTo>
                <a:lnTo>
                  <a:pt x="1685" y="1404"/>
                </a:lnTo>
                <a:lnTo>
                  <a:pt x="1685" y="1410"/>
                </a:lnTo>
                <a:lnTo>
                  <a:pt x="1686" y="1417"/>
                </a:lnTo>
                <a:lnTo>
                  <a:pt x="1687" y="1424"/>
                </a:lnTo>
                <a:lnTo>
                  <a:pt x="1689" y="1430"/>
                </a:lnTo>
                <a:lnTo>
                  <a:pt x="1691" y="1436"/>
                </a:lnTo>
                <a:lnTo>
                  <a:pt x="1694" y="1442"/>
                </a:lnTo>
                <a:lnTo>
                  <a:pt x="1698" y="1448"/>
                </a:lnTo>
                <a:lnTo>
                  <a:pt x="1702" y="1453"/>
                </a:lnTo>
                <a:lnTo>
                  <a:pt x="1706" y="1458"/>
                </a:lnTo>
                <a:lnTo>
                  <a:pt x="1712" y="1462"/>
                </a:lnTo>
                <a:lnTo>
                  <a:pt x="1717" y="1466"/>
                </a:lnTo>
                <a:lnTo>
                  <a:pt x="1722" y="1469"/>
                </a:lnTo>
                <a:lnTo>
                  <a:pt x="1730" y="1472"/>
                </a:lnTo>
                <a:lnTo>
                  <a:pt x="1736" y="1474"/>
                </a:lnTo>
                <a:lnTo>
                  <a:pt x="1745" y="1475"/>
                </a:lnTo>
                <a:lnTo>
                  <a:pt x="1752" y="1475"/>
                </a:lnTo>
                <a:close/>
                <a:moveTo>
                  <a:pt x="840" y="1404"/>
                </a:moveTo>
                <a:lnTo>
                  <a:pt x="841" y="1412"/>
                </a:lnTo>
                <a:lnTo>
                  <a:pt x="842" y="1420"/>
                </a:lnTo>
                <a:lnTo>
                  <a:pt x="844" y="1427"/>
                </a:lnTo>
                <a:lnTo>
                  <a:pt x="846" y="1434"/>
                </a:lnTo>
                <a:lnTo>
                  <a:pt x="849" y="1440"/>
                </a:lnTo>
                <a:lnTo>
                  <a:pt x="854" y="1445"/>
                </a:lnTo>
                <a:lnTo>
                  <a:pt x="858" y="1450"/>
                </a:lnTo>
                <a:lnTo>
                  <a:pt x="863" y="1454"/>
                </a:lnTo>
                <a:lnTo>
                  <a:pt x="869" y="1458"/>
                </a:lnTo>
                <a:lnTo>
                  <a:pt x="874" y="1461"/>
                </a:lnTo>
                <a:lnTo>
                  <a:pt x="880" y="1465"/>
                </a:lnTo>
                <a:lnTo>
                  <a:pt x="888" y="1468"/>
                </a:lnTo>
                <a:lnTo>
                  <a:pt x="903" y="1472"/>
                </a:lnTo>
                <a:lnTo>
                  <a:pt x="919" y="1475"/>
                </a:lnTo>
                <a:lnTo>
                  <a:pt x="936" y="1476"/>
                </a:lnTo>
                <a:lnTo>
                  <a:pt x="953" y="1477"/>
                </a:lnTo>
                <a:lnTo>
                  <a:pt x="971" y="1477"/>
                </a:lnTo>
                <a:lnTo>
                  <a:pt x="990" y="1477"/>
                </a:lnTo>
                <a:lnTo>
                  <a:pt x="1025" y="1476"/>
                </a:lnTo>
                <a:lnTo>
                  <a:pt x="1057" y="1475"/>
                </a:lnTo>
                <a:lnTo>
                  <a:pt x="1066" y="1475"/>
                </a:lnTo>
                <a:lnTo>
                  <a:pt x="1073" y="1474"/>
                </a:lnTo>
                <a:lnTo>
                  <a:pt x="1079" y="1472"/>
                </a:lnTo>
                <a:lnTo>
                  <a:pt x="1087" y="1469"/>
                </a:lnTo>
                <a:lnTo>
                  <a:pt x="1092" y="1466"/>
                </a:lnTo>
                <a:lnTo>
                  <a:pt x="1099" y="1462"/>
                </a:lnTo>
                <a:lnTo>
                  <a:pt x="1103" y="1458"/>
                </a:lnTo>
                <a:lnTo>
                  <a:pt x="1107" y="1453"/>
                </a:lnTo>
                <a:lnTo>
                  <a:pt x="1112" y="1448"/>
                </a:lnTo>
                <a:lnTo>
                  <a:pt x="1115" y="1442"/>
                </a:lnTo>
                <a:lnTo>
                  <a:pt x="1118" y="1436"/>
                </a:lnTo>
                <a:lnTo>
                  <a:pt x="1120" y="1430"/>
                </a:lnTo>
                <a:lnTo>
                  <a:pt x="1122" y="1424"/>
                </a:lnTo>
                <a:lnTo>
                  <a:pt x="1123" y="1417"/>
                </a:lnTo>
                <a:lnTo>
                  <a:pt x="1124" y="1410"/>
                </a:lnTo>
                <a:lnTo>
                  <a:pt x="1124" y="1404"/>
                </a:lnTo>
                <a:lnTo>
                  <a:pt x="1124" y="1397"/>
                </a:lnTo>
                <a:lnTo>
                  <a:pt x="1123" y="1390"/>
                </a:lnTo>
                <a:lnTo>
                  <a:pt x="1122" y="1383"/>
                </a:lnTo>
                <a:lnTo>
                  <a:pt x="1120" y="1377"/>
                </a:lnTo>
                <a:lnTo>
                  <a:pt x="1118" y="1371"/>
                </a:lnTo>
                <a:lnTo>
                  <a:pt x="1115" y="1365"/>
                </a:lnTo>
                <a:lnTo>
                  <a:pt x="1112" y="1359"/>
                </a:lnTo>
                <a:lnTo>
                  <a:pt x="1107" y="1353"/>
                </a:lnTo>
                <a:lnTo>
                  <a:pt x="1103" y="1349"/>
                </a:lnTo>
                <a:lnTo>
                  <a:pt x="1099" y="1345"/>
                </a:lnTo>
                <a:lnTo>
                  <a:pt x="1092" y="1341"/>
                </a:lnTo>
                <a:lnTo>
                  <a:pt x="1087" y="1337"/>
                </a:lnTo>
                <a:lnTo>
                  <a:pt x="1079" y="1335"/>
                </a:lnTo>
                <a:lnTo>
                  <a:pt x="1073" y="1333"/>
                </a:lnTo>
                <a:lnTo>
                  <a:pt x="1066" y="1332"/>
                </a:lnTo>
                <a:lnTo>
                  <a:pt x="1057" y="1331"/>
                </a:lnTo>
                <a:lnTo>
                  <a:pt x="1024" y="1331"/>
                </a:lnTo>
                <a:lnTo>
                  <a:pt x="987" y="1330"/>
                </a:lnTo>
                <a:lnTo>
                  <a:pt x="969" y="1329"/>
                </a:lnTo>
                <a:lnTo>
                  <a:pt x="951" y="1330"/>
                </a:lnTo>
                <a:lnTo>
                  <a:pt x="934" y="1330"/>
                </a:lnTo>
                <a:lnTo>
                  <a:pt x="917" y="1332"/>
                </a:lnTo>
                <a:lnTo>
                  <a:pt x="901" y="1335"/>
                </a:lnTo>
                <a:lnTo>
                  <a:pt x="887" y="1340"/>
                </a:lnTo>
                <a:lnTo>
                  <a:pt x="880" y="1342"/>
                </a:lnTo>
                <a:lnTo>
                  <a:pt x="874" y="1345"/>
                </a:lnTo>
                <a:lnTo>
                  <a:pt x="868" y="1349"/>
                </a:lnTo>
                <a:lnTo>
                  <a:pt x="862" y="1352"/>
                </a:lnTo>
                <a:lnTo>
                  <a:pt x="857" y="1357"/>
                </a:lnTo>
                <a:lnTo>
                  <a:pt x="853" y="1362"/>
                </a:lnTo>
                <a:lnTo>
                  <a:pt x="849" y="1367"/>
                </a:lnTo>
                <a:lnTo>
                  <a:pt x="846" y="1374"/>
                </a:lnTo>
                <a:lnTo>
                  <a:pt x="844" y="1380"/>
                </a:lnTo>
                <a:lnTo>
                  <a:pt x="842" y="1388"/>
                </a:lnTo>
                <a:lnTo>
                  <a:pt x="841" y="1395"/>
                </a:lnTo>
                <a:lnTo>
                  <a:pt x="840" y="1404"/>
                </a:lnTo>
                <a:close/>
                <a:moveTo>
                  <a:pt x="1333" y="354"/>
                </a:moveTo>
                <a:lnTo>
                  <a:pt x="1333" y="492"/>
                </a:lnTo>
                <a:lnTo>
                  <a:pt x="1299" y="491"/>
                </a:lnTo>
                <a:lnTo>
                  <a:pt x="1263" y="490"/>
                </a:lnTo>
                <a:lnTo>
                  <a:pt x="1245" y="490"/>
                </a:lnTo>
                <a:lnTo>
                  <a:pt x="1228" y="490"/>
                </a:lnTo>
                <a:lnTo>
                  <a:pt x="1211" y="491"/>
                </a:lnTo>
                <a:lnTo>
                  <a:pt x="1195" y="493"/>
                </a:lnTo>
                <a:lnTo>
                  <a:pt x="1180" y="496"/>
                </a:lnTo>
                <a:lnTo>
                  <a:pt x="1166" y="500"/>
                </a:lnTo>
                <a:lnTo>
                  <a:pt x="1160" y="502"/>
                </a:lnTo>
                <a:lnTo>
                  <a:pt x="1153" y="506"/>
                </a:lnTo>
                <a:lnTo>
                  <a:pt x="1148" y="509"/>
                </a:lnTo>
                <a:lnTo>
                  <a:pt x="1144" y="513"/>
                </a:lnTo>
                <a:lnTo>
                  <a:pt x="1138" y="517"/>
                </a:lnTo>
                <a:lnTo>
                  <a:pt x="1134" y="523"/>
                </a:lnTo>
                <a:lnTo>
                  <a:pt x="1131" y="528"/>
                </a:lnTo>
                <a:lnTo>
                  <a:pt x="1128" y="535"/>
                </a:lnTo>
                <a:lnTo>
                  <a:pt x="1125" y="541"/>
                </a:lnTo>
                <a:lnTo>
                  <a:pt x="1124" y="547"/>
                </a:lnTo>
                <a:lnTo>
                  <a:pt x="1123" y="556"/>
                </a:lnTo>
                <a:lnTo>
                  <a:pt x="1122" y="564"/>
                </a:lnTo>
                <a:lnTo>
                  <a:pt x="1123" y="572"/>
                </a:lnTo>
                <a:lnTo>
                  <a:pt x="1124" y="581"/>
                </a:lnTo>
                <a:lnTo>
                  <a:pt x="1125" y="587"/>
                </a:lnTo>
                <a:lnTo>
                  <a:pt x="1128" y="594"/>
                </a:lnTo>
                <a:lnTo>
                  <a:pt x="1131" y="600"/>
                </a:lnTo>
                <a:lnTo>
                  <a:pt x="1134" y="605"/>
                </a:lnTo>
                <a:lnTo>
                  <a:pt x="1138" y="610"/>
                </a:lnTo>
                <a:lnTo>
                  <a:pt x="1144" y="615"/>
                </a:lnTo>
                <a:lnTo>
                  <a:pt x="1148" y="619"/>
                </a:lnTo>
                <a:lnTo>
                  <a:pt x="1153" y="622"/>
                </a:lnTo>
                <a:lnTo>
                  <a:pt x="1160" y="625"/>
                </a:lnTo>
                <a:lnTo>
                  <a:pt x="1166" y="628"/>
                </a:lnTo>
                <a:lnTo>
                  <a:pt x="1180" y="632"/>
                </a:lnTo>
                <a:lnTo>
                  <a:pt x="1195" y="635"/>
                </a:lnTo>
                <a:lnTo>
                  <a:pt x="1211" y="637"/>
                </a:lnTo>
                <a:lnTo>
                  <a:pt x="1228" y="638"/>
                </a:lnTo>
                <a:lnTo>
                  <a:pt x="1245" y="638"/>
                </a:lnTo>
                <a:lnTo>
                  <a:pt x="1263" y="638"/>
                </a:lnTo>
                <a:lnTo>
                  <a:pt x="1299" y="637"/>
                </a:lnTo>
                <a:lnTo>
                  <a:pt x="1333" y="636"/>
                </a:lnTo>
                <a:lnTo>
                  <a:pt x="1332" y="670"/>
                </a:lnTo>
                <a:lnTo>
                  <a:pt x="1331" y="706"/>
                </a:lnTo>
                <a:lnTo>
                  <a:pt x="1331" y="723"/>
                </a:lnTo>
                <a:lnTo>
                  <a:pt x="1331" y="741"/>
                </a:lnTo>
                <a:lnTo>
                  <a:pt x="1332" y="757"/>
                </a:lnTo>
                <a:lnTo>
                  <a:pt x="1334" y="773"/>
                </a:lnTo>
                <a:lnTo>
                  <a:pt x="1336" y="789"/>
                </a:lnTo>
                <a:lnTo>
                  <a:pt x="1340" y="803"/>
                </a:lnTo>
                <a:lnTo>
                  <a:pt x="1344" y="809"/>
                </a:lnTo>
                <a:lnTo>
                  <a:pt x="1347" y="815"/>
                </a:lnTo>
                <a:lnTo>
                  <a:pt x="1350" y="820"/>
                </a:lnTo>
                <a:lnTo>
                  <a:pt x="1354" y="825"/>
                </a:lnTo>
                <a:lnTo>
                  <a:pt x="1359" y="830"/>
                </a:lnTo>
                <a:lnTo>
                  <a:pt x="1363" y="834"/>
                </a:lnTo>
                <a:lnTo>
                  <a:pt x="1368" y="837"/>
                </a:lnTo>
                <a:lnTo>
                  <a:pt x="1375" y="840"/>
                </a:lnTo>
                <a:lnTo>
                  <a:pt x="1381" y="842"/>
                </a:lnTo>
                <a:lnTo>
                  <a:pt x="1389" y="845"/>
                </a:lnTo>
                <a:lnTo>
                  <a:pt x="1396" y="846"/>
                </a:lnTo>
                <a:lnTo>
                  <a:pt x="1405" y="846"/>
                </a:lnTo>
                <a:lnTo>
                  <a:pt x="1413" y="846"/>
                </a:lnTo>
                <a:lnTo>
                  <a:pt x="1421" y="845"/>
                </a:lnTo>
                <a:lnTo>
                  <a:pt x="1428" y="842"/>
                </a:lnTo>
                <a:lnTo>
                  <a:pt x="1435" y="840"/>
                </a:lnTo>
                <a:lnTo>
                  <a:pt x="1441" y="837"/>
                </a:lnTo>
                <a:lnTo>
                  <a:pt x="1446" y="834"/>
                </a:lnTo>
                <a:lnTo>
                  <a:pt x="1451" y="830"/>
                </a:lnTo>
                <a:lnTo>
                  <a:pt x="1455" y="825"/>
                </a:lnTo>
                <a:lnTo>
                  <a:pt x="1459" y="820"/>
                </a:lnTo>
                <a:lnTo>
                  <a:pt x="1462" y="815"/>
                </a:lnTo>
                <a:lnTo>
                  <a:pt x="1466" y="809"/>
                </a:lnTo>
                <a:lnTo>
                  <a:pt x="1469" y="803"/>
                </a:lnTo>
                <a:lnTo>
                  <a:pt x="1473" y="789"/>
                </a:lnTo>
                <a:lnTo>
                  <a:pt x="1476" y="773"/>
                </a:lnTo>
                <a:lnTo>
                  <a:pt x="1477" y="757"/>
                </a:lnTo>
                <a:lnTo>
                  <a:pt x="1478" y="741"/>
                </a:lnTo>
                <a:lnTo>
                  <a:pt x="1478" y="723"/>
                </a:lnTo>
                <a:lnTo>
                  <a:pt x="1478" y="706"/>
                </a:lnTo>
                <a:lnTo>
                  <a:pt x="1477" y="670"/>
                </a:lnTo>
                <a:lnTo>
                  <a:pt x="1477" y="636"/>
                </a:lnTo>
                <a:lnTo>
                  <a:pt x="1510" y="637"/>
                </a:lnTo>
                <a:lnTo>
                  <a:pt x="1546" y="638"/>
                </a:lnTo>
                <a:lnTo>
                  <a:pt x="1564" y="638"/>
                </a:lnTo>
                <a:lnTo>
                  <a:pt x="1581" y="638"/>
                </a:lnTo>
                <a:lnTo>
                  <a:pt x="1598" y="637"/>
                </a:lnTo>
                <a:lnTo>
                  <a:pt x="1614" y="635"/>
                </a:lnTo>
                <a:lnTo>
                  <a:pt x="1629" y="632"/>
                </a:lnTo>
                <a:lnTo>
                  <a:pt x="1643" y="628"/>
                </a:lnTo>
                <a:lnTo>
                  <a:pt x="1650" y="625"/>
                </a:lnTo>
                <a:lnTo>
                  <a:pt x="1656" y="622"/>
                </a:lnTo>
                <a:lnTo>
                  <a:pt x="1661" y="619"/>
                </a:lnTo>
                <a:lnTo>
                  <a:pt x="1667" y="615"/>
                </a:lnTo>
                <a:lnTo>
                  <a:pt x="1671" y="610"/>
                </a:lnTo>
                <a:lnTo>
                  <a:pt x="1675" y="605"/>
                </a:lnTo>
                <a:lnTo>
                  <a:pt x="1678" y="600"/>
                </a:lnTo>
                <a:lnTo>
                  <a:pt x="1682" y="594"/>
                </a:lnTo>
                <a:lnTo>
                  <a:pt x="1684" y="587"/>
                </a:lnTo>
                <a:lnTo>
                  <a:pt x="1686" y="581"/>
                </a:lnTo>
                <a:lnTo>
                  <a:pt x="1687" y="572"/>
                </a:lnTo>
                <a:lnTo>
                  <a:pt x="1687" y="564"/>
                </a:lnTo>
                <a:lnTo>
                  <a:pt x="1687" y="556"/>
                </a:lnTo>
                <a:lnTo>
                  <a:pt x="1686" y="547"/>
                </a:lnTo>
                <a:lnTo>
                  <a:pt x="1684" y="541"/>
                </a:lnTo>
                <a:lnTo>
                  <a:pt x="1682" y="535"/>
                </a:lnTo>
                <a:lnTo>
                  <a:pt x="1678" y="528"/>
                </a:lnTo>
                <a:lnTo>
                  <a:pt x="1675" y="523"/>
                </a:lnTo>
                <a:lnTo>
                  <a:pt x="1671" y="517"/>
                </a:lnTo>
                <a:lnTo>
                  <a:pt x="1667" y="513"/>
                </a:lnTo>
                <a:lnTo>
                  <a:pt x="1661" y="509"/>
                </a:lnTo>
                <a:lnTo>
                  <a:pt x="1656" y="506"/>
                </a:lnTo>
                <a:lnTo>
                  <a:pt x="1650" y="502"/>
                </a:lnTo>
                <a:lnTo>
                  <a:pt x="1643" y="500"/>
                </a:lnTo>
                <a:lnTo>
                  <a:pt x="1629" y="496"/>
                </a:lnTo>
                <a:lnTo>
                  <a:pt x="1614" y="493"/>
                </a:lnTo>
                <a:lnTo>
                  <a:pt x="1598" y="491"/>
                </a:lnTo>
                <a:lnTo>
                  <a:pt x="1581" y="490"/>
                </a:lnTo>
                <a:lnTo>
                  <a:pt x="1564" y="490"/>
                </a:lnTo>
                <a:lnTo>
                  <a:pt x="1546" y="490"/>
                </a:lnTo>
                <a:lnTo>
                  <a:pt x="1510" y="491"/>
                </a:lnTo>
                <a:lnTo>
                  <a:pt x="1477" y="492"/>
                </a:lnTo>
                <a:lnTo>
                  <a:pt x="1477" y="459"/>
                </a:lnTo>
                <a:lnTo>
                  <a:pt x="1478" y="422"/>
                </a:lnTo>
                <a:lnTo>
                  <a:pt x="1478" y="405"/>
                </a:lnTo>
                <a:lnTo>
                  <a:pt x="1478" y="388"/>
                </a:lnTo>
                <a:lnTo>
                  <a:pt x="1477" y="371"/>
                </a:lnTo>
                <a:lnTo>
                  <a:pt x="1476" y="355"/>
                </a:lnTo>
                <a:lnTo>
                  <a:pt x="1473" y="340"/>
                </a:lnTo>
                <a:lnTo>
                  <a:pt x="1469" y="326"/>
                </a:lnTo>
                <a:lnTo>
                  <a:pt x="1466" y="320"/>
                </a:lnTo>
                <a:lnTo>
                  <a:pt x="1462" y="313"/>
                </a:lnTo>
                <a:lnTo>
                  <a:pt x="1459" y="308"/>
                </a:lnTo>
                <a:lnTo>
                  <a:pt x="1455" y="303"/>
                </a:lnTo>
                <a:lnTo>
                  <a:pt x="1451" y="298"/>
                </a:lnTo>
                <a:lnTo>
                  <a:pt x="1446" y="294"/>
                </a:lnTo>
                <a:lnTo>
                  <a:pt x="1441" y="291"/>
                </a:lnTo>
                <a:lnTo>
                  <a:pt x="1435" y="288"/>
                </a:lnTo>
                <a:lnTo>
                  <a:pt x="1428" y="285"/>
                </a:lnTo>
                <a:lnTo>
                  <a:pt x="1421" y="283"/>
                </a:lnTo>
                <a:lnTo>
                  <a:pt x="1413" y="282"/>
                </a:lnTo>
                <a:lnTo>
                  <a:pt x="1405" y="282"/>
                </a:lnTo>
                <a:lnTo>
                  <a:pt x="1397" y="282"/>
                </a:lnTo>
                <a:lnTo>
                  <a:pt x="1391" y="283"/>
                </a:lnTo>
                <a:lnTo>
                  <a:pt x="1384" y="285"/>
                </a:lnTo>
                <a:lnTo>
                  <a:pt x="1377" y="288"/>
                </a:lnTo>
                <a:lnTo>
                  <a:pt x="1371" y="291"/>
                </a:lnTo>
                <a:lnTo>
                  <a:pt x="1365" y="295"/>
                </a:lnTo>
                <a:lnTo>
                  <a:pt x="1360" y="299"/>
                </a:lnTo>
                <a:lnTo>
                  <a:pt x="1354" y="304"/>
                </a:lnTo>
                <a:lnTo>
                  <a:pt x="1349" y="309"/>
                </a:lnTo>
                <a:lnTo>
                  <a:pt x="1345" y="314"/>
                </a:lnTo>
                <a:lnTo>
                  <a:pt x="1341" y="321"/>
                </a:lnTo>
                <a:lnTo>
                  <a:pt x="1338" y="327"/>
                </a:lnTo>
                <a:lnTo>
                  <a:pt x="1336" y="334"/>
                </a:lnTo>
                <a:lnTo>
                  <a:pt x="1334" y="340"/>
                </a:lnTo>
                <a:lnTo>
                  <a:pt x="1333" y="347"/>
                </a:lnTo>
                <a:lnTo>
                  <a:pt x="1333" y="354"/>
                </a:lnTo>
                <a:close/>
                <a:moveTo>
                  <a:pt x="1195" y="2178"/>
                </a:moveTo>
                <a:lnTo>
                  <a:pt x="1614" y="2178"/>
                </a:lnTo>
                <a:lnTo>
                  <a:pt x="1614" y="2663"/>
                </a:lnTo>
                <a:lnTo>
                  <a:pt x="1195" y="2663"/>
                </a:lnTo>
                <a:lnTo>
                  <a:pt x="1195" y="2178"/>
                </a:lnTo>
                <a:close/>
                <a:moveTo>
                  <a:pt x="145" y="1128"/>
                </a:moveTo>
                <a:lnTo>
                  <a:pt x="421" y="1128"/>
                </a:lnTo>
                <a:lnTo>
                  <a:pt x="421" y="2663"/>
                </a:lnTo>
                <a:lnTo>
                  <a:pt x="145" y="2663"/>
                </a:lnTo>
                <a:lnTo>
                  <a:pt x="145" y="1128"/>
                </a:lnTo>
                <a:close/>
                <a:moveTo>
                  <a:pt x="1051" y="2119"/>
                </a:moveTo>
                <a:lnTo>
                  <a:pt x="1051" y="2663"/>
                </a:lnTo>
                <a:lnTo>
                  <a:pt x="565" y="2663"/>
                </a:lnTo>
                <a:lnTo>
                  <a:pt x="565" y="427"/>
                </a:lnTo>
                <a:lnTo>
                  <a:pt x="840" y="427"/>
                </a:lnTo>
                <a:lnTo>
                  <a:pt x="840" y="885"/>
                </a:lnTo>
                <a:lnTo>
                  <a:pt x="841" y="900"/>
                </a:lnTo>
                <a:lnTo>
                  <a:pt x="841" y="914"/>
                </a:lnTo>
                <a:lnTo>
                  <a:pt x="843" y="928"/>
                </a:lnTo>
                <a:lnTo>
                  <a:pt x="845" y="942"/>
                </a:lnTo>
                <a:lnTo>
                  <a:pt x="847" y="955"/>
                </a:lnTo>
                <a:lnTo>
                  <a:pt x="851" y="966"/>
                </a:lnTo>
                <a:lnTo>
                  <a:pt x="854" y="979"/>
                </a:lnTo>
                <a:lnTo>
                  <a:pt x="858" y="990"/>
                </a:lnTo>
                <a:lnTo>
                  <a:pt x="862" y="1002"/>
                </a:lnTo>
                <a:lnTo>
                  <a:pt x="867" y="1012"/>
                </a:lnTo>
                <a:lnTo>
                  <a:pt x="872" y="1022"/>
                </a:lnTo>
                <a:lnTo>
                  <a:pt x="878" y="1032"/>
                </a:lnTo>
                <a:lnTo>
                  <a:pt x="885" y="1041"/>
                </a:lnTo>
                <a:lnTo>
                  <a:pt x="891" y="1050"/>
                </a:lnTo>
                <a:lnTo>
                  <a:pt x="899" y="1058"/>
                </a:lnTo>
                <a:lnTo>
                  <a:pt x="906" y="1066"/>
                </a:lnTo>
                <a:lnTo>
                  <a:pt x="915" y="1073"/>
                </a:lnTo>
                <a:lnTo>
                  <a:pt x="923" y="1081"/>
                </a:lnTo>
                <a:lnTo>
                  <a:pt x="932" y="1087"/>
                </a:lnTo>
                <a:lnTo>
                  <a:pt x="941" y="1094"/>
                </a:lnTo>
                <a:lnTo>
                  <a:pt x="951" y="1099"/>
                </a:lnTo>
                <a:lnTo>
                  <a:pt x="962" y="1104"/>
                </a:lnTo>
                <a:lnTo>
                  <a:pt x="972" y="1109"/>
                </a:lnTo>
                <a:lnTo>
                  <a:pt x="983" y="1113"/>
                </a:lnTo>
                <a:lnTo>
                  <a:pt x="994" y="1116"/>
                </a:lnTo>
                <a:lnTo>
                  <a:pt x="1006" y="1119"/>
                </a:lnTo>
                <a:lnTo>
                  <a:pt x="1018" y="1121"/>
                </a:lnTo>
                <a:lnTo>
                  <a:pt x="1030" y="1125"/>
                </a:lnTo>
                <a:lnTo>
                  <a:pt x="1056" y="1127"/>
                </a:lnTo>
                <a:lnTo>
                  <a:pt x="1083" y="1128"/>
                </a:lnTo>
                <a:lnTo>
                  <a:pt x="1110" y="1128"/>
                </a:lnTo>
                <a:lnTo>
                  <a:pt x="1147" y="1129"/>
                </a:lnTo>
                <a:lnTo>
                  <a:pt x="1191" y="1129"/>
                </a:lnTo>
                <a:lnTo>
                  <a:pt x="1241" y="1130"/>
                </a:lnTo>
                <a:lnTo>
                  <a:pt x="1295" y="1130"/>
                </a:lnTo>
                <a:lnTo>
                  <a:pt x="1353" y="1131"/>
                </a:lnTo>
                <a:lnTo>
                  <a:pt x="1413" y="1131"/>
                </a:lnTo>
                <a:lnTo>
                  <a:pt x="1474" y="1131"/>
                </a:lnTo>
                <a:lnTo>
                  <a:pt x="1534" y="1131"/>
                </a:lnTo>
                <a:lnTo>
                  <a:pt x="1593" y="1130"/>
                </a:lnTo>
                <a:lnTo>
                  <a:pt x="1647" y="1129"/>
                </a:lnTo>
                <a:lnTo>
                  <a:pt x="1698" y="1127"/>
                </a:lnTo>
                <a:lnTo>
                  <a:pt x="1743" y="1125"/>
                </a:lnTo>
                <a:lnTo>
                  <a:pt x="1780" y="1121"/>
                </a:lnTo>
                <a:lnTo>
                  <a:pt x="1796" y="1119"/>
                </a:lnTo>
                <a:lnTo>
                  <a:pt x="1810" y="1117"/>
                </a:lnTo>
                <a:lnTo>
                  <a:pt x="1821" y="1115"/>
                </a:lnTo>
                <a:lnTo>
                  <a:pt x="1829" y="1113"/>
                </a:lnTo>
                <a:lnTo>
                  <a:pt x="1846" y="1104"/>
                </a:lnTo>
                <a:lnTo>
                  <a:pt x="1863" y="1096"/>
                </a:lnTo>
                <a:lnTo>
                  <a:pt x="1878" y="1086"/>
                </a:lnTo>
                <a:lnTo>
                  <a:pt x="1892" y="1075"/>
                </a:lnTo>
                <a:lnTo>
                  <a:pt x="1905" y="1064"/>
                </a:lnTo>
                <a:lnTo>
                  <a:pt x="1916" y="1051"/>
                </a:lnTo>
                <a:lnTo>
                  <a:pt x="1927" y="1038"/>
                </a:lnTo>
                <a:lnTo>
                  <a:pt x="1936" y="1024"/>
                </a:lnTo>
                <a:lnTo>
                  <a:pt x="1944" y="1009"/>
                </a:lnTo>
                <a:lnTo>
                  <a:pt x="1950" y="993"/>
                </a:lnTo>
                <a:lnTo>
                  <a:pt x="1957" y="976"/>
                </a:lnTo>
                <a:lnTo>
                  <a:pt x="1961" y="960"/>
                </a:lnTo>
                <a:lnTo>
                  <a:pt x="1964" y="942"/>
                </a:lnTo>
                <a:lnTo>
                  <a:pt x="1967" y="924"/>
                </a:lnTo>
                <a:lnTo>
                  <a:pt x="1968" y="904"/>
                </a:lnTo>
                <a:lnTo>
                  <a:pt x="1969" y="885"/>
                </a:lnTo>
                <a:lnTo>
                  <a:pt x="1969" y="427"/>
                </a:lnTo>
                <a:lnTo>
                  <a:pt x="2244" y="427"/>
                </a:lnTo>
                <a:lnTo>
                  <a:pt x="2244" y="2663"/>
                </a:lnTo>
                <a:lnTo>
                  <a:pt x="1759" y="2663"/>
                </a:lnTo>
                <a:lnTo>
                  <a:pt x="1759" y="2119"/>
                </a:lnTo>
                <a:lnTo>
                  <a:pt x="1759" y="2110"/>
                </a:lnTo>
                <a:lnTo>
                  <a:pt x="1758" y="2102"/>
                </a:lnTo>
                <a:lnTo>
                  <a:pt x="1756" y="2094"/>
                </a:lnTo>
                <a:lnTo>
                  <a:pt x="1754" y="2087"/>
                </a:lnTo>
                <a:lnTo>
                  <a:pt x="1752" y="2079"/>
                </a:lnTo>
                <a:lnTo>
                  <a:pt x="1749" y="2073"/>
                </a:lnTo>
                <a:lnTo>
                  <a:pt x="1746" y="2065"/>
                </a:lnTo>
                <a:lnTo>
                  <a:pt x="1743" y="2059"/>
                </a:lnTo>
                <a:lnTo>
                  <a:pt x="1737" y="2054"/>
                </a:lnTo>
                <a:lnTo>
                  <a:pt x="1733" y="2048"/>
                </a:lnTo>
                <a:lnTo>
                  <a:pt x="1728" y="2044"/>
                </a:lnTo>
                <a:lnTo>
                  <a:pt x="1721" y="2041"/>
                </a:lnTo>
                <a:lnTo>
                  <a:pt x="1715" y="2038"/>
                </a:lnTo>
                <a:lnTo>
                  <a:pt x="1708" y="2035"/>
                </a:lnTo>
                <a:lnTo>
                  <a:pt x="1701" y="2033"/>
                </a:lnTo>
                <a:lnTo>
                  <a:pt x="1693" y="2033"/>
                </a:lnTo>
                <a:lnTo>
                  <a:pt x="1116" y="2033"/>
                </a:lnTo>
                <a:lnTo>
                  <a:pt x="1108" y="2033"/>
                </a:lnTo>
                <a:lnTo>
                  <a:pt x="1101" y="2035"/>
                </a:lnTo>
                <a:lnTo>
                  <a:pt x="1094" y="2038"/>
                </a:lnTo>
                <a:lnTo>
                  <a:pt x="1088" y="2041"/>
                </a:lnTo>
                <a:lnTo>
                  <a:pt x="1082" y="2044"/>
                </a:lnTo>
                <a:lnTo>
                  <a:pt x="1076" y="2048"/>
                </a:lnTo>
                <a:lnTo>
                  <a:pt x="1072" y="2054"/>
                </a:lnTo>
                <a:lnTo>
                  <a:pt x="1067" y="2059"/>
                </a:lnTo>
                <a:lnTo>
                  <a:pt x="1063" y="2065"/>
                </a:lnTo>
                <a:lnTo>
                  <a:pt x="1060" y="2073"/>
                </a:lnTo>
                <a:lnTo>
                  <a:pt x="1057" y="2079"/>
                </a:lnTo>
                <a:lnTo>
                  <a:pt x="1055" y="2087"/>
                </a:lnTo>
                <a:lnTo>
                  <a:pt x="1053" y="2094"/>
                </a:lnTo>
                <a:lnTo>
                  <a:pt x="1052" y="2102"/>
                </a:lnTo>
                <a:lnTo>
                  <a:pt x="1051" y="2110"/>
                </a:lnTo>
                <a:lnTo>
                  <a:pt x="1051" y="2119"/>
                </a:lnTo>
                <a:close/>
                <a:moveTo>
                  <a:pt x="984" y="898"/>
                </a:moveTo>
                <a:lnTo>
                  <a:pt x="984" y="230"/>
                </a:lnTo>
                <a:lnTo>
                  <a:pt x="985" y="219"/>
                </a:lnTo>
                <a:lnTo>
                  <a:pt x="986" y="210"/>
                </a:lnTo>
                <a:lnTo>
                  <a:pt x="987" y="201"/>
                </a:lnTo>
                <a:lnTo>
                  <a:pt x="990" y="192"/>
                </a:lnTo>
                <a:lnTo>
                  <a:pt x="993" y="185"/>
                </a:lnTo>
                <a:lnTo>
                  <a:pt x="997" y="177"/>
                </a:lnTo>
                <a:lnTo>
                  <a:pt x="1001" y="172"/>
                </a:lnTo>
                <a:lnTo>
                  <a:pt x="1007" y="166"/>
                </a:lnTo>
                <a:lnTo>
                  <a:pt x="1012" y="161"/>
                </a:lnTo>
                <a:lnTo>
                  <a:pt x="1018" y="156"/>
                </a:lnTo>
                <a:lnTo>
                  <a:pt x="1025" y="153"/>
                </a:lnTo>
                <a:lnTo>
                  <a:pt x="1033" y="150"/>
                </a:lnTo>
                <a:lnTo>
                  <a:pt x="1041" y="148"/>
                </a:lnTo>
                <a:lnTo>
                  <a:pt x="1051" y="145"/>
                </a:lnTo>
                <a:lnTo>
                  <a:pt x="1060" y="144"/>
                </a:lnTo>
                <a:lnTo>
                  <a:pt x="1070" y="144"/>
                </a:lnTo>
                <a:lnTo>
                  <a:pt x="1739" y="144"/>
                </a:lnTo>
                <a:lnTo>
                  <a:pt x="1749" y="144"/>
                </a:lnTo>
                <a:lnTo>
                  <a:pt x="1759" y="145"/>
                </a:lnTo>
                <a:lnTo>
                  <a:pt x="1768" y="148"/>
                </a:lnTo>
                <a:lnTo>
                  <a:pt x="1776" y="150"/>
                </a:lnTo>
                <a:lnTo>
                  <a:pt x="1784" y="153"/>
                </a:lnTo>
                <a:lnTo>
                  <a:pt x="1791" y="156"/>
                </a:lnTo>
                <a:lnTo>
                  <a:pt x="1797" y="161"/>
                </a:lnTo>
                <a:lnTo>
                  <a:pt x="1802" y="166"/>
                </a:lnTo>
                <a:lnTo>
                  <a:pt x="1808" y="172"/>
                </a:lnTo>
                <a:lnTo>
                  <a:pt x="1812" y="177"/>
                </a:lnTo>
                <a:lnTo>
                  <a:pt x="1816" y="185"/>
                </a:lnTo>
                <a:lnTo>
                  <a:pt x="1820" y="192"/>
                </a:lnTo>
                <a:lnTo>
                  <a:pt x="1822" y="201"/>
                </a:lnTo>
                <a:lnTo>
                  <a:pt x="1823" y="210"/>
                </a:lnTo>
                <a:lnTo>
                  <a:pt x="1824" y="219"/>
                </a:lnTo>
                <a:lnTo>
                  <a:pt x="1825" y="230"/>
                </a:lnTo>
                <a:lnTo>
                  <a:pt x="1825" y="898"/>
                </a:lnTo>
                <a:lnTo>
                  <a:pt x="1824" y="909"/>
                </a:lnTo>
                <a:lnTo>
                  <a:pt x="1823" y="918"/>
                </a:lnTo>
                <a:lnTo>
                  <a:pt x="1822" y="927"/>
                </a:lnTo>
                <a:lnTo>
                  <a:pt x="1820" y="935"/>
                </a:lnTo>
                <a:lnTo>
                  <a:pt x="1816" y="943"/>
                </a:lnTo>
                <a:lnTo>
                  <a:pt x="1812" y="950"/>
                </a:lnTo>
                <a:lnTo>
                  <a:pt x="1808" y="957"/>
                </a:lnTo>
                <a:lnTo>
                  <a:pt x="1802" y="962"/>
                </a:lnTo>
                <a:lnTo>
                  <a:pt x="1797" y="968"/>
                </a:lnTo>
                <a:lnTo>
                  <a:pt x="1791" y="972"/>
                </a:lnTo>
                <a:lnTo>
                  <a:pt x="1784" y="975"/>
                </a:lnTo>
                <a:lnTo>
                  <a:pt x="1776" y="978"/>
                </a:lnTo>
                <a:lnTo>
                  <a:pt x="1768" y="980"/>
                </a:lnTo>
                <a:lnTo>
                  <a:pt x="1759" y="982"/>
                </a:lnTo>
                <a:lnTo>
                  <a:pt x="1749" y="984"/>
                </a:lnTo>
                <a:lnTo>
                  <a:pt x="1739" y="984"/>
                </a:lnTo>
                <a:lnTo>
                  <a:pt x="1070" y="984"/>
                </a:lnTo>
                <a:lnTo>
                  <a:pt x="1060" y="984"/>
                </a:lnTo>
                <a:lnTo>
                  <a:pt x="1051" y="982"/>
                </a:lnTo>
                <a:lnTo>
                  <a:pt x="1041" y="980"/>
                </a:lnTo>
                <a:lnTo>
                  <a:pt x="1033" y="978"/>
                </a:lnTo>
                <a:lnTo>
                  <a:pt x="1025" y="975"/>
                </a:lnTo>
                <a:lnTo>
                  <a:pt x="1018" y="972"/>
                </a:lnTo>
                <a:lnTo>
                  <a:pt x="1012" y="968"/>
                </a:lnTo>
                <a:lnTo>
                  <a:pt x="1007" y="962"/>
                </a:lnTo>
                <a:lnTo>
                  <a:pt x="1001" y="957"/>
                </a:lnTo>
                <a:lnTo>
                  <a:pt x="997" y="950"/>
                </a:lnTo>
                <a:lnTo>
                  <a:pt x="993" y="943"/>
                </a:lnTo>
                <a:lnTo>
                  <a:pt x="990" y="935"/>
                </a:lnTo>
                <a:lnTo>
                  <a:pt x="987" y="927"/>
                </a:lnTo>
                <a:lnTo>
                  <a:pt x="986" y="918"/>
                </a:lnTo>
                <a:lnTo>
                  <a:pt x="985" y="909"/>
                </a:lnTo>
                <a:lnTo>
                  <a:pt x="984" y="898"/>
                </a:lnTo>
                <a:close/>
                <a:moveTo>
                  <a:pt x="840" y="230"/>
                </a:moveTo>
                <a:lnTo>
                  <a:pt x="840" y="282"/>
                </a:lnTo>
                <a:lnTo>
                  <a:pt x="492" y="282"/>
                </a:lnTo>
                <a:lnTo>
                  <a:pt x="484" y="282"/>
                </a:lnTo>
                <a:lnTo>
                  <a:pt x="475" y="284"/>
                </a:lnTo>
                <a:lnTo>
                  <a:pt x="467" y="287"/>
                </a:lnTo>
                <a:lnTo>
                  <a:pt x="460" y="291"/>
                </a:lnTo>
                <a:lnTo>
                  <a:pt x="454" y="295"/>
                </a:lnTo>
                <a:lnTo>
                  <a:pt x="447" y="299"/>
                </a:lnTo>
                <a:lnTo>
                  <a:pt x="442" y="306"/>
                </a:lnTo>
                <a:lnTo>
                  <a:pt x="438" y="312"/>
                </a:lnTo>
                <a:lnTo>
                  <a:pt x="433" y="320"/>
                </a:lnTo>
                <a:lnTo>
                  <a:pt x="430" y="327"/>
                </a:lnTo>
                <a:lnTo>
                  <a:pt x="427" y="335"/>
                </a:lnTo>
                <a:lnTo>
                  <a:pt x="425" y="343"/>
                </a:lnTo>
                <a:lnTo>
                  <a:pt x="423" y="353"/>
                </a:lnTo>
                <a:lnTo>
                  <a:pt x="422" y="361"/>
                </a:lnTo>
                <a:lnTo>
                  <a:pt x="421" y="371"/>
                </a:lnTo>
                <a:lnTo>
                  <a:pt x="421" y="381"/>
                </a:lnTo>
                <a:lnTo>
                  <a:pt x="421" y="984"/>
                </a:lnTo>
                <a:lnTo>
                  <a:pt x="65" y="984"/>
                </a:lnTo>
                <a:lnTo>
                  <a:pt x="58" y="985"/>
                </a:lnTo>
                <a:lnTo>
                  <a:pt x="50" y="986"/>
                </a:lnTo>
                <a:lnTo>
                  <a:pt x="44" y="988"/>
                </a:lnTo>
                <a:lnTo>
                  <a:pt x="38" y="991"/>
                </a:lnTo>
                <a:lnTo>
                  <a:pt x="32" y="995"/>
                </a:lnTo>
                <a:lnTo>
                  <a:pt x="27" y="1000"/>
                </a:lnTo>
                <a:lnTo>
                  <a:pt x="22" y="1005"/>
                </a:lnTo>
                <a:lnTo>
                  <a:pt x="17" y="1010"/>
                </a:lnTo>
                <a:lnTo>
                  <a:pt x="13" y="1017"/>
                </a:lnTo>
                <a:lnTo>
                  <a:pt x="10" y="1023"/>
                </a:lnTo>
                <a:lnTo>
                  <a:pt x="7" y="1031"/>
                </a:lnTo>
                <a:lnTo>
                  <a:pt x="4" y="1037"/>
                </a:lnTo>
                <a:lnTo>
                  <a:pt x="2" y="1046"/>
                </a:lnTo>
                <a:lnTo>
                  <a:pt x="1" y="1053"/>
                </a:lnTo>
                <a:lnTo>
                  <a:pt x="0" y="1061"/>
                </a:lnTo>
                <a:lnTo>
                  <a:pt x="0" y="1069"/>
                </a:lnTo>
                <a:lnTo>
                  <a:pt x="0" y="2715"/>
                </a:lnTo>
                <a:lnTo>
                  <a:pt x="0" y="2726"/>
                </a:lnTo>
                <a:lnTo>
                  <a:pt x="2" y="2736"/>
                </a:lnTo>
                <a:lnTo>
                  <a:pt x="3" y="2745"/>
                </a:lnTo>
                <a:lnTo>
                  <a:pt x="7" y="2754"/>
                </a:lnTo>
                <a:lnTo>
                  <a:pt x="10" y="2762"/>
                </a:lnTo>
                <a:lnTo>
                  <a:pt x="14" y="2770"/>
                </a:lnTo>
                <a:lnTo>
                  <a:pt x="19" y="2776"/>
                </a:lnTo>
                <a:lnTo>
                  <a:pt x="25" y="2783"/>
                </a:lnTo>
                <a:lnTo>
                  <a:pt x="31" y="2788"/>
                </a:lnTo>
                <a:lnTo>
                  <a:pt x="38" y="2793"/>
                </a:lnTo>
                <a:lnTo>
                  <a:pt x="45" y="2798"/>
                </a:lnTo>
                <a:lnTo>
                  <a:pt x="54" y="2801"/>
                </a:lnTo>
                <a:lnTo>
                  <a:pt x="62" y="2803"/>
                </a:lnTo>
                <a:lnTo>
                  <a:pt x="72" y="2805"/>
                </a:lnTo>
                <a:lnTo>
                  <a:pt x="81" y="2806"/>
                </a:lnTo>
                <a:lnTo>
                  <a:pt x="92" y="2807"/>
                </a:lnTo>
                <a:lnTo>
                  <a:pt x="2717" y="2807"/>
                </a:lnTo>
                <a:lnTo>
                  <a:pt x="2728" y="2806"/>
                </a:lnTo>
                <a:lnTo>
                  <a:pt x="2737" y="2805"/>
                </a:lnTo>
                <a:lnTo>
                  <a:pt x="2747" y="2803"/>
                </a:lnTo>
                <a:lnTo>
                  <a:pt x="2756" y="2801"/>
                </a:lnTo>
                <a:lnTo>
                  <a:pt x="2764" y="2798"/>
                </a:lnTo>
                <a:lnTo>
                  <a:pt x="2772" y="2793"/>
                </a:lnTo>
                <a:lnTo>
                  <a:pt x="2778" y="2788"/>
                </a:lnTo>
                <a:lnTo>
                  <a:pt x="2784" y="2783"/>
                </a:lnTo>
                <a:lnTo>
                  <a:pt x="2790" y="2776"/>
                </a:lnTo>
                <a:lnTo>
                  <a:pt x="2795" y="2770"/>
                </a:lnTo>
                <a:lnTo>
                  <a:pt x="2799" y="2762"/>
                </a:lnTo>
                <a:lnTo>
                  <a:pt x="2803" y="2754"/>
                </a:lnTo>
                <a:lnTo>
                  <a:pt x="2806" y="2745"/>
                </a:lnTo>
                <a:lnTo>
                  <a:pt x="2808" y="2736"/>
                </a:lnTo>
                <a:lnTo>
                  <a:pt x="2809" y="2726"/>
                </a:lnTo>
                <a:lnTo>
                  <a:pt x="2809" y="2715"/>
                </a:lnTo>
                <a:lnTo>
                  <a:pt x="2809" y="1069"/>
                </a:lnTo>
                <a:lnTo>
                  <a:pt x="2809" y="1061"/>
                </a:lnTo>
                <a:lnTo>
                  <a:pt x="2808" y="1053"/>
                </a:lnTo>
                <a:lnTo>
                  <a:pt x="2807" y="1046"/>
                </a:lnTo>
                <a:lnTo>
                  <a:pt x="2805" y="1037"/>
                </a:lnTo>
                <a:lnTo>
                  <a:pt x="2803" y="1031"/>
                </a:lnTo>
                <a:lnTo>
                  <a:pt x="2799" y="1023"/>
                </a:lnTo>
                <a:lnTo>
                  <a:pt x="2796" y="1017"/>
                </a:lnTo>
                <a:lnTo>
                  <a:pt x="2792" y="1010"/>
                </a:lnTo>
                <a:lnTo>
                  <a:pt x="2788" y="1005"/>
                </a:lnTo>
                <a:lnTo>
                  <a:pt x="2783" y="1000"/>
                </a:lnTo>
                <a:lnTo>
                  <a:pt x="2778" y="995"/>
                </a:lnTo>
                <a:lnTo>
                  <a:pt x="2772" y="991"/>
                </a:lnTo>
                <a:lnTo>
                  <a:pt x="2765" y="988"/>
                </a:lnTo>
                <a:lnTo>
                  <a:pt x="2759" y="986"/>
                </a:lnTo>
                <a:lnTo>
                  <a:pt x="2751" y="985"/>
                </a:lnTo>
                <a:lnTo>
                  <a:pt x="2744" y="984"/>
                </a:lnTo>
                <a:lnTo>
                  <a:pt x="2389" y="984"/>
                </a:lnTo>
                <a:lnTo>
                  <a:pt x="2389" y="381"/>
                </a:lnTo>
                <a:lnTo>
                  <a:pt x="2389" y="360"/>
                </a:lnTo>
                <a:lnTo>
                  <a:pt x="2385" y="342"/>
                </a:lnTo>
                <a:lnTo>
                  <a:pt x="2383" y="334"/>
                </a:lnTo>
                <a:lnTo>
                  <a:pt x="2380" y="326"/>
                </a:lnTo>
                <a:lnTo>
                  <a:pt x="2377" y="319"/>
                </a:lnTo>
                <a:lnTo>
                  <a:pt x="2373" y="312"/>
                </a:lnTo>
                <a:lnTo>
                  <a:pt x="2367" y="307"/>
                </a:lnTo>
                <a:lnTo>
                  <a:pt x="2362" y="300"/>
                </a:lnTo>
                <a:lnTo>
                  <a:pt x="2355" y="296"/>
                </a:lnTo>
                <a:lnTo>
                  <a:pt x="2349" y="292"/>
                </a:lnTo>
                <a:lnTo>
                  <a:pt x="2342" y="288"/>
                </a:lnTo>
                <a:lnTo>
                  <a:pt x="2334" y="284"/>
                </a:lnTo>
                <a:lnTo>
                  <a:pt x="2326" y="282"/>
                </a:lnTo>
                <a:lnTo>
                  <a:pt x="2317" y="282"/>
                </a:lnTo>
                <a:lnTo>
                  <a:pt x="1969" y="282"/>
                </a:lnTo>
                <a:lnTo>
                  <a:pt x="1968" y="253"/>
                </a:lnTo>
                <a:lnTo>
                  <a:pt x="1967" y="226"/>
                </a:lnTo>
                <a:lnTo>
                  <a:pt x="1964" y="198"/>
                </a:lnTo>
                <a:lnTo>
                  <a:pt x="1959" y="172"/>
                </a:lnTo>
                <a:lnTo>
                  <a:pt x="1957" y="160"/>
                </a:lnTo>
                <a:lnTo>
                  <a:pt x="1953" y="148"/>
                </a:lnTo>
                <a:lnTo>
                  <a:pt x="1949" y="136"/>
                </a:lnTo>
                <a:lnTo>
                  <a:pt x="1945" y="124"/>
                </a:lnTo>
                <a:lnTo>
                  <a:pt x="1940" y="113"/>
                </a:lnTo>
                <a:lnTo>
                  <a:pt x="1935" y="103"/>
                </a:lnTo>
                <a:lnTo>
                  <a:pt x="1929" y="93"/>
                </a:lnTo>
                <a:lnTo>
                  <a:pt x="1922" y="82"/>
                </a:lnTo>
                <a:lnTo>
                  <a:pt x="1916" y="74"/>
                </a:lnTo>
                <a:lnTo>
                  <a:pt x="1907" y="64"/>
                </a:lnTo>
                <a:lnTo>
                  <a:pt x="1900" y="56"/>
                </a:lnTo>
                <a:lnTo>
                  <a:pt x="1890" y="48"/>
                </a:lnTo>
                <a:lnTo>
                  <a:pt x="1882" y="41"/>
                </a:lnTo>
                <a:lnTo>
                  <a:pt x="1871" y="34"/>
                </a:lnTo>
                <a:lnTo>
                  <a:pt x="1860" y="28"/>
                </a:lnTo>
                <a:lnTo>
                  <a:pt x="1848" y="22"/>
                </a:lnTo>
                <a:lnTo>
                  <a:pt x="1836" y="17"/>
                </a:lnTo>
                <a:lnTo>
                  <a:pt x="1823" y="13"/>
                </a:lnTo>
                <a:lnTo>
                  <a:pt x="1809" y="9"/>
                </a:lnTo>
                <a:lnTo>
                  <a:pt x="1794" y="5"/>
                </a:lnTo>
                <a:lnTo>
                  <a:pt x="1778" y="3"/>
                </a:lnTo>
                <a:lnTo>
                  <a:pt x="1762" y="1"/>
                </a:lnTo>
                <a:lnTo>
                  <a:pt x="1745" y="0"/>
                </a:lnTo>
                <a:lnTo>
                  <a:pt x="1727" y="0"/>
                </a:lnTo>
                <a:lnTo>
                  <a:pt x="1070" y="0"/>
                </a:lnTo>
                <a:lnTo>
                  <a:pt x="1057" y="0"/>
                </a:lnTo>
                <a:lnTo>
                  <a:pt x="1045" y="1"/>
                </a:lnTo>
                <a:lnTo>
                  <a:pt x="1033" y="2"/>
                </a:lnTo>
                <a:lnTo>
                  <a:pt x="1022" y="4"/>
                </a:lnTo>
                <a:lnTo>
                  <a:pt x="1010" y="6"/>
                </a:lnTo>
                <a:lnTo>
                  <a:pt x="998" y="10"/>
                </a:lnTo>
                <a:lnTo>
                  <a:pt x="987" y="13"/>
                </a:lnTo>
                <a:lnTo>
                  <a:pt x="977" y="17"/>
                </a:lnTo>
                <a:lnTo>
                  <a:pt x="967" y="21"/>
                </a:lnTo>
                <a:lnTo>
                  <a:pt x="956" y="26"/>
                </a:lnTo>
                <a:lnTo>
                  <a:pt x="947" y="31"/>
                </a:lnTo>
                <a:lnTo>
                  <a:pt x="938" y="37"/>
                </a:lnTo>
                <a:lnTo>
                  <a:pt x="929" y="43"/>
                </a:lnTo>
                <a:lnTo>
                  <a:pt x="920" y="50"/>
                </a:lnTo>
                <a:lnTo>
                  <a:pt x="913" y="57"/>
                </a:lnTo>
                <a:lnTo>
                  <a:pt x="904" y="64"/>
                </a:lnTo>
                <a:lnTo>
                  <a:pt x="898" y="72"/>
                </a:lnTo>
                <a:lnTo>
                  <a:pt x="890" y="80"/>
                </a:lnTo>
                <a:lnTo>
                  <a:pt x="884" y="89"/>
                </a:lnTo>
                <a:lnTo>
                  <a:pt x="877" y="97"/>
                </a:lnTo>
                <a:lnTo>
                  <a:pt x="872" y="107"/>
                </a:lnTo>
                <a:lnTo>
                  <a:pt x="867" y="117"/>
                </a:lnTo>
                <a:lnTo>
                  <a:pt x="861" y="126"/>
                </a:lnTo>
                <a:lnTo>
                  <a:pt x="857" y="137"/>
                </a:lnTo>
                <a:lnTo>
                  <a:pt x="854" y="148"/>
                </a:lnTo>
                <a:lnTo>
                  <a:pt x="849" y="158"/>
                </a:lnTo>
                <a:lnTo>
                  <a:pt x="847" y="169"/>
                </a:lnTo>
                <a:lnTo>
                  <a:pt x="844" y="181"/>
                </a:lnTo>
                <a:lnTo>
                  <a:pt x="843" y="192"/>
                </a:lnTo>
                <a:lnTo>
                  <a:pt x="841" y="204"/>
                </a:lnTo>
                <a:lnTo>
                  <a:pt x="841" y="217"/>
                </a:lnTo>
                <a:lnTo>
                  <a:pt x="840" y="230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8" name="Freeform 8">
            <a:extLst>
              <a:ext uri="{FF2B5EF4-FFF2-40B4-BE49-F238E27FC236}">
                <a16:creationId xmlns:a16="http://schemas.microsoft.com/office/drawing/2014/main" id="{FE6C00A2-215B-B5B0-348E-221030569E0C}"/>
              </a:ext>
            </a:extLst>
          </p:cNvPr>
          <p:cNvSpPr>
            <a:spLocks noEditPoints="1"/>
          </p:cNvSpPr>
          <p:nvPr/>
        </p:nvSpPr>
        <p:spPr bwMode="auto">
          <a:xfrm>
            <a:off x="6840538" y="5526088"/>
            <a:ext cx="371475" cy="504000"/>
          </a:xfrm>
          <a:custGeom>
            <a:avLst/>
            <a:gdLst>
              <a:gd name="T0" fmla="*/ 628 w 2580"/>
              <a:gd name="T1" fmla="*/ 2709 h 3705"/>
              <a:gd name="T2" fmla="*/ 2048 w 2580"/>
              <a:gd name="T3" fmla="*/ 2942 h 3705"/>
              <a:gd name="T4" fmla="*/ 2455 w 2580"/>
              <a:gd name="T5" fmla="*/ 3459 h 3705"/>
              <a:gd name="T6" fmla="*/ 2428 w 2580"/>
              <a:gd name="T7" fmla="*/ 2359 h 3705"/>
              <a:gd name="T8" fmla="*/ 2014 w 2580"/>
              <a:gd name="T9" fmla="*/ 2070 h 3705"/>
              <a:gd name="T10" fmla="*/ 2088 w 2580"/>
              <a:gd name="T11" fmla="*/ 2191 h 3705"/>
              <a:gd name="T12" fmla="*/ 2231 w 2580"/>
              <a:gd name="T13" fmla="*/ 2424 h 3705"/>
              <a:gd name="T14" fmla="*/ 2098 w 2580"/>
              <a:gd name="T15" fmla="*/ 2827 h 3705"/>
              <a:gd name="T16" fmla="*/ 1995 w 2580"/>
              <a:gd name="T17" fmla="*/ 2741 h 3705"/>
              <a:gd name="T18" fmla="*/ 2110 w 2580"/>
              <a:gd name="T19" fmla="*/ 2561 h 3705"/>
              <a:gd name="T20" fmla="*/ 1841 w 2580"/>
              <a:gd name="T21" fmla="*/ 2311 h 3705"/>
              <a:gd name="T22" fmla="*/ 1795 w 2580"/>
              <a:gd name="T23" fmla="*/ 2691 h 3705"/>
              <a:gd name="T24" fmla="*/ 1878 w 2580"/>
              <a:gd name="T25" fmla="*/ 2824 h 3705"/>
              <a:gd name="T26" fmla="*/ 1662 w 2580"/>
              <a:gd name="T27" fmla="*/ 2689 h 3705"/>
              <a:gd name="T28" fmla="*/ 1706 w 2580"/>
              <a:gd name="T29" fmla="*/ 2245 h 3705"/>
              <a:gd name="T30" fmla="*/ 1702 w 2580"/>
              <a:gd name="T31" fmla="*/ 1975 h 3705"/>
              <a:gd name="T32" fmla="*/ 1007 w 2580"/>
              <a:gd name="T33" fmla="*/ 2499 h 3705"/>
              <a:gd name="T34" fmla="*/ 916 w 2580"/>
              <a:gd name="T35" fmla="*/ 2902 h 3705"/>
              <a:gd name="T36" fmla="*/ 892 w 2580"/>
              <a:gd name="T37" fmla="*/ 2421 h 3705"/>
              <a:gd name="T38" fmla="*/ 1156 w 2580"/>
              <a:gd name="T39" fmla="*/ 2104 h 3705"/>
              <a:gd name="T40" fmla="*/ 703 w 2580"/>
              <a:gd name="T41" fmla="*/ 2246 h 3705"/>
              <a:gd name="T42" fmla="*/ 766 w 2580"/>
              <a:gd name="T43" fmla="*/ 2710 h 3705"/>
              <a:gd name="T44" fmla="*/ 517 w 2580"/>
              <a:gd name="T45" fmla="*/ 2807 h 3705"/>
              <a:gd name="T46" fmla="*/ 514 w 2580"/>
              <a:gd name="T47" fmla="*/ 2549 h 3705"/>
              <a:gd name="T48" fmla="*/ 619 w 2580"/>
              <a:gd name="T49" fmla="*/ 2053 h 3705"/>
              <a:gd name="T50" fmla="*/ 128 w 2580"/>
              <a:gd name="T51" fmla="*/ 2456 h 3705"/>
              <a:gd name="T52" fmla="*/ 442 w 2580"/>
              <a:gd name="T53" fmla="*/ 3003 h 3705"/>
              <a:gd name="T54" fmla="*/ 567 w 2580"/>
              <a:gd name="T55" fmla="*/ 3049 h 3705"/>
              <a:gd name="T56" fmla="*/ 884 w 2580"/>
              <a:gd name="T57" fmla="*/ 3043 h 3705"/>
              <a:gd name="T58" fmla="*/ 1004 w 2580"/>
              <a:gd name="T59" fmla="*/ 3012 h 3705"/>
              <a:gd name="T60" fmla="*/ 53 w 2580"/>
              <a:gd name="T61" fmla="*/ 3705 h 3705"/>
              <a:gd name="T62" fmla="*/ 19 w 2580"/>
              <a:gd name="T63" fmla="*/ 2365 h 3705"/>
              <a:gd name="T64" fmla="*/ 509 w 2580"/>
              <a:gd name="T65" fmla="*/ 1966 h 3705"/>
              <a:gd name="T66" fmla="*/ 860 w 2580"/>
              <a:gd name="T67" fmla="*/ 1543 h 3705"/>
              <a:gd name="T68" fmla="*/ 602 w 2580"/>
              <a:gd name="T69" fmla="*/ 1237 h 3705"/>
              <a:gd name="T70" fmla="*/ 559 w 2580"/>
              <a:gd name="T71" fmla="*/ 928 h 3705"/>
              <a:gd name="T72" fmla="*/ 690 w 2580"/>
              <a:gd name="T73" fmla="*/ 341 h 3705"/>
              <a:gd name="T74" fmla="*/ 1380 w 2580"/>
              <a:gd name="T75" fmla="*/ 7 h 3705"/>
              <a:gd name="T76" fmla="*/ 1980 w 2580"/>
              <a:gd name="T77" fmla="*/ 607 h 3705"/>
              <a:gd name="T78" fmla="*/ 2053 w 2580"/>
              <a:gd name="T79" fmla="*/ 1090 h 3705"/>
              <a:gd name="T80" fmla="*/ 1814 w 2580"/>
              <a:gd name="T81" fmla="*/ 1338 h 3705"/>
              <a:gd name="T82" fmla="*/ 1616 w 2580"/>
              <a:gd name="T83" fmla="*/ 1664 h 3705"/>
              <a:gd name="T84" fmla="*/ 2419 w 2580"/>
              <a:gd name="T85" fmla="*/ 2142 h 3705"/>
              <a:gd name="T86" fmla="*/ 2580 w 2580"/>
              <a:gd name="T87" fmla="*/ 2592 h 3705"/>
              <a:gd name="T88" fmla="*/ 1628 w 2580"/>
              <a:gd name="T89" fmla="*/ 3705 h 3705"/>
              <a:gd name="T90" fmla="*/ 1261 w 2580"/>
              <a:gd name="T91" fmla="*/ 1750 h 3705"/>
              <a:gd name="T92" fmla="*/ 1364 w 2580"/>
              <a:gd name="T93" fmla="*/ 1992 h 3705"/>
              <a:gd name="T94" fmla="*/ 1085 w 2580"/>
              <a:gd name="T95" fmla="*/ 1785 h 3705"/>
              <a:gd name="T96" fmla="*/ 929 w 2580"/>
              <a:gd name="T97" fmla="*/ 1425 h 3705"/>
              <a:gd name="T98" fmla="*/ 1193 w 2580"/>
              <a:gd name="T99" fmla="*/ 832 h 3705"/>
              <a:gd name="T100" fmla="*/ 1695 w 2580"/>
              <a:gd name="T101" fmla="*/ 814 h 3705"/>
              <a:gd name="T102" fmla="*/ 1542 w 2580"/>
              <a:gd name="T103" fmla="*/ 1548 h 3705"/>
              <a:gd name="T104" fmla="*/ 1908 w 2580"/>
              <a:gd name="T105" fmla="*/ 975 h 3705"/>
              <a:gd name="T106" fmla="*/ 645 w 2580"/>
              <a:gd name="T107" fmla="*/ 1064 h 3705"/>
              <a:gd name="T108" fmla="*/ 692 w 2580"/>
              <a:gd name="T109" fmla="*/ 1154 h 3705"/>
              <a:gd name="T110" fmla="*/ 758 w 2580"/>
              <a:gd name="T111" fmla="*/ 781 h 3705"/>
              <a:gd name="T112" fmla="*/ 877 w 2580"/>
              <a:gd name="T113" fmla="*/ 294 h 3705"/>
              <a:gd name="T114" fmla="*/ 1330 w 2580"/>
              <a:gd name="T115" fmla="*/ 121 h 3705"/>
              <a:gd name="T116" fmla="*/ 1800 w 2580"/>
              <a:gd name="T117" fmla="*/ 430 h 3705"/>
              <a:gd name="T118" fmla="*/ 1787 w 2580"/>
              <a:gd name="T119" fmla="*/ 728 h 3705"/>
              <a:gd name="T120" fmla="*/ 1359 w 2580"/>
              <a:gd name="T121" fmla="*/ 647 h 3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80" h="3705">
                <a:moveTo>
                  <a:pt x="573" y="2677"/>
                </a:moveTo>
                <a:lnTo>
                  <a:pt x="573" y="2669"/>
                </a:lnTo>
                <a:lnTo>
                  <a:pt x="574" y="2665"/>
                </a:lnTo>
                <a:lnTo>
                  <a:pt x="576" y="2659"/>
                </a:lnTo>
                <a:lnTo>
                  <a:pt x="580" y="2648"/>
                </a:lnTo>
                <a:lnTo>
                  <a:pt x="598" y="2645"/>
                </a:lnTo>
                <a:lnTo>
                  <a:pt x="612" y="2644"/>
                </a:lnTo>
                <a:lnTo>
                  <a:pt x="618" y="2645"/>
                </a:lnTo>
                <a:lnTo>
                  <a:pt x="623" y="2645"/>
                </a:lnTo>
                <a:lnTo>
                  <a:pt x="628" y="2647"/>
                </a:lnTo>
                <a:lnTo>
                  <a:pt x="632" y="2648"/>
                </a:lnTo>
                <a:lnTo>
                  <a:pt x="636" y="2651"/>
                </a:lnTo>
                <a:lnTo>
                  <a:pt x="639" y="2653"/>
                </a:lnTo>
                <a:lnTo>
                  <a:pt x="642" y="2656"/>
                </a:lnTo>
                <a:lnTo>
                  <a:pt x="644" y="2659"/>
                </a:lnTo>
                <a:lnTo>
                  <a:pt x="647" y="2666"/>
                </a:lnTo>
                <a:lnTo>
                  <a:pt x="647" y="2672"/>
                </a:lnTo>
                <a:lnTo>
                  <a:pt x="647" y="2679"/>
                </a:lnTo>
                <a:lnTo>
                  <a:pt x="645" y="2687"/>
                </a:lnTo>
                <a:lnTo>
                  <a:pt x="642" y="2693"/>
                </a:lnTo>
                <a:lnTo>
                  <a:pt x="637" y="2700"/>
                </a:lnTo>
                <a:lnTo>
                  <a:pt x="633" y="2705"/>
                </a:lnTo>
                <a:lnTo>
                  <a:pt x="628" y="2709"/>
                </a:lnTo>
                <a:lnTo>
                  <a:pt x="622" y="2713"/>
                </a:lnTo>
                <a:lnTo>
                  <a:pt x="616" y="2714"/>
                </a:lnTo>
                <a:lnTo>
                  <a:pt x="604" y="2713"/>
                </a:lnTo>
                <a:lnTo>
                  <a:pt x="597" y="2712"/>
                </a:lnTo>
                <a:lnTo>
                  <a:pt x="589" y="2709"/>
                </a:lnTo>
                <a:lnTo>
                  <a:pt x="580" y="2706"/>
                </a:lnTo>
                <a:lnTo>
                  <a:pt x="576" y="2696"/>
                </a:lnTo>
                <a:lnTo>
                  <a:pt x="574" y="2690"/>
                </a:lnTo>
                <a:lnTo>
                  <a:pt x="573" y="2686"/>
                </a:lnTo>
                <a:lnTo>
                  <a:pt x="573" y="2677"/>
                </a:lnTo>
                <a:close/>
                <a:moveTo>
                  <a:pt x="2014" y="3587"/>
                </a:moveTo>
                <a:lnTo>
                  <a:pt x="2013" y="3046"/>
                </a:lnTo>
                <a:lnTo>
                  <a:pt x="2013" y="3027"/>
                </a:lnTo>
                <a:lnTo>
                  <a:pt x="2014" y="3008"/>
                </a:lnTo>
                <a:lnTo>
                  <a:pt x="2015" y="2998"/>
                </a:lnTo>
                <a:lnTo>
                  <a:pt x="2017" y="2989"/>
                </a:lnTo>
                <a:lnTo>
                  <a:pt x="2019" y="2981"/>
                </a:lnTo>
                <a:lnTo>
                  <a:pt x="2021" y="2972"/>
                </a:lnTo>
                <a:lnTo>
                  <a:pt x="2025" y="2965"/>
                </a:lnTo>
                <a:lnTo>
                  <a:pt x="2029" y="2957"/>
                </a:lnTo>
                <a:lnTo>
                  <a:pt x="2034" y="2952"/>
                </a:lnTo>
                <a:lnTo>
                  <a:pt x="2041" y="2947"/>
                </a:lnTo>
                <a:lnTo>
                  <a:pt x="2048" y="2942"/>
                </a:lnTo>
                <a:lnTo>
                  <a:pt x="2057" y="2939"/>
                </a:lnTo>
                <a:lnTo>
                  <a:pt x="2067" y="2937"/>
                </a:lnTo>
                <a:lnTo>
                  <a:pt x="2078" y="2937"/>
                </a:lnTo>
                <a:lnTo>
                  <a:pt x="2089" y="2938"/>
                </a:lnTo>
                <a:lnTo>
                  <a:pt x="2098" y="2940"/>
                </a:lnTo>
                <a:lnTo>
                  <a:pt x="2107" y="2944"/>
                </a:lnTo>
                <a:lnTo>
                  <a:pt x="2113" y="2948"/>
                </a:lnTo>
                <a:lnTo>
                  <a:pt x="2120" y="2954"/>
                </a:lnTo>
                <a:lnTo>
                  <a:pt x="2124" y="2961"/>
                </a:lnTo>
                <a:lnTo>
                  <a:pt x="2128" y="2968"/>
                </a:lnTo>
                <a:lnTo>
                  <a:pt x="2130" y="2976"/>
                </a:lnTo>
                <a:lnTo>
                  <a:pt x="2133" y="2985"/>
                </a:lnTo>
                <a:lnTo>
                  <a:pt x="2135" y="2994"/>
                </a:lnTo>
                <a:lnTo>
                  <a:pt x="2136" y="3004"/>
                </a:lnTo>
                <a:lnTo>
                  <a:pt x="2136" y="3015"/>
                </a:lnTo>
                <a:lnTo>
                  <a:pt x="2137" y="3038"/>
                </a:lnTo>
                <a:lnTo>
                  <a:pt x="2137" y="3061"/>
                </a:lnTo>
                <a:lnTo>
                  <a:pt x="2137" y="3587"/>
                </a:lnTo>
                <a:lnTo>
                  <a:pt x="2152" y="3587"/>
                </a:lnTo>
                <a:lnTo>
                  <a:pt x="2152" y="3589"/>
                </a:lnTo>
                <a:lnTo>
                  <a:pt x="2455" y="3589"/>
                </a:lnTo>
                <a:lnTo>
                  <a:pt x="2455" y="3524"/>
                </a:lnTo>
                <a:lnTo>
                  <a:pt x="2455" y="3459"/>
                </a:lnTo>
                <a:lnTo>
                  <a:pt x="2455" y="3394"/>
                </a:lnTo>
                <a:lnTo>
                  <a:pt x="2455" y="3328"/>
                </a:lnTo>
                <a:lnTo>
                  <a:pt x="2455" y="3263"/>
                </a:lnTo>
                <a:lnTo>
                  <a:pt x="2455" y="3198"/>
                </a:lnTo>
                <a:lnTo>
                  <a:pt x="2455" y="3133"/>
                </a:lnTo>
                <a:lnTo>
                  <a:pt x="2455" y="3068"/>
                </a:lnTo>
                <a:lnTo>
                  <a:pt x="2455" y="3003"/>
                </a:lnTo>
                <a:lnTo>
                  <a:pt x="2455" y="2938"/>
                </a:lnTo>
                <a:lnTo>
                  <a:pt x="2455" y="2873"/>
                </a:lnTo>
                <a:lnTo>
                  <a:pt x="2455" y="2808"/>
                </a:lnTo>
                <a:lnTo>
                  <a:pt x="2455" y="2743"/>
                </a:lnTo>
                <a:lnTo>
                  <a:pt x="2455" y="2677"/>
                </a:lnTo>
                <a:lnTo>
                  <a:pt x="2455" y="2612"/>
                </a:lnTo>
                <a:lnTo>
                  <a:pt x="2455" y="2547"/>
                </a:lnTo>
                <a:lnTo>
                  <a:pt x="2455" y="2522"/>
                </a:lnTo>
                <a:lnTo>
                  <a:pt x="2454" y="2498"/>
                </a:lnTo>
                <a:lnTo>
                  <a:pt x="2452" y="2475"/>
                </a:lnTo>
                <a:lnTo>
                  <a:pt x="2449" y="2454"/>
                </a:lnTo>
                <a:lnTo>
                  <a:pt x="2446" y="2433"/>
                </a:lnTo>
                <a:lnTo>
                  <a:pt x="2443" y="2413"/>
                </a:lnTo>
                <a:lnTo>
                  <a:pt x="2439" y="2394"/>
                </a:lnTo>
                <a:lnTo>
                  <a:pt x="2433" y="2376"/>
                </a:lnTo>
                <a:lnTo>
                  <a:pt x="2428" y="2359"/>
                </a:lnTo>
                <a:lnTo>
                  <a:pt x="2421" y="2343"/>
                </a:lnTo>
                <a:lnTo>
                  <a:pt x="2414" y="2328"/>
                </a:lnTo>
                <a:lnTo>
                  <a:pt x="2406" y="2313"/>
                </a:lnTo>
                <a:lnTo>
                  <a:pt x="2398" y="2299"/>
                </a:lnTo>
                <a:lnTo>
                  <a:pt x="2388" y="2285"/>
                </a:lnTo>
                <a:lnTo>
                  <a:pt x="2379" y="2273"/>
                </a:lnTo>
                <a:lnTo>
                  <a:pt x="2368" y="2260"/>
                </a:lnTo>
                <a:lnTo>
                  <a:pt x="2357" y="2249"/>
                </a:lnTo>
                <a:lnTo>
                  <a:pt x="2345" y="2238"/>
                </a:lnTo>
                <a:lnTo>
                  <a:pt x="2333" y="2227"/>
                </a:lnTo>
                <a:lnTo>
                  <a:pt x="2320" y="2217"/>
                </a:lnTo>
                <a:lnTo>
                  <a:pt x="2306" y="2207"/>
                </a:lnTo>
                <a:lnTo>
                  <a:pt x="2291" y="2197"/>
                </a:lnTo>
                <a:lnTo>
                  <a:pt x="2276" y="2188"/>
                </a:lnTo>
                <a:lnTo>
                  <a:pt x="2260" y="2179"/>
                </a:lnTo>
                <a:lnTo>
                  <a:pt x="2227" y="2162"/>
                </a:lnTo>
                <a:lnTo>
                  <a:pt x="2190" y="2145"/>
                </a:lnTo>
                <a:lnTo>
                  <a:pt x="2151" y="2128"/>
                </a:lnTo>
                <a:lnTo>
                  <a:pt x="2110" y="2111"/>
                </a:lnTo>
                <a:lnTo>
                  <a:pt x="2090" y="2103"/>
                </a:lnTo>
                <a:lnTo>
                  <a:pt x="2067" y="2093"/>
                </a:lnTo>
                <a:lnTo>
                  <a:pt x="2041" y="2082"/>
                </a:lnTo>
                <a:lnTo>
                  <a:pt x="2014" y="2070"/>
                </a:lnTo>
                <a:lnTo>
                  <a:pt x="1987" y="2059"/>
                </a:lnTo>
                <a:lnTo>
                  <a:pt x="1961" y="2051"/>
                </a:lnTo>
                <a:lnTo>
                  <a:pt x="1949" y="2047"/>
                </a:lnTo>
                <a:lnTo>
                  <a:pt x="1938" y="2043"/>
                </a:lnTo>
                <a:lnTo>
                  <a:pt x="1928" y="2041"/>
                </a:lnTo>
                <a:lnTo>
                  <a:pt x="1920" y="2040"/>
                </a:lnTo>
                <a:lnTo>
                  <a:pt x="1922" y="2050"/>
                </a:lnTo>
                <a:lnTo>
                  <a:pt x="1925" y="2059"/>
                </a:lnTo>
                <a:lnTo>
                  <a:pt x="1928" y="2069"/>
                </a:lnTo>
                <a:lnTo>
                  <a:pt x="1933" y="2078"/>
                </a:lnTo>
                <a:lnTo>
                  <a:pt x="1942" y="2096"/>
                </a:lnTo>
                <a:lnTo>
                  <a:pt x="1952" y="2113"/>
                </a:lnTo>
                <a:lnTo>
                  <a:pt x="1961" y="2130"/>
                </a:lnTo>
                <a:lnTo>
                  <a:pt x="1971" y="2147"/>
                </a:lnTo>
                <a:lnTo>
                  <a:pt x="1975" y="2157"/>
                </a:lnTo>
                <a:lnTo>
                  <a:pt x="1979" y="2165"/>
                </a:lnTo>
                <a:lnTo>
                  <a:pt x="1982" y="2175"/>
                </a:lnTo>
                <a:lnTo>
                  <a:pt x="1984" y="2186"/>
                </a:lnTo>
                <a:lnTo>
                  <a:pt x="2020" y="2186"/>
                </a:lnTo>
                <a:lnTo>
                  <a:pt x="2050" y="2187"/>
                </a:lnTo>
                <a:lnTo>
                  <a:pt x="2063" y="2188"/>
                </a:lnTo>
                <a:lnTo>
                  <a:pt x="2076" y="2189"/>
                </a:lnTo>
                <a:lnTo>
                  <a:pt x="2088" y="2191"/>
                </a:lnTo>
                <a:lnTo>
                  <a:pt x="2098" y="2193"/>
                </a:lnTo>
                <a:lnTo>
                  <a:pt x="2108" y="2196"/>
                </a:lnTo>
                <a:lnTo>
                  <a:pt x="2118" y="2199"/>
                </a:lnTo>
                <a:lnTo>
                  <a:pt x="2127" y="2204"/>
                </a:lnTo>
                <a:lnTo>
                  <a:pt x="2137" y="2209"/>
                </a:lnTo>
                <a:lnTo>
                  <a:pt x="2145" y="2215"/>
                </a:lnTo>
                <a:lnTo>
                  <a:pt x="2155" y="2223"/>
                </a:lnTo>
                <a:lnTo>
                  <a:pt x="2165" y="2232"/>
                </a:lnTo>
                <a:lnTo>
                  <a:pt x="2174" y="2241"/>
                </a:lnTo>
                <a:lnTo>
                  <a:pt x="2183" y="2250"/>
                </a:lnTo>
                <a:lnTo>
                  <a:pt x="2190" y="2258"/>
                </a:lnTo>
                <a:lnTo>
                  <a:pt x="2198" y="2268"/>
                </a:lnTo>
                <a:lnTo>
                  <a:pt x="2203" y="2276"/>
                </a:lnTo>
                <a:lnTo>
                  <a:pt x="2209" y="2286"/>
                </a:lnTo>
                <a:lnTo>
                  <a:pt x="2213" y="2296"/>
                </a:lnTo>
                <a:lnTo>
                  <a:pt x="2217" y="2305"/>
                </a:lnTo>
                <a:lnTo>
                  <a:pt x="2220" y="2316"/>
                </a:lnTo>
                <a:lnTo>
                  <a:pt x="2224" y="2327"/>
                </a:lnTo>
                <a:lnTo>
                  <a:pt x="2226" y="2338"/>
                </a:lnTo>
                <a:lnTo>
                  <a:pt x="2228" y="2351"/>
                </a:lnTo>
                <a:lnTo>
                  <a:pt x="2229" y="2364"/>
                </a:lnTo>
                <a:lnTo>
                  <a:pt x="2230" y="2392"/>
                </a:lnTo>
                <a:lnTo>
                  <a:pt x="2231" y="2424"/>
                </a:lnTo>
                <a:lnTo>
                  <a:pt x="2231" y="2489"/>
                </a:lnTo>
                <a:lnTo>
                  <a:pt x="2232" y="2550"/>
                </a:lnTo>
                <a:lnTo>
                  <a:pt x="2232" y="2579"/>
                </a:lnTo>
                <a:lnTo>
                  <a:pt x="2232" y="2608"/>
                </a:lnTo>
                <a:lnTo>
                  <a:pt x="2230" y="2635"/>
                </a:lnTo>
                <a:lnTo>
                  <a:pt x="2228" y="2660"/>
                </a:lnTo>
                <a:lnTo>
                  <a:pt x="2224" y="2685"/>
                </a:lnTo>
                <a:lnTo>
                  <a:pt x="2218" y="2707"/>
                </a:lnTo>
                <a:lnTo>
                  <a:pt x="2214" y="2718"/>
                </a:lnTo>
                <a:lnTo>
                  <a:pt x="2211" y="2729"/>
                </a:lnTo>
                <a:lnTo>
                  <a:pt x="2205" y="2739"/>
                </a:lnTo>
                <a:lnTo>
                  <a:pt x="2200" y="2749"/>
                </a:lnTo>
                <a:lnTo>
                  <a:pt x="2195" y="2759"/>
                </a:lnTo>
                <a:lnTo>
                  <a:pt x="2188" y="2767"/>
                </a:lnTo>
                <a:lnTo>
                  <a:pt x="2181" y="2776"/>
                </a:lnTo>
                <a:lnTo>
                  <a:pt x="2173" y="2784"/>
                </a:lnTo>
                <a:lnTo>
                  <a:pt x="2165" y="2792"/>
                </a:lnTo>
                <a:lnTo>
                  <a:pt x="2155" y="2799"/>
                </a:lnTo>
                <a:lnTo>
                  <a:pt x="2145" y="2807"/>
                </a:lnTo>
                <a:lnTo>
                  <a:pt x="2135" y="2813"/>
                </a:lnTo>
                <a:lnTo>
                  <a:pt x="2123" y="2818"/>
                </a:lnTo>
                <a:lnTo>
                  <a:pt x="2111" y="2823"/>
                </a:lnTo>
                <a:lnTo>
                  <a:pt x="2098" y="2827"/>
                </a:lnTo>
                <a:lnTo>
                  <a:pt x="2084" y="2830"/>
                </a:lnTo>
                <a:lnTo>
                  <a:pt x="2072" y="2832"/>
                </a:lnTo>
                <a:lnTo>
                  <a:pt x="2059" y="2833"/>
                </a:lnTo>
                <a:lnTo>
                  <a:pt x="2046" y="2833"/>
                </a:lnTo>
                <a:lnTo>
                  <a:pt x="2033" y="2832"/>
                </a:lnTo>
                <a:lnTo>
                  <a:pt x="2021" y="2830"/>
                </a:lnTo>
                <a:lnTo>
                  <a:pt x="2012" y="2826"/>
                </a:lnTo>
                <a:lnTo>
                  <a:pt x="2006" y="2823"/>
                </a:lnTo>
                <a:lnTo>
                  <a:pt x="2002" y="2821"/>
                </a:lnTo>
                <a:lnTo>
                  <a:pt x="1999" y="2816"/>
                </a:lnTo>
                <a:lnTo>
                  <a:pt x="1995" y="2813"/>
                </a:lnTo>
                <a:lnTo>
                  <a:pt x="1991" y="2809"/>
                </a:lnTo>
                <a:lnTo>
                  <a:pt x="1989" y="2805"/>
                </a:lnTo>
                <a:lnTo>
                  <a:pt x="1987" y="2799"/>
                </a:lnTo>
                <a:lnTo>
                  <a:pt x="1986" y="2793"/>
                </a:lnTo>
                <a:lnTo>
                  <a:pt x="1985" y="2787"/>
                </a:lnTo>
                <a:lnTo>
                  <a:pt x="1984" y="2781"/>
                </a:lnTo>
                <a:lnTo>
                  <a:pt x="1985" y="2774"/>
                </a:lnTo>
                <a:lnTo>
                  <a:pt x="1985" y="2766"/>
                </a:lnTo>
                <a:lnTo>
                  <a:pt x="1987" y="2759"/>
                </a:lnTo>
                <a:lnTo>
                  <a:pt x="1989" y="2752"/>
                </a:lnTo>
                <a:lnTo>
                  <a:pt x="1991" y="2747"/>
                </a:lnTo>
                <a:lnTo>
                  <a:pt x="1995" y="2741"/>
                </a:lnTo>
                <a:lnTo>
                  <a:pt x="1998" y="2737"/>
                </a:lnTo>
                <a:lnTo>
                  <a:pt x="2001" y="2734"/>
                </a:lnTo>
                <a:lnTo>
                  <a:pt x="2004" y="2731"/>
                </a:lnTo>
                <a:lnTo>
                  <a:pt x="2009" y="2728"/>
                </a:lnTo>
                <a:lnTo>
                  <a:pt x="2018" y="2723"/>
                </a:lnTo>
                <a:lnTo>
                  <a:pt x="2028" y="2720"/>
                </a:lnTo>
                <a:lnTo>
                  <a:pt x="2037" y="2717"/>
                </a:lnTo>
                <a:lnTo>
                  <a:pt x="2048" y="2715"/>
                </a:lnTo>
                <a:lnTo>
                  <a:pt x="2059" y="2713"/>
                </a:lnTo>
                <a:lnTo>
                  <a:pt x="2068" y="2709"/>
                </a:lnTo>
                <a:lnTo>
                  <a:pt x="2078" y="2705"/>
                </a:lnTo>
                <a:lnTo>
                  <a:pt x="2087" y="2699"/>
                </a:lnTo>
                <a:lnTo>
                  <a:pt x="2091" y="2694"/>
                </a:lnTo>
                <a:lnTo>
                  <a:pt x="2094" y="2690"/>
                </a:lnTo>
                <a:lnTo>
                  <a:pt x="2097" y="2685"/>
                </a:lnTo>
                <a:lnTo>
                  <a:pt x="2101" y="2679"/>
                </a:lnTo>
                <a:lnTo>
                  <a:pt x="2103" y="2673"/>
                </a:lnTo>
                <a:lnTo>
                  <a:pt x="2105" y="2666"/>
                </a:lnTo>
                <a:lnTo>
                  <a:pt x="2107" y="2657"/>
                </a:lnTo>
                <a:lnTo>
                  <a:pt x="2108" y="2648"/>
                </a:lnTo>
                <a:lnTo>
                  <a:pt x="2109" y="2621"/>
                </a:lnTo>
                <a:lnTo>
                  <a:pt x="2110" y="2592"/>
                </a:lnTo>
                <a:lnTo>
                  <a:pt x="2110" y="2561"/>
                </a:lnTo>
                <a:lnTo>
                  <a:pt x="2109" y="2530"/>
                </a:lnTo>
                <a:lnTo>
                  <a:pt x="2109" y="2499"/>
                </a:lnTo>
                <a:lnTo>
                  <a:pt x="2108" y="2468"/>
                </a:lnTo>
                <a:lnTo>
                  <a:pt x="2108" y="2438"/>
                </a:lnTo>
                <a:lnTo>
                  <a:pt x="2108" y="2409"/>
                </a:lnTo>
                <a:lnTo>
                  <a:pt x="2108" y="2390"/>
                </a:lnTo>
                <a:lnTo>
                  <a:pt x="2107" y="2373"/>
                </a:lnTo>
                <a:lnTo>
                  <a:pt x="2105" y="2359"/>
                </a:lnTo>
                <a:lnTo>
                  <a:pt x="2102" y="2346"/>
                </a:lnTo>
                <a:lnTo>
                  <a:pt x="2097" y="2336"/>
                </a:lnTo>
                <a:lnTo>
                  <a:pt x="2092" y="2328"/>
                </a:lnTo>
                <a:lnTo>
                  <a:pt x="2087" y="2321"/>
                </a:lnTo>
                <a:lnTo>
                  <a:pt x="2079" y="2317"/>
                </a:lnTo>
                <a:lnTo>
                  <a:pt x="2071" y="2313"/>
                </a:lnTo>
                <a:lnTo>
                  <a:pt x="2060" y="2311"/>
                </a:lnTo>
                <a:lnTo>
                  <a:pt x="2049" y="2310"/>
                </a:lnTo>
                <a:lnTo>
                  <a:pt x="2036" y="2309"/>
                </a:lnTo>
                <a:lnTo>
                  <a:pt x="2006" y="2309"/>
                </a:lnTo>
                <a:lnTo>
                  <a:pt x="1970" y="2309"/>
                </a:lnTo>
                <a:lnTo>
                  <a:pt x="1928" y="2309"/>
                </a:lnTo>
                <a:lnTo>
                  <a:pt x="1894" y="2309"/>
                </a:lnTo>
                <a:lnTo>
                  <a:pt x="1864" y="2310"/>
                </a:lnTo>
                <a:lnTo>
                  <a:pt x="1841" y="2311"/>
                </a:lnTo>
                <a:lnTo>
                  <a:pt x="1830" y="2313"/>
                </a:lnTo>
                <a:lnTo>
                  <a:pt x="1821" y="2315"/>
                </a:lnTo>
                <a:lnTo>
                  <a:pt x="1813" y="2317"/>
                </a:lnTo>
                <a:lnTo>
                  <a:pt x="1806" y="2320"/>
                </a:lnTo>
                <a:lnTo>
                  <a:pt x="1800" y="2325"/>
                </a:lnTo>
                <a:lnTo>
                  <a:pt x="1796" y="2329"/>
                </a:lnTo>
                <a:lnTo>
                  <a:pt x="1790" y="2334"/>
                </a:lnTo>
                <a:lnTo>
                  <a:pt x="1787" y="2341"/>
                </a:lnTo>
                <a:lnTo>
                  <a:pt x="1785" y="2347"/>
                </a:lnTo>
                <a:lnTo>
                  <a:pt x="1782" y="2356"/>
                </a:lnTo>
                <a:lnTo>
                  <a:pt x="1781" y="2364"/>
                </a:lnTo>
                <a:lnTo>
                  <a:pt x="1780" y="2375"/>
                </a:lnTo>
                <a:lnTo>
                  <a:pt x="1779" y="2398"/>
                </a:lnTo>
                <a:lnTo>
                  <a:pt x="1779" y="2427"/>
                </a:lnTo>
                <a:lnTo>
                  <a:pt x="1781" y="2503"/>
                </a:lnTo>
                <a:lnTo>
                  <a:pt x="1782" y="2605"/>
                </a:lnTo>
                <a:lnTo>
                  <a:pt x="1782" y="2632"/>
                </a:lnTo>
                <a:lnTo>
                  <a:pt x="1784" y="2655"/>
                </a:lnTo>
                <a:lnTo>
                  <a:pt x="1786" y="2665"/>
                </a:lnTo>
                <a:lnTo>
                  <a:pt x="1787" y="2672"/>
                </a:lnTo>
                <a:lnTo>
                  <a:pt x="1789" y="2679"/>
                </a:lnTo>
                <a:lnTo>
                  <a:pt x="1792" y="2686"/>
                </a:lnTo>
                <a:lnTo>
                  <a:pt x="1795" y="2691"/>
                </a:lnTo>
                <a:lnTo>
                  <a:pt x="1798" y="2696"/>
                </a:lnTo>
                <a:lnTo>
                  <a:pt x="1801" y="2699"/>
                </a:lnTo>
                <a:lnTo>
                  <a:pt x="1804" y="2702"/>
                </a:lnTo>
                <a:lnTo>
                  <a:pt x="1811" y="2706"/>
                </a:lnTo>
                <a:lnTo>
                  <a:pt x="1819" y="2709"/>
                </a:lnTo>
                <a:lnTo>
                  <a:pt x="1836" y="2712"/>
                </a:lnTo>
                <a:lnTo>
                  <a:pt x="1855" y="2715"/>
                </a:lnTo>
                <a:lnTo>
                  <a:pt x="1864" y="2718"/>
                </a:lnTo>
                <a:lnTo>
                  <a:pt x="1873" y="2723"/>
                </a:lnTo>
                <a:lnTo>
                  <a:pt x="1878" y="2728"/>
                </a:lnTo>
                <a:lnTo>
                  <a:pt x="1882" y="2732"/>
                </a:lnTo>
                <a:lnTo>
                  <a:pt x="1887" y="2736"/>
                </a:lnTo>
                <a:lnTo>
                  <a:pt x="1891" y="2743"/>
                </a:lnTo>
                <a:lnTo>
                  <a:pt x="1896" y="2752"/>
                </a:lnTo>
                <a:lnTo>
                  <a:pt x="1899" y="2763"/>
                </a:lnTo>
                <a:lnTo>
                  <a:pt x="1901" y="2774"/>
                </a:lnTo>
                <a:lnTo>
                  <a:pt x="1899" y="2785"/>
                </a:lnTo>
                <a:lnTo>
                  <a:pt x="1897" y="2796"/>
                </a:lnTo>
                <a:lnTo>
                  <a:pt x="1893" y="2806"/>
                </a:lnTo>
                <a:lnTo>
                  <a:pt x="1890" y="2811"/>
                </a:lnTo>
                <a:lnTo>
                  <a:pt x="1886" y="2815"/>
                </a:lnTo>
                <a:lnTo>
                  <a:pt x="1882" y="2820"/>
                </a:lnTo>
                <a:lnTo>
                  <a:pt x="1878" y="2824"/>
                </a:lnTo>
                <a:lnTo>
                  <a:pt x="1872" y="2828"/>
                </a:lnTo>
                <a:lnTo>
                  <a:pt x="1866" y="2831"/>
                </a:lnTo>
                <a:lnTo>
                  <a:pt x="1860" y="2834"/>
                </a:lnTo>
                <a:lnTo>
                  <a:pt x="1853" y="2837"/>
                </a:lnTo>
                <a:lnTo>
                  <a:pt x="1846" y="2838"/>
                </a:lnTo>
                <a:lnTo>
                  <a:pt x="1838" y="2839"/>
                </a:lnTo>
                <a:lnTo>
                  <a:pt x="1831" y="2839"/>
                </a:lnTo>
                <a:lnTo>
                  <a:pt x="1823" y="2838"/>
                </a:lnTo>
                <a:lnTo>
                  <a:pt x="1807" y="2836"/>
                </a:lnTo>
                <a:lnTo>
                  <a:pt x="1791" y="2830"/>
                </a:lnTo>
                <a:lnTo>
                  <a:pt x="1775" y="2824"/>
                </a:lnTo>
                <a:lnTo>
                  <a:pt x="1759" y="2814"/>
                </a:lnTo>
                <a:lnTo>
                  <a:pt x="1743" y="2805"/>
                </a:lnTo>
                <a:lnTo>
                  <a:pt x="1728" y="2793"/>
                </a:lnTo>
                <a:lnTo>
                  <a:pt x="1714" y="2779"/>
                </a:lnTo>
                <a:lnTo>
                  <a:pt x="1700" y="2765"/>
                </a:lnTo>
                <a:lnTo>
                  <a:pt x="1689" y="2750"/>
                </a:lnTo>
                <a:lnTo>
                  <a:pt x="1679" y="2734"/>
                </a:lnTo>
                <a:lnTo>
                  <a:pt x="1675" y="2725"/>
                </a:lnTo>
                <a:lnTo>
                  <a:pt x="1671" y="2717"/>
                </a:lnTo>
                <a:lnTo>
                  <a:pt x="1667" y="2709"/>
                </a:lnTo>
                <a:lnTo>
                  <a:pt x="1664" y="2701"/>
                </a:lnTo>
                <a:lnTo>
                  <a:pt x="1662" y="2689"/>
                </a:lnTo>
                <a:lnTo>
                  <a:pt x="1660" y="2677"/>
                </a:lnTo>
                <a:lnTo>
                  <a:pt x="1658" y="2665"/>
                </a:lnTo>
                <a:lnTo>
                  <a:pt x="1657" y="2651"/>
                </a:lnTo>
                <a:lnTo>
                  <a:pt x="1656" y="2621"/>
                </a:lnTo>
                <a:lnTo>
                  <a:pt x="1656" y="2590"/>
                </a:lnTo>
                <a:lnTo>
                  <a:pt x="1657" y="2558"/>
                </a:lnTo>
                <a:lnTo>
                  <a:pt x="1658" y="2526"/>
                </a:lnTo>
                <a:lnTo>
                  <a:pt x="1658" y="2496"/>
                </a:lnTo>
                <a:lnTo>
                  <a:pt x="1659" y="2468"/>
                </a:lnTo>
                <a:lnTo>
                  <a:pt x="1659" y="2434"/>
                </a:lnTo>
                <a:lnTo>
                  <a:pt x="1658" y="2404"/>
                </a:lnTo>
                <a:lnTo>
                  <a:pt x="1658" y="2377"/>
                </a:lnTo>
                <a:lnTo>
                  <a:pt x="1660" y="2351"/>
                </a:lnTo>
                <a:lnTo>
                  <a:pt x="1661" y="2340"/>
                </a:lnTo>
                <a:lnTo>
                  <a:pt x="1663" y="2328"/>
                </a:lnTo>
                <a:lnTo>
                  <a:pt x="1665" y="2317"/>
                </a:lnTo>
                <a:lnTo>
                  <a:pt x="1669" y="2305"/>
                </a:lnTo>
                <a:lnTo>
                  <a:pt x="1674" y="2295"/>
                </a:lnTo>
                <a:lnTo>
                  <a:pt x="1679" y="2284"/>
                </a:lnTo>
                <a:lnTo>
                  <a:pt x="1686" y="2273"/>
                </a:lnTo>
                <a:lnTo>
                  <a:pt x="1692" y="2263"/>
                </a:lnTo>
                <a:lnTo>
                  <a:pt x="1699" y="2254"/>
                </a:lnTo>
                <a:lnTo>
                  <a:pt x="1706" y="2245"/>
                </a:lnTo>
                <a:lnTo>
                  <a:pt x="1713" y="2237"/>
                </a:lnTo>
                <a:lnTo>
                  <a:pt x="1721" y="2230"/>
                </a:lnTo>
                <a:lnTo>
                  <a:pt x="1729" y="2223"/>
                </a:lnTo>
                <a:lnTo>
                  <a:pt x="1738" y="2217"/>
                </a:lnTo>
                <a:lnTo>
                  <a:pt x="1746" y="2211"/>
                </a:lnTo>
                <a:lnTo>
                  <a:pt x="1756" y="2206"/>
                </a:lnTo>
                <a:lnTo>
                  <a:pt x="1766" y="2201"/>
                </a:lnTo>
                <a:lnTo>
                  <a:pt x="1776" y="2197"/>
                </a:lnTo>
                <a:lnTo>
                  <a:pt x="1788" y="2193"/>
                </a:lnTo>
                <a:lnTo>
                  <a:pt x="1800" y="2191"/>
                </a:lnTo>
                <a:lnTo>
                  <a:pt x="1812" y="2188"/>
                </a:lnTo>
                <a:lnTo>
                  <a:pt x="1826" y="2187"/>
                </a:lnTo>
                <a:lnTo>
                  <a:pt x="1840" y="2186"/>
                </a:lnTo>
                <a:lnTo>
                  <a:pt x="1855" y="2186"/>
                </a:lnTo>
                <a:lnTo>
                  <a:pt x="1834" y="2149"/>
                </a:lnTo>
                <a:lnTo>
                  <a:pt x="1814" y="2114"/>
                </a:lnTo>
                <a:lnTo>
                  <a:pt x="1792" y="2081"/>
                </a:lnTo>
                <a:lnTo>
                  <a:pt x="1769" y="2049"/>
                </a:lnTo>
                <a:lnTo>
                  <a:pt x="1756" y="2033"/>
                </a:lnTo>
                <a:lnTo>
                  <a:pt x="1743" y="2018"/>
                </a:lnTo>
                <a:lnTo>
                  <a:pt x="1730" y="2003"/>
                </a:lnTo>
                <a:lnTo>
                  <a:pt x="1717" y="1989"/>
                </a:lnTo>
                <a:lnTo>
                  <a:pt x="1702" y="1975"/>
                </a:lnTo>
                <a:lnTo>
                  <a:pt x="1687" y="1962"/>
                </a:lnTo>
                <a:lnTo>
                  <a:pt x="1671" y="1949"/>
                </a:lnTo>
                <a:lnTo>
                  <a:pt x="1653" y="1936"/>
                </a:lnTo>
                <a:lnTo>
                  <a:pt x="1642" y="1929"/>
                </a:lnTo>
                <a:lnTo>
                  <a:pt x="1634" y="1926"/>
                </a:lnTo>
                <a:lnTo>
                  <a:pt x="1627" y="1923"/>
                </a:lnTo>
                <a:lnTo>
                  <a:pt x="1615" y="1917"/>
                </a:lnTo>
                <a:lnTo>
                  <a:pt x="1609" y="1930"/>
                </a:lnTo>
                <a:lnTo>
                  <a:pt x="1601" y="1941"/>
                </a:lnTo>
                <a:lnTo>
                  <a:pt x="1594" y="1950"/>
                </a:lnTo>
                <a:lnTo>
                  <a:pt x="1586" y="1959"/>
                </a:lnTo>
                <a:lnTo>
                  <a:pt x="1568" y="1976"/>
                </a:lnTo>
                <a:lnTo>
                  <a:pt x="1545" y="1993"/>
                </a:lnTo>
                <a:lnTo>
                  <a:pt x="1504" y="2027"/>
                </a:lnTo>
                <a:lnTo>
                  <a:pt x="1461" y="2065"/>
                </a:lnTo>
                <a:lnTo>
                  <a:pt x="1417" y="2103"/>
                </a:lnTo>
                <a:lnTo>
                  <a:pt x="1373" y="2144"/>
                </a:lnTo>
                <a:lnTo>
                  <a:pt x="1329" y="2184"/>
                </a:lnTo>
                <a:lnTo>
                  <a:pt x="1285" y="2224"/>
                </a:lnTo>
                <a:lnTo>
                  <a:pt x="1242" y="2261"/>
                </a:lnTo>
                <a:lnTo>
                  <a:pt x="1199" y="2297"/>
                </a:lnTo>
                <a:lnTo>
                  <a:pt x="1007" y="2460"/>
                </a:lnTo>
                <a:lnTo>
                  <a:pt x="1007" y="2499"/>
                </a:lnTo>
                <a:lnTo>
                  <a:pt x="1008" y="2552"/>
                </a:lnTo>
                <a:lnTo>
                  <a:pt x="1011" y="2613"/>
                </a:lnTo>
                <a:lnTo>
                  <a:pt x="1011" y="2678"/>
                </a:lnTo>
                <a:lnTo>
                  <a:pt x="1011" y="2743"/>
                </a:lnTo>
                <a:lnTo>
                  <a:pt x="1010" y="2800"/>
                </a:lnTo>
                <a:lnTo>
                  <a:pt x="1008" y="2825"/>
                </a:lnTo>
                <a:lnTo>
                  <a:pt x="1006" y="2845"/>
                </a:lnTo>
                <a:lnTo>
                  <a:pt x="1004" y="2862"/>
                </a:lnTo>
                <a:lnTo>
                  <a:pt x="1001" y="2873"/>
                </a:lnTo>
                <a:lnTo>
                  <a:pt x="997" y="2883"/>
                </a:lnTo>
                <a:lnTo>
                  <a:pt x="991" y="2890"/>
                </a:lnTo>
                <a:lnTo>
                  <a:pt x="984" y="2898"/>
                </a:lnTo>
                <a:lnTo>
                  <a:pt x="976" y="2903"/>
                </a:lnTo>
                <a:lnTo>
                  <a:pt x="972" y="2906"/>
                </a:lnTo>
                <a:lnTo>
                  <a:pt x="967" y="2907"/>
                </a:lnTo>
                <a:lnTo>
                  <a:pt x="961" y="2909"/>
                </a:lnTo>
                <a:lnTo>
                  <a:pt x="956" y="2909"/>
                </a:lnTo>
                <a:lnTo>
                  <a:pt x="950" y="2910"/>
                </a:lnTo>
                <a:lnTo>
                  <a:pt x="943" y="2910"/>
                </a:lnTo>
                <a:lnTo>
                  <a:pt x="937" y="2909"/>
                </a:lnTo>
                <a:lnTo>
                  <a:pt x="929" y="2907"/>
                </a:lnTo>
                <a:lnTo>
                  <a:pt x="923" y="2905"/>
                </a:lnTo>
                <a:lnTo>
                  <a:pt x="916" y="2902"/>
                </a:lnTo>
                <a:lnTo>
                  <a:pt x="911" y="2899"/>
                </a:lnTo>
                <a:lnTo>
                  <a:pt x="906" y="2893"/>
                </a:lnTo>
                <a:lnTo>
                  <a:pt x="901" y="2888"/>
                </a:lnTo>
                <a:lnTo>
                  <a:pt x="897" y="2883"/>
                </a:lnTo>
                <a:lnTo>
                  <a:pt x="894" y="2875"/>
                </a:lnTo>
                <a:lnTo>
                  <a:pt x="891" y="2868"/>
                </a:lnTo>
                <a:lnTo>
                  <a:pt x="885" y="2852"/>
                </a:lnTo>
                <a:lnTo>
                  <a:pt x="882" y="2833"/>
                </a:lnTo>
                <a:lnTo>
                  <a:pt x="880" y="2814"/>
                </a:lnTo>
                <a:lnTo>
                  <a:pt x="879" y="2794"/>
                </a:lnTo>
                <a:lnTo>
                  <a:pt x="879" y="2752"/>
                </a:lnTo>
                <a:lnTo>
                  <a:pt x="880" y="2712"/>
                </a:lnTo>
                <a:lnTo>
                  <a:pt x="883" y="2676"/>
                </a:lnTo>
                <a:lnTo>
                  <a:pt x="884" y="2648"/>
                </a:lnTo>
                <a:lnTo>
                  <a:pt x="883" y="2616"/>
                </a:lnTo>
                <a:lnTo>
                  <a:pt x="881" y="2580"/>
                </a:lnTo>
                <a:lnTo>
                  <a:pt x="879" y="2542"/>
                </a:lnTo>
                <a:lnTo>
                  <a:pt x="879" y="2502"/>
                </a:lnTo>
                <a:lnTo>
                  <a:pt x="880" y="2483"/>
                </a:lnTo>
                <a:lnTo>
                  <a:pt x="881" y="2464"/>
                </a:lnTo>
                <a:lnTo>
                  <a:pt x="884" y="2445"/>
                </a:lnTo>
                <a:lnTo>
                  <a:pt x="889" y="2429"/>
                </a:lnTo>
                <a:lnTo>
                  <a:pt x="892" y="2421"/>
                </a:lnTo>
                <a:lnTo>
                  <a:pt x="895" y="2413"/>
                </a:lnTo>
                <a:lnTo>
                  <a:pt x="898" y="2406"/>
                </a:lnTo>
                <a:lnTo>
                  <a:pt x="903" y="2399"/>
                </a:lnTo>
                <a:lnTo>
                  <a:pt x="907" y="2393"/>
                </a:lnTo>
                <a:lnTo>
                  <a:pt x="912" y="2387"/>
                </a:lnTo>
                <a:lnTo>
                  <a:pt x="918" y="2381"/>
                </a:lnTo>
                <a:lnTo>
                  <a:pt x="923" y="2376"/>
                </a:lnTo>
                <a:lnTo>
                  <a:pt x="952" y="2353"/>
                </a:lnTo>
                <a:lnTo>
                  <a:pt x="980" y="2330"/>
                </a:lnTo>
                <a:lnTo>
                  <a:pt x="1007" y="2305"/>
                </a:lnTo>
                <a:lnTo>
                  <a:pt x="1034" y="2281"/>
                </a:lnTo>
                <a:lnTo>
                  <a:pt x="1061" y="2256"/>
                </a:lnTo>
                <a:lnTo>
                  <a:pt x="1088" y="2232"/>
                </a:lnTo>
                <a:lnTo>
                  <a:pt x="1115" y="2207"/>
                </a:lnTo>
                <a:lnTo>
                  <a:pt x="1143" y="2184"/>
                </a:lnTo>
                <a:lnTo>
                  <a:pt x="1159" y="2172"/>
                </a:lnTo>
                <a:lnTo>
                  <a:pt x="1172" y="2162"/>
                </a:lnTo>
                <a:lnTo>
                  <a:pt x="1177" y="2157"/>
                </a:lnTo>
                <a:lnTo>
                  <a:pt x="1183" y="2150"/>
                </a:lnTo>
                <a:lnTo>
                  <a:pt x="1189" y="2143"/>
                </a:lnTo>
                <a:lnTo>
                  <a:pt x="1196" y="2134"/>
                </a:lnTo>
                <a:lnTo>
                  <a:pt x="1175" y="2120"/>
                </a:lnTo>
                <a:lnTo>
                  <a:pt x="1156" y="2104"/>
                </a:lnTo>
                <a:lnTo>
                  <a:pt x="1137" y="2088"/>
                </a:lnTo>
                <a:lnTo>
                  <a:pt x="1119" y="2071"/>
                </a:lnTo>
                <a:lnTo>
                  <a:pt x="1082" y="2037"/>
                </a:lnTo>
                <a:lnTo>
                  <a:pt x="1045" y="2003"/>
                </a:lnTo>
                <a:lnTo>
                  <a:pt x="1022" y="1984"/>
                </a:lnTo>
                <a:lnTo>
                  <a:pt x="1000" y="1964"/>
                </a:lnTo>
                <a:lnTo>
                  <a:pt x="990" y="1954"/>
                </a:lnTo>
                <a:lnTo>
                  <a:pt x="981" y="1943"/>
                </a:lnTo>
                <a:lnTo>
                  <a:pt x="972" y="1931"/>
                </a:lnTo>
                <a:lnTo>
                  <a:pt x="964" y="1917"/>
                </a:lnTo>
                <a:lnTo>
                  <a:pt x="893" y="1962"/>
                </a:lnTo>
                <a:lnTo>
                  <a:pt x="876" y="1976"/>
                </a:lnTo>
                <a:lnTo>
                  <a:pt x="861" y="1988"/>
                </a:lnTo>
                <a:lnTo>
                  <a:pt x="847" y="2001"/>
                </a:lnTo>
                <a:lnTo>
                  <a:pt x="832" y="2018"/>
                </a:lnTo>
                <a:lnTo>
                  <a:pt x="808" y="2049"/>
                </a:lnTo>
                <a:lnTo>
                  <a:pt x="787" y="2078"/>
                </a:lnTo>
                <a:lnTo>
                  <a:pt x="768" y="2106"/>
                </a:lnTo>
                <a:lnTo>
                  <a:pt x="751" y="2134"/>
                </a:lnTo>
                <a:lnTo>
                  <a:pt x="736" y="2162"/>
                </a:lnTo>
                <a:lnTo>
                  <a:pt x="723" y="2190"/>
                </a:lnTo>
                <a:lnTo>
                  <a:pt x="712" y="2218"/>
                </a:lnTo>
                <a:lnTo>
                  <a:pt x="703" y="2246"/>
                </a:lnTo>
                <a:lnTo>
                  <a:pt x="695" y="2275"/>
                </a:lnTo>
                <a:lnTo>
                  <a:pt x="689" y="2306"/>
                </a:lnTo>
                <a:lnTo>
                  <a:pt x="683" y="2338"/>
                </a:lnTo>
                <a:lnTo>
                  <a:pt x="680" y="2373"/>
                </a:lnTo>
                <a:lnTo>
                  <a:pt x="677" y="2408"/>
                </a:lnTo>
                <a:lnTo>
                  <a:pt x="675" y="2446"/>
                </a:lnTo>
                <a:lnTo>
                  <a:pt x="675" y="2488"/>
                </a:lnTo>
                <a:lnTo>
                  <a:pt x="674" y="2533"/>
                </a:lnTo>
                <a:lnTo>
                  <a:pt x="690" y="2542"/>
                </a:lnTo>
                <a:lnTo>
                  <a:pt x="703" y="2551"/>
                </a:lnTo>
                <a:lnTo>
                  <a:pt x="715" y="2561"/>
                </a:lnTo>
                <a:lnTo>
                  <a:pt x="726" y="2571"/>
                </a:lnTo>
                <a:lnTo>
                  <a:pt x="736" y="2583"/>
                </a:lnTo>
                <a:lnTo>
                  <a:pt x="744" y="2595"/>
                </a:lnTo>
                <a:lnTo>
                  <a:pt x="752" y="2607"/>
                </a:lnTo>
                <a:lnTo>
                  <a:pt x="757" y="2620"/>
                </a:lnTo>
                <a:lnTo>
                  <a:pt x="762" y="2632"/>
                </a:lnTo>
                <a:lnTo>
                  <a:pt x="766" y="2645"/>
                </a:lnTo>
                <a:lnTo>
                  <a:pt x="768" y="2658"/>
                </a:lnTo>
                <a:lnTo>
                  <a:pt x="769" y="2672"/>
                </a:lnTo>
                <a:lnTo>
                  <a:pt x="769" y="2685"/>
                </a:lnTo>
                <a:lnTo>
                  <a:pt x="768" y="2698"/>
                </a:lnTo>
                <a:lnTo>
                  <a:pt x="766" y="2710"/>
                </a:lnTo>
                <a:lnTo>
                  <a:pt x="762" y="2723"/>
                </a:lnTo>
                <a:lnTo>
                  <a:pt x="758" y="2735"/>
                </a:lnTo>
                <a:lnTo>
                  <a:pt x="754" y="2747"/>
                </a:lnTo>
                <a:lnTo>
                  <a:pt x="747" y="2759"/>
                </a:lnTo>
                <a:lnTo>
                  <a:pt x="741" y="2769"/>
                </a:lnTo>
                <a:lnTo>
                  <a:pt x="734" y="2780"/>
                </a:lnTo>
                <a:lnTo>
                  <a:pt x="725" y="2790"/>
                </a:lnTo>
                <a:lnTo>
                  <a:pt x="715" y="2798"/>
                </a:lnTo>
                <a:lnTo>
                  <a:pt x="706" y="2807"/>
                </a:lnTo>
                <a:lnTo>
                  <a:pt x="695" y="2814"/>
                </a:lnTo>
                <a:lnTo>
                  <a:pt x="683" y="2821"/>
                </a:lnTo>
                <a:lnTo>
                  <a:pt x="672" y="2826"/>
                </a:lnTo>
                <a:lnTo>
                  <a:pt x="659" y="2830"/>
                </a:lnTo>
                <a:lnTo>
                  <a:pt x="645" y="2834"/>
                </a:lnTo>
                <a:lnTo>
                  <a:pt x="631" y="2837"/>
                </a:lnTo>
                <a:lnTo>
                  <a:pt x="617" y="2837"/>
                </a:lnTo>
                <a:lnTo>
                  <a:pt x="602" y="2837"/>
                </a:lnTo>
                <a:lnTo>
                  <a:pt x="586" y="2834"/>
                </a:lnTo>
                <a:lnTo>
                  <a:pt x="570" y="2831"/>
                </a:lnTo>
                <a:lnTo>
                  <a:pt x="556" y="2827"/>
                </a:lnTo>
                <a:lnTo>
                  <a:pt x="542" y="2822"/>
                </a:lnTo>
                <a:lnTo>
                  <a:pt x="529" y="2815"/>
                </a:lnTo>
                <a:lnTo>
                  <a:pt x="517" y="2807"/>
                </a:lnTo>
                <a:lnTo>
                  <a:pt x="507" y="2798"/>
                </a:lnTo>
                <a:lnTo>
                  <a:pt x="497" y="2790"/>
                </a:lnTo>
                <a:lnTo>
                  <a:pt x="489" y="2779"/>
                </a:lnTo>
                <a:lnTo>
                  <a:pt x="481" y="2768"/>
                </a:lnTo>
                <a:lnTo>
                  <a:pt x="474" y="2756"/>
                </a:lnTo>
                <a:lnTo>
                  <a:pt x="468" y="2745"/>
                </a:lnTo>
                <a:lnTo>
                  <a:pt x="463" y="2733"/>
                </a:lnTo>
                <a:lnTo>
                  <a:pt x="460" y="2720"/>
                </a:lnTo>
                <a:lnTo>
                  <a:pt x="457" y="2707"/>
                </a:lnTo>
                <a:lnTo>
                  <a:pt x="454" y="2694"/>
                </a:lnTo>
                <a:lnTo>
                  <a:pt x="453" y="2682"/>
                </a:lnTo>
                <a:lnTo>
                  <a:pt x="453" y="2668"/>
                </a:lnTo>
                <a:lnTo>
                  <a:pt x="454" y="2655"/>
                </a:lnTo>
                <a:lnTo>
                  <a:pt x="455" y="2642"/>
                </a:lnTo>
                <a:lnTo>
                  <a:pt x="459" y="2630"/>
                </a:lnTo>
                <a:lnTo>
                  <a:pt x="462" y="2617"/>
                </a:lnTo>
                <a:lnTo>
                  <a:pt x="467" y="2606"/>
                </a:lnTo>
                <a:lnTo>
                  <a:pt x="473" y="2595"/>
                </a:lnTo>
                <a:lnTo>
                  <a:pt x="479" y="2584"/>
                </a:lnTo>
                <a:lnTo>
                  <a:pt x="486" y="2574"/>
                </a:lnTo>
                <a:lnTo>
                  <a:pt x="495" y="2565"/>
                </a:lnTo>
                <a:lnTo>
                  <a:pt x="504" y="2557"/>
                </a:lnTo>
                <a:lnTo>
                  <a:pt x="514" y="2549"/>
                </a:lnTo>
                <a:lnTo>
                  <a:pt x="526" y="2543"/>
                </a:lnTo>
                <a:lnTo>
                  <a:pt x="538" y="2537"/>
                </a:lnTo>
                <a:lnTo>
                  <a:pt x="551" y="2533"/>
                </a:lnTo>
                <a:lnTo>
                  <a:pt x="551" y="2489"/>
                </a:lnTo>
                <a:lnTo>
                  <a:pt x="552" y="2451"/>
                </a:lnTo>
                <a:lnTo>
                  <a:pt x="552" y="2414"/>
                </a:lnTo>
                <a:lnTo>
                  <a:pt x="554" y="2381"/>
                </a:lnTo>
                <a:lnTo>
                  <a:pt x="557" y="2348"/>
                </a:lnTo>
                <a:lnTo>
                  <a:pt x="561" y="2316"/>
                </a:lnTo>
                <a:lnTo>
                  <a:pt x="567" y="2282"/>
                </a:lnTo>
                <a:lnTo>
                  <a:pt x="575" y="2245"/>
                </a:lnTo>
                <a:lnTo>
                  <a:pt x="581" y="2228"/>
                </a:lnTo>
                <a:lnTo>
                  <a:pt x="586" y="2211"/>
                </a:lnTo>
                <a:lnTo>
                  <a:pt x="591" y="2194"/>
                </a:lnTo>
                <a:lnTo>
                  <a:pt x="599" y="2178"/>
                </a:lnTo>
                <a:lnTo>
                  <a:pt x="613" y="2146"/>
                </a:lnTo>
                <a:lnTo>
                  <a:pt x="627" y="2116"/>
                </a:lnTo>
                <a:lnTo>
                  <a:pt x="640" y="2090"/>
                </a:lnTo>
                <a:lnTo>
                  <a:pt x="652" y="2067"/>
                </a:lnTo>
                <a:lnTo>
                  <a:pt x="661" y="2048"/>
                </a:lnTo>
                <a:lnTo>
                  <a:pt x="667" y="2034"/>
                </a:lnTo>
                <a:lnTo>
                  <a:pt x="644" y="2043"/>
                </a:lnTo>
                <a:lnTo>
                  <a:pt x="619" y="2053"/>
                </a:lnTo>
                <a:lnTo>
                  <a:pt x="593" y="2063"/>
                </a:lnTo>
                <a:lnTo>
                  <a:pt x="569" y="2072"/>
                </a:lnTo>
                <a:lnTo>
                  <a:pt x="478" y="2109"/>
                </a:lnTo>
                <a:lnTo>
                  <a:pt x="393" y="2143"/>
                </a:lnTo>
                <a:lnTo>
                  <a:pt x="355" y="2161"/>
                </a:lnTo>
                <a:lnTo>
                  <a:pt x="317" y="2179"/>
                </a:lnTo>
                <a:lnTo>
                  <a:pt x="300" y="2190"/>
                </a:lnTo>
                <a:lnTo>
                  <a:pt x="283" y="2201"/>
                </a:lnTo>
                <a:lnTo>
                  <a:pt x="267" y="2211"/>
                </a:lnTo>
                <a:lnTo>
                  <a:pt x="252" y="2223"/>
                </a:lnTo>
                <a:lnTo>
                  <a:pt x="237" y="2235"/>
                </a:lnTo>
                <a:lnTo>
                  <a:pt x="223" y="2249"/>
                </a:lnTo>
                <a:lnTo>
                  <a:pt x="211" y="2261"/>
                </a:lnTo>
                <a:lnTo>
                  <a:pt x="199" y="2276"/>
                </a:lnTo>
                <a:lnTo>
                  <a:pt x="187" y="2292"/>
                </a:lnTo>
                <a:lnTo>
                  <a:pt x="176" y="2309"/>
                </a:lnTo>
                <a:lnTo>
                  <a:pt x="167" y="2326"/>
                </a:lnTo>
                <a:lnTo>
                  <a:pt x="158" y="2345"/>
                </a:lnTo>
                <a:lnTo>
                  <a:pt x="151" y="2364"/>
                </a:lnTo>
                <a:lnTo>
                  <a:pt x="143" y="2385"/>
                </a:lnTo>
                <a:lnTo>
                  <a:pt x="138" y="2408"/>
                </a:lnTo>
                <a:lnTo>
                  <a:pt x="132" y="2431"/>
                </a:lnTo>
                <a:lnTo>
                  <a:pt x="128" y="2456"/>
                </a:lnTo>
                <a:lnTo>
                  <a:pt x="126" y="2483"/>
                </a:lnTo>
                <a:lnTo>
                  <a:pt x="124" y="2511"/>
                </a:lnTo>
                <a:lnTo>
                  <a:pt x="124" y="2539"/>
                </a:lnTo>
                <a:lnTo>
                  <a:pt x="124" y="2606"/>
                </a:lnTo>
                <a:lnTo>
                  <a:pt x="124" y="2671"/>
                </a:lnTo>
                <a:lnTo>
                  <a:pt x="124" y="2736"/>
                </a:lnTo>
                <a:lnTo>
                  <a:pt x="124" y="2802"/>
                </a:lnTo>
                <a:lnTo>
                  <a:pt x="124" y="2868"/>
                </a:lnTo>
                <a:lnTo>
                  <a:pt x="124" y="2933"/>
                </a:lnTo>
                <a:lnTo>
                  <a:pt x="124" y="2999"/>
                </a:lnTo>
                <a:lnTo>
                  <a:pt x="124" y="3064"/>
                </a:lnTo>
                <a:lnTo>
                  <a:pt x="124" y="3130"/>
                </a:lnTo>
                <a:lnTo>
                  <a:pt x="124" y="3196"/>
                </a:lnTo>
                <a:lnTo>
                  <a:pt x="124" y="3261"/>
                </a:lnTo>
                <a:lnTo>
                  <a:pt x="124" y="3326"/>
                </a:lnTo>
                <a:lnTo>
                  <a:pt x="124" y="3393"/>
                </a:lnTo>
                <a:lnTo>
                  <a:pt x="124" y="3458"/>
                </a:lnTo>
                <a:lnTo>
                  <a:pt x="124" y="3523"/>
                </a:lnTo>
                <a:lnTo>
                  <a:pt x="124" y="3589"/>
                </a:lnTo>
                <a:lnTo>
                  <a:pt x="443" y="3589"/>
                </a:lnTo>
                <a:lnTo>
                  <a:pt x="443" y="3046"/>
                </a:lnTo>
                <a:lnTo>
                  <a:pt x="442" y="3024"/>
                </a:lnTo>
                <a:lnTo>
                  <a:pt x="442" y="3003"/>
                </a:lnTo>
                <a:lnTo>
                  <a:pt x="443" y="2995"/>
                </a:lnTo>
                <a:lnTo>
                  <a:pt x="445" y="2985"/>
                </a:lnTo>
                <a:lnTo>
                  <a:pt x="447" y="2977"/>
                </a:lnTo>
                <a:lnTo>
                  <a:pt x="451" y="2968"/>
                </a:lnTo>
                <a:lnTo>
                  <a:pt x="457" y="2961"/>
                </a:lnTo>
                <a:lnTo>
                  <a:pt x="462" y="2954"/>
                </a:lnTo>
                <a:lnTo>
                  <a:pt x="468" y="2949"/>
                </a:lnTo>
                <a:lnTo>
                  <a:pt x="476" y="2945"/>
                </a:lnTo>
                <a:lnTo>
                  <a:pt x="483" y="2941"/>
                </a:lnTo>
                <a:lnTo>
                  <a:pt x="492" y="2939"/>
                </a:lnTo>
                <a:lnTo>
                  <a:pt x="500" y="2938"/>
                </a:lnTo>
                <a:lnTo>
                  <a:pt x="509" y="2938"/>
                </a:lnTo>
                <a:lnTo>
                  <a:pt x="516" y="2940"/>
                </a:lnTo>
                <a:lnTo>
                  <a:pt x="525" y="2942"/>
                </a:lnTo>
                <a:lnTo>
                  <a:pt x="532" y="2946"/>
                </a:lnTo>
                <a:lnTo>
                  <a:pt x="539" y="2951"/>
                </a:lnTo>
                <a:lnTo>
                  <a:pt x="546" y="2956"/>
                </a:lnTo>
                <a:lnTo>
                  <a:pt x="552" y="2963"/>
                </a:lnTo>
                <a:lnTo>
                  <a:pt x="556" y="2970"/>
                </a:lnTo>
                <a:lnTo>
                  <a:pt x="560" y="2980"/>
                </a:lnTo>
                <a:lnTo>
                  <a:pt x="562" y="2994"/>
                </a:lnTo>
                <a:lnTo>
                  <a:pt x="565" y="3017"/>
                </a:lnTo>
                <a:lnTo>
                  <a:pt x="567" y="3049"/>
                </a:lnTo>
                <a:lnTo>
                  <a:pt x="568" y="3087"/>
                </a:lnTo>
                <a:lnTo>
                  <a:pt x="569" y="3178"/>
                </a:lnTo>
                <a:lnTo>
                  <a:pt x="569" y="3279"/>
                </a:lnTo>
                <a:lnTo>
                  <a:pt x="568" y="3381"/>
                </a:lnTo>
                <a:lnTo>
                  <a:pt x="567" y="3474"/>
                </a:lnTo>
                <a:lnTo>
                  <a:pt x="566" y="3546"/>
                </a:lnTo>
                <a:lnTo>
                  <a:pt x="566" y="3589"/>
                </a:lnTo>
                <a:lnTo>
                  <a:pt x="884" y="3589"/>
                </a:lnTo>
                <a:lnTo>
                  <a:pt x="884" y="3545"/>
                </a:lnTo>
                <a:lnTo>
                  <a:pt x="884" y="3503"/>
                </a:lnTo>
                <a:lnTo>
                  <a:pt x="884" y="3459"/>
                </a:lnTo>
                <a:lnTo>
                  <a:pt x="884" y="3415"/>
                </a:lnTo>
                <a:lnTo>
                  <a:pt x="884" y="3372"/>
                </a:lnTo>
                <a:lnTo>
                  <a:pt x="884" y="3328"/>
                </a:lnTo>
                <a:lnTo>
                  <a:pt x="884" y="3286"/>
                </a:lnTo>
                <a:lnTo>
                  <a:pt x="884" y="3242"/>
                </a:lnTo>
                <a:lnTo>
                  <a:pt x="883" y="3201"/>
                </a:lnTo>
                <a:lnTo>
                  <a:pt x="881" y="3155"/>
                </a:lnTo>
                <a:lnTo>
                  <a:pt x="880" y="3132"/>
                </a:lnTo>
                <a:lnTo>
                  <a:pt x="880" y="3109"/>
                </a:lnTo>
                <a:lnTo>
                  <a:pt x="881" y="3086"/>
                </a:lnTo>
                <a:lnTo>
                  <a:pt x="882" y="3064"/>
                </a:lnTo>
                <a:lnTo>
                  <a:pt x="884" y="3043"/>
                </a:lnTo>
                <a:lnTo>
                  <a:pt x="888" y="3024"/>
                </a:lnTo>
                <a:lnTo>
                  <a:pt x="891" y="3015"/>
                </a:lnTo>
                <a:lnTo>
                  <a:pt x="893" y="3007"/>
                </a:lnTo>
                <a:lnTo>
                  <a:pt x="896" y="2999"/>
                </a:lnTo>
                <a:lnTo>
                  <a:pt x="900" y="2992"/>
                </a:lnTo>
                <a:lnTo>
                  <a:pt x="905" y="2985"/>
                </a:lnTo>
                <a:lnTo>
                  <a:pt x="909" y="2979"/>
                </a:lnTo>
                <a:lnTo>
                  <a:pt x="914" y="2975"/>
                </a:lnTo>
                <a:lnTo>
                  <a:pt x="920" y="2970"/>
                </a:lnTo>
                <a:lnTo>
                  <a:pt x="926" y="2967"/>
                </a:lnTo>
                <a:lnTo>
                  <a:pt x="934" y="2964"/>
                </a:lnTo>
                <a:lnTo>
                  <a:pt x="941" y="2963"/>
                </a:lnTo>
                <a:lnTo>
                  <a:pt x="950" y="2963"/>
                </a:lnTo>
                <a:lnTo>
                  <a:pt x="959" y="2963"/>
                </a:lnTo>
                <a:lnTo>
                  <a:pt x="968" y="2965"/>
                </a:lnTo>
                <a:lnTo>
                  <a:pt x="975" y="2967"/>
                </a:lnTo>
                <a:lnTo>
                  <a:pt x="982" y="2971"/>
                </a:lnTo>
                <a:lnTo>
                  <a:pt x="987" y="2976"/>
                </a:lnTo>
                <a:lnTo>
                  <a:pt x="992" y="2982"/>
                </a:lnTo>
                <a:lnTo>
                  <a:pt x="996" y="2988"/>
                </a:lnTo>
                <a:lnTo>
                  <a:pt x="999" y="2995"/>
                </a:lnTo>
                <a:lnTo>
                  <a:pt x="1002" y="3003"/>
                </a:lnTo>
                <a:lnTo>
                  <a:pt x="1004" y="3012"/>
                </a:lnTo>
                <a:lnTo>
                  <a:pt x="1005" y="3022"/>
                </a:lnTo>
                <a:lnTo>
                  <a:pt x="1006" y="3031"/>
                </a:lnTo>
                <a:lnTo>
                  <a:pt x="1007" y="3053"/>
                </a:lnTo>
                <a:lnTo>
                  <a:pt x="1007" y="3075"/>
                </a:lnTo>
                <a:lnTo>
                  <a:pt x="1007" y="3589"/>
                </a:lnTo>
                <a:lnTo>
                  <a:pt x="1069" y="3589"/>
                </a:lnTo>
                <a:lnTo>
                  <a:pt x="1133" y="3589"/>
                </a:lnTo>
                <a:lnTo>
                  <a:pt x="1196" y="3589"/>
                </a:lnTo>
                <a:lnTo>
                  <a:pt x="1259" y="3588"/>
                </a:lnTo>
                <a:lnTo>
                  <a:pt x="1322" y="3588"/>
                </a:lnTo>
                <a:lnTo>
                  <a:pt x="1384" y="3588"/>
                </a:lnTo>
                <a:lnTo>
                  <a:pt x="1447" y="3588"/>
                </a:lnTo>
                <a:lnTo>
                  <a:pt x="1510" y="3588"/>
                </a:lnTo>
                <a:lnTo>
                  <a:pt x="1573" y="3588"/>
                </a:lnTo>
                <a:lnTo>
                  <a:pt x="1636" y="3588"/>
                </a:lnTo>
                <a:lnTo>
                  <a:pt x="1699" y="3587"/>
                </a:lnTo>
                <a:lnTo>
                  <a:pt x="1761" y="3587"/>
                </a:lnTo>
                <a:lnTo>
                  <a:pt x="1825" y="3587"/>
                </a:lnTo>
                <a:lnTo>
                  <a:pt x="1888" y="3587"/>
                </a:lnTo>
                <a:lnTo>
                  <a:pt x="1951" y="3587"/>
                </a:lnTo>
                <a:lnTo>
                  <a:pt x="2014" y="3587"/>
                </a:lnTo>
                <a:close/>
                <a:moveTo>
                  <a:pt x="56" y="3705"/>
                </a:moveTo>
                <a:lnTo>
                  <a:pt x="53" y="3705"/>
                </a:lnTo>
                <a:lnTo>
                  <a:pt x="52" y="3705"/>
                </a:lnTo>
                <a:lnTo>
                  <a:pt x="42" y="3703"/>
                </a:lnTo>
                <a:lnTo>
                  <a:pt x="32" y="3699"/>
                </a:lnTo>
                <a:lnTo>
                  <a:pt x="24" y="3696"/>
                </a:lnTo>
                <a:lnTo>
                  <a:pt x="18" y="3691"/>
                </a:lnTo>
                <a:lnTo>
                  <a:pt x="13" y="3685"/>
                </a:lnTo>
                <a:lnTo>
                  <a:pt x="8" y="3679"/>
                </a:lnTo>
                <a:lnTo>
                  <a:pt x="5" y="3673"/>
                </a:lnTo>
                <a:lnTo>
                  <a:pt x="3" y="3665"/>
                </a:lnTo>
                <a:lnTo>
                  <a:pt x="2" y="3657"/>
                </a:lnTo>
                <a:lnTo>
                  <a:pt x="1" y="3648"/>
                </a:lnTo>
                <a:lnTo>
                  <a:pt x="0" y="3638"/>
                </a:lnTo>
                <a:lnTo>
                  <a:pt x="0" y="3628"/>
                </a:lnTo>
                <a:lnTo>
                  <a:pt x="0" y="3605"/>
                </a:lnTo>
                <a:lnTo>
                  <a:pt x="1" y="3582"/>
                </a:lnTo>
                <a:lnTo>
                  <a:pt x="1" y="2539"/>
                </a:lnTo>
                <a:lnTo>
                  <a:pt x="2" y="2490"/>
                </a:lnTo>
                <a:lnTo>
                  <a:pt x="4" y="2449"/>
                </a:lnTo>
                <a:lnTo>
                  <a:pt x="6" y="2430"/>
                </a:lnTo>
                <a:lnTo>
                  <a:pt x="8" y="2412"/>
                </a:lnTo>
                <a:lnTo>
                  <a:pt x="12" y="2396"/>
                </a:lnTo>
                <a:lnTo>
                  <a:pt x="15" y="2380"/>
                </a:lnTo>
                <a:lnTo>
                  <a:pt x="19" y="2365"/>
                </a:lnTo>
                <a:lnTo>
                  <a:pt x="23" y="2350"/>
                </a:lnTo>
                <a:lnTo>
                  <a:pt x="29" y="2336"/>
                </a:lnTo>
                <a:lnTo>
                  <a:pt x="35" y="2321"/>
                </a:lnTo>
                <a:lnTo>
                  <a:pt x="49" y="2291"/>
                </a:lnTo>
                <a:lnTo>
                  <a:pt x="66" y="2257"/>
                </a:lnTo>
                <a:lnTo>
                  <a:pt x="78" y="2236"/>
                </a:lnTo>
                <a:lnTo>
                  <a:pt x="91" y="2215"/>
                </a:lnTo>
                <a:lnTo>
                  <a:pt x="105" y="2196"/>
                </a:lnTo>
                <a:lnTo>
                  <a:pt x="120" y="2179"/>
                </a:lnTo>
                <a:lnTo>
                  <a:pt x="136" y="2161"/>
                </a:lnTo>
                <a:lnTo>
                  <a:pt x="153" y="2145"/>
                </a:lnTo>
                <a:lnTo>
                  <a:pt x="171" y="2130"/>
                </a:lnTo>
                <a:lnTo>
                  <a:pt x="189" y="2115"/>
                </a:lnTo>
                <a:lnTo>
                  <a:pt x="208" y="2102"/>
                </a:lnTo>
                <a:lnTo>
                  <a:pt x="229" y="2089"/>
                </a:lnTo>
                <a:lnTo>
                  <a:pt x="249" y="2077"/>
                </a:lnTo>
                <a:lnTo>
                  <a:pt x="269" y="2066"/>
                </a:lnTo>
                <a:lnTo>
                  <a:pt x="291" y="2055"/>
                </a:lnTo>
                <a:lnTo>
                  <a:pt x="312" y="2044"/>
                </a:lnTo>
                <a:lnTo>
                  <a:pt x="334" y="2035"/>
                </a:lnTo>
                <a:lnTo>
                  <a:pt x="356" y="2026"/>
                </a:lnTo>
                <a:lnTo>
                  <a:pt x="432" y="1996"/>
                </a:lnTo>
                <a:lnTo>
                  <a:pt x="509" y="1966"/>
                </a:lnTo>
                <a:lnTo>
                  <a:pt x="586" y="1938"/>
                </a:lnTo>
                <a:lnTo>
                  <a:pt x="663" y="1908"/>
                </a:lnTo>
                <a:lnTo>
                  <a:pt x="740" y="1877"/>
                </a:lnTo>
                <a:lnTo>
                  <a:pt x="816" y="1845"/>
                </a:lnTo>
                <a:lnTo>
                  <a:pt x="853" y="1827"/>
                </a:lnTo>
                <a:lnTo>
                  <a:pt x="891" y="1809"/>
                </a:lnTo>
                <a:lnTo>
                  <a:pt x="927" y="1792"/>
                </a:lnTo>
                <a:lnTo>
                  <a:pt x="964" y="1773"/>
                </a:lnTo>
                <a:lnTo>
                  <a:pt x="966" y="1729"/>
                </a:lnTo>
                <a:lnTo>
                  <a:pt x="967" y="1687"/>
                </a:lnTo>
                <a:lnTo>
                  <a:pt x="966" y="1678"/>
                </a:lnTo>
                <a:lnTo>
                  <a:pt x="965" y="1669"/>
                </a:lnTo>
                <a:lnTo>
                  <a:pt x="962" y="1660"/>
                </a:lnTo>
                <a:lnTo>
                  <a:pt x="960" y="1651"/>
                </a:lnTo>
                <a:lnTo>
                  <a:pt x="956" y="1644"/>
                </a:lnTo>
                <a:lnTo>
                  <a:pt x="952" y="1636"/>
                </a:lnTo>
                <a:lnTo>
                  <a:pt x="946" y="1630"/>
                </a:lnTo>
                <a:lnTo>
                  <a:pt x="939" y="1623"/>
                </a:lnTo>
                <a:lnTo>
                  <a:pt x="923" y="1610"/>
                </a:lnTo>
                <a:lnTo>
                  <a:pt x="907" y="1595"/>
                </a:lnTo>
                <a:lnTo>
                  <a:pt x="891" y="1579"/>
                </a:lnTo>
                <a:lnTo>
                  <a:pt x="875" y="1561"/>
                </a:lnTo>
                <a:lnTo>
                  <a:pt x="860" y="1543"/>
                </a:lnTo>
                <a:lnTo>
                  <a:pt x="845" y="1523"/>
                </a:lnTo>
                <a:lnTo>
                  <a:pt x="831" y="1501"/>
                </a:lnTo>
                <a:lnTo>
                  <a:pt x="818" y="1480"/>
                </a:lnTo>
                <a:lnTo>
                  <a:pt x="806" y="1458"/>
                </a:lnTo>
                <a:lnTo>
                  <a:pt x="796" y="1434"/>
                </a:lnTo>
                <a:lnTo>
                  <a:pt x="786" y="1412"/>
                </a:lnTo>
                <a:lnTo>
                  <a:pt x="777" y="1388"/>
                </a:lnTo>
                <a:lnTo>
                  <a:pt x="771" y="1365"/>
                </a:lnTo>
                <a:lnTo>
                  <a:pt x="766" y="1341"/>
                </a:lnTo>
                <a:lnTo>
                  <a:pt x="762" y="1317"/>
                </a:lnTo>
                <a:lnTo>
                  <a:pt x="761" y="1295"/>
                </a:lnTo>
                <a:lnTo>
                  <a:pt x="743" y="1295"/>
                </a:lnTo>
                <a:lnTo>
                  <a:pt x="727" y="1293"/>
                </a:lnTo>
                <a:lnTo>
                  <a:pt x="711" y="1291"/>
                </a:lnTo>
                <a:lnTo>
                  <a:pt x="697" y="1288"/>
                </a:lnTo>
                <a:lnTo>
                  <a:pt x="682" y="1284"/>
                </a:lnTo>
                <a:lnTo>
                  <a:pt x="669" y="1279"/>
                </a:lnTo>
                <a:lnTo>
                  <a:pt x="657" y="1274"/>
                </a:lnTo>
                <a:lnTo>
                  <a:pt x="645" y="1268"/>
                </a:lnTo>
                <a:lnTo>
                  <a:pt x="633" y="1261"/>
                </a:lnTo>
                <a:lnTo>
                  <a:pt x="622" y="1253"/>
                </a:lnTo>
                <a:lnTo>
                  <a:pt x="613" y="1246"/>
                </a:lnTo>
                <a:lnTo>
                  <a:pt x="602" y="1237"/>
                </a:lnTo>
                <a:lnTo>
                  <a:pt x="593" y="1229"/>
                </a:lnTo>
                <a:lnTo>
                  <a:pt x="584" y="1219"/>
                </a:lnTo>
                <a:lnTo>
                  <a:pt x="575" y="1210"/>
                </a:lnTo>
                <a:lnTo>
                  <a:pt x="568" y="1199"/>
                </a:lnTo>
                <a:lnTo>
                  <a:pt x="557" y="1185"/>
                </a:lnTo>
                <a:lnTo>
                  <a:pt x="547" y="1170"/>
                </a:lnTo>
                <a:lnTo>
                  <a:pt x="540" y="1156"/>
                </a:lnTo>
                <a:lnTo>
                  <a:pt x="534" y="1141"/>
                </a:lnTo>
                <a:lnTo>
                  <a:pt x="528" y="1127"/>
                </a:lnTo>
                <a:lnTo>
                  <a:pt x="524" y="1113"/>
                </a:lnTo>
                <a:lnTo>
                  <a:pt x="521" y="1099"/>
                </a:lnTo>
                <a:lnTo>
                  <a:pt x="520" y="1085"/>
                </a:lnTo>
                <a:lnTo>
                  <a:pt x="519" y="1073"/>
                </a:lnTo>
                <a:lnTo>
                  <a:pt x="519" y="1059"/>
                </a:lnTo>
                <a:lnTo>
                  <a:pt x="519" y="1046"/>
                </a:lnTo>
                <a:lnTo>
                  <a:pt x="521" y="1033"/>
                </a:lnTo>
                <a:lnTo>
                  <a:pt x="523" y="1021"/>
                </a:lnTo>
                <a:lnTo>
                  <a:pt x="525" y="1009"/>
                </a:lnTo>
                <a:lnTo>
                  <a:pt x="528" y="997"/>
                </a:lnTo>
                <a:lnTo>
                  <a:pt x="532" y="986"/>
                </a:lnTo>
                <a:lnTo>
                  <a:pt x="541" y="965"/>
                </a:lnTo>
                <a:lnTo>
                  <a:pt x="550" y="945"/>
                </a:lnTo>
                <a:lnTo>
                  <a:pt x="559" y="928"/>
                </a:lnTo>
                <a:lnTo>
                  <a:pt x="569" y="913"/>
                </a:lnTo>
                <a:lnTo>
                  <a:pt x="585" y="891"/>
                </a:lnTo>
                <a:lnTo>
                  <a:pt x="591" y="880"/>
                </a:lnTo>
                <a:lnTo>
                  <a:pt x="595" y="866"/>
                </a:lnTo>
                <a:lnTo>
                  <a:pt x="597" y="850"/>
                </a:lnTo>
                <a:lnTo>
                  <a:pt x="598" y="831"/>
                </a:lnTo>
                <a:lnTo>
                  <a:pt x="599" y="811"/>
                </a:lnTo>
                <a:lnTo>
                  <a:pt x="598" y="765"/>
                </a:lnTo>
                <a:lnTo>
                  <a:pt x="598" y="713"/>
                </a:lnTo>
                <a:lnTo>
                  <a:pt x="598" y="686"/>
                </a:lnTo>
                <a:lnTo>
                  <a:pt x="598" y="658"/>
                </a:lnTo>
                <a:lnTo>
                  <a:pt x="600" y="629"/>
                </a:lnTo>
                <a:lnTo>
                  <a:pt x="602" y="600"/>
                </a:lnTo>
                <a:lnTo>
                  <a:pt x="605" y="571"/>
                </a:lnTo>
                <a:lnTo>
                  <a:pt x="609" y="542"/>
                </a:lnTo>
                <a:lnTo>
                  <a:pt x="616" y="514"/>
                </a:lnTo>
                <a:lnTo>
                  <a:pt x="624" y="486"/>
                </a:lnTo>
                <a:lnTo>
                  <a:pt x="633" y="461"/>
                </a:lnTo>
                <a:lnTo>
                  <a:pt x="643" y="436"/>
                </a:lnTo>
                <a:lnTo>
                  <a:pt x="652" y="412"/>
                </a:lnTo>
                <a:lnTo>
                  <a:pt x="664" y="387"/>
                </a:lnTo>
                <a:lnTo>
                  <a:pt x="676" y="364"/>
                </a:lnTo>
                <a:lnTo>
                  <a:pt x="690" y="341"/>
                </a:lnTo>
                <a:lnTo>
                  <a:pt x="704" y="318"/>
                </a:lnTo>
                <a:lnTo>
                  <a:pt x="718" y="297"/>
                </a:lnTo>
                <a:lnTo>
                  <a:pt x="734" y="275"/>
                </a:lnTo>
                <a:lnTo>
                  <a:pt x="750" y="254"/>
                </a:lnTo>
                <a:lnTo>
                  <a:pt x="767" y="233"/>
                </a:lnTo>
                <a:lnTo>
                  <a:pt x="785" y="214"/>
                </a:lnTo>
                <a:lnTo>
                  <a:pt x="803" y="196"/>
                </a:lnTo>
                <a:lnTo>
                  <a:pt x="822" y="178"/>
                </a:lnTo>
                <a:lnTo>
                  <a:pt x="842" y="161"/>
                </a:lnTo>
                <a:lnTo>
                  <a:pt x="862" y="145"/>
                </a:lnTo>
                <a:lnTo>
                  <a:pt x="899" y="118"/>
                </a:lnTo>
                <a:lnTo>
                  <a:pt x="937" y="94"/>
                </a:lnTo>
                <a:lnTo>
                  <a:pt x="975" y="74"/>
                </a:lnTo>
                <a:lnTo>
                  <a:pt x="1015" y="56"/>
                </a:lnTo>
                <a:lnTo>
                  <a:pt x="1054" y="40"/>
                </a:lnTo>
                <a:lnTo>
                  <a:pt x="1094" y="27"/>
                </a:lnTo>
                <a:lnTo>
                  <a:pt x="1135" y="18"/>
                </a:lnTo>
                <a:lnTo>
                  <a:pt x="1175" y="9"/>
                </a:lnTo>
                <a:lnTo>
                  <a:pt x="1217" y="4"/>
                </a:lnTo>
                <a:lnTo>
                  <a:pt x="1258" y="1"/>
                </a:lnTo>
                <a:lnTo>
                  <a:pt x="1298" y="0"/>
                </a:lnTo>
                <a:lnTo>
                  <a:pt x="1340" y="3"/>
                </a:lnTo>
                <a:lnTo>
                  <a:pt x="1380" y="7"/>
                </a:lnTo>
                <a:lnTo>
                  <a:pt x="1420" y="13"/>
                </a:lnTo>
                <a:lnTo>
                  <a:pt x="1460" y="23"/>
                </a:lnTo>
                <a:lnTo>
                  <a:pt x="1498" y="34"/>
                </a:lnTo>
                <a:lnTo>
                  <a:pt x="1537" y="46"/>
                </a:lnTo>
                <a:lnTo>
                  <a:pt x="1574" y="62"/>
                </a:lnTo>
                <a:lnTo>
                  <a:pt x="1611" y="80"/>
                </a:lnTo>
                <a:lnTo>
                  <a:pt x="1647" y="100"/>
                </a:lnTo>
                <a:lnTo>
                  <a:pt x="1681" y="121"/>
                </a:lnTo>
                <a:lnTo>
                  <a:pt x="1714" y="145"/>
                </a:lnTo>
                <a:lnTo>
                  <a:pt x="1745" y="171"/>
                </a:lnTo>
                <a:lnTo>
                  <a:pt x="1776" y="198"/>
                </a:lnTo>
                <a:lnTo>
                  <a:pt x="1805" y="228"/>
                </a:lnTo>
                <a:lnTo>
                  <a:pt x="1832" y="260"/>
                </a:lnTo>
                <a:lnTo>
                  <a:pt x="1858" y="293"/>
                </a:lnTo>
                <a:lnTo>
                  <a:pt x="1881" y="329"/>
                </a:lnTo>
                <a:lnTo>
                  <a:pt x="1903" y="365"/>
                </a:lnTo>
                <a:lnTo>
                  <a:pt x="1922" y="405"/>
                </a:lnTo>
                <a:lnTo>
                  <a:pt x="1939" y="444"/>
                </a:lnTo>
                <a:lnTo>
                  <a:pt x="1954" y="487"/>
                </a:lnTo>
                <a:lnTo>
                  <a:pt x="1963" y="518"/>
                </a:lnTo>
                <a:lnTo>
                  <a:pt x="1970" y="548"/>
                </a:lnTo>
                <a:lnTo>
                  <a:pt x="1975" y="577"/>
                </a:lnTo>
                <a:lnTo>
                  <a:pt x="1980" y="607"/>
                </a:lnTo>
                <a:lnTo>
                  <a:pt x="1982" y="638"/>
                </a:lnTo>
                <a:lnTo>
                  <a:pt x="1984" y="671"/>
                </a:lnTo>
                <a:lnTo>
                  <a:pt x="1984" y="706"/>
                </a:lnTo>
                <a:lnTo>
                  <a:pt x="1984" y="746"/>
                </a:lnTo>
                <a:lnTo>
                  <a:pt x="1984" y="801"/>
                </a:lnTo>
                <a:lnTo>
                  <a:pt x="1983" y="837"/>
                </a:lnTo>
                <a:lnTo>
                  <a:pt x="1983" y="860"/>
                </a:lnTo>
                <a:lnTo>
                  <a:pt x="1983" y="873"/>
                </a:lnTo>
                <a:lnTo>
                  <a:pt x="1985" y="877"/>
                </a:lnTo>
                <a:lnTo>
                  <a:pt x="1986" y="881"/>
                </a:lnTo>
                <a:lnTo>
                  <a:pt x="1989" y="885"/>
                </a:lnTo>
                <a:lnTo>
                  <a:pt x="1994" y="890"/>
                </a:lnTo>
                <a:lnTo>
                  <a:pt x="2004" y="903"/>
                </a:lnTo>
                <a:lnTo>
                  <a:pt x="2020" y="926"/>
                </a:lnTo>
                <a:lnTo>
                  <a:pt x="2030" y="942"/>
                </a:lnTo>
                <a:lnTo>
                  <a:pt x="2037" y="959"/>
                </a:lnTo>
                <a:lnTo>
                  <a:pt x="2044" y="976"/>
                </a:lnTo>
                <a:lnTo>
                  <a:pt x="2049" y="996"/>
                </a:lnTo>
                <a:lnTo>
                  <a:pt x="2052" y="1014"/>
                </a:lnTo>
                <a:lnTo>
                  <a:pt x="2055" y="1033"/>
                </a:lnTo>
                <a:lnTo>
                  <a:pt x="2056" y="1052"/>
                </a:lnTo>
                <a:lnTo>
                  <a:pt x="2056" y="1072"/>
                </a:lnTo>
                <a:lnTo>
                  <a:pt x="2053" y="1090"/>
                </a:lnTo>
                <a:lnTo>
                  <a:pt x="2051" y="1109"/>
                </a:lnTo>
                <a:lnTo>
                  <a:pt x="2047" y="1127"/>
                </a:lnTo>
                <a:lnTo>
                  <a:pt x="2042" y="1144"/>
                </a:lnTo>
                <a:lnTo>
                  <a:pt x="2035" y="1160"/>
                </a:lnTo>
                <a:lnTo>
                  <a:pt x="2027" y="1176"/>
                </a:lnTo>
                <a:lnTo>
                  <a:pt x="2018" y="1190"/>
                </a:lnTo>
                <a:lnTo>
                  <a:pt x="2009" y="1203"/>
                </a:lnTo>
                <a:lnTo>
                  <a:pt x="1990" y="1222"/>
                </a:lnTo>
                <a:lnTo>
                  <a:pt x="1972" y="1239"/>
                </a:lnTo>
                <a:lnTo>
                  <a:pt x="1963" y="1247"/>
                </a:lnTo>
                <a:lnTo>
                  <a:pt x="1953" y="1254"/>
                </a:lnTo>
                <a:lnTo>
                  <a:pt x="1942" y="1262"/>
                </a:lnTo>
                <a:lnTo>
                  <a:pt x="1932" y="1268"/>
                </a:lnTo>
                <a:lnTo>
                  <a:pt x="1920" y="1275"/>
                </a:lnTo>
                <a:lnTo>
                  <a:pt x="1908" y="1280"/>
                </a:lnTo>
                <a:lnTo>
                  <a:pt x="1895" y="1284"/>
                </a:lnTo>
                <a:lnTo>
                  <a:pt x="1881" y="1289"/>
                </a:lnTo>
                <a:lnTo>
                  <a:pt x="1866" y="1291"/>
                </a:lnTo>
                <a:lnTo>
                  <a:pt x="1851" y="1294"/>
                </a:lnTo>
                <a:lnTo>
                  <a:pt x="1835" y="1295"/>
                </a:lnTo>
                <a:lnTo>
                  <a:pt x="1818" y="1295"/>
                </a:lnTo>
                <a:lnTo>
                  <a:pt x="1817" y="1316"/>
                </a:lnTo>
                <a:lnTo>
                  <a:pt x="1814" y="1338"/>
                </a:lnTo>
                <a:lnTo>
                  <a:pt x="1810" y="1358"/>
                </a:lnTo>
                <a:lnTo>
                  <a:pt x="1804" y="1377"/>
                </a:lnTo>
                <a:lnTo>
                  <a:pt x="1798" y="1397"/>
                </a:lnTo>
                <a:lnTo>
                  <a:pt x="1790" y="1416"/>
                </a:lnTo>
                <a:lnTo>
                  <a:pt x="1782" y="1434"/>
                </a:lnTo>
                <a:lnTo>
                  <a:pt x="1772" y="1452"/>
                </a:lnTo>
                <a:lnTo>
                  <a:pt x="1763" y="1469"/>
                </a:lnTo>
                <a:lnTo>
                  <a:pt x="1752" y="1486"/>
                </a:lnTo>
                <a:lnTo>
                  <a:pt x="1740" y="1504"/>
                </a:lnTo>
                <a:lnTo>
                  <a:pt x="1729" y="1521"/>
                </a:lnTo>
                <a:lnTo>
                  <a:pt x="1705" y="1553"/>
                </a:lnTo>
                <a:lnTo>
                  <a:pt x="1680" y="1585"/>
                </a:lnTo>
                <a:lnTo>
                  <a:pt x="1674" y="1594"/>
                </a:lnTo>
                <a:lnTo>
                  <a:pt x="1667" y="1600"/>
                </a:lnTo>
                <a:lnTo>
                  <a:pt x="1663" y="1605"/>
                </a:lnTo>
                <a:lnTo>
                  <a:pt x="1659" y="1608"/>
                </a:lnTo>
                <a:lnTo>
                  <a:pt x="1649" y="1615"/>
                </a:lnTo>
                <a:lnTo>
                  <a:pt x="1634" y="1625"/>
                </a:lnTo>
                <a:lnTo>
                  <a:pt x="1629" y="1632"/>
                </a:lnTo>
                <a:lnTo>
                  <a:pt x="1625" y="1638"/>
                </a:lnTo>
                <a:lnTo>
                  <a:pt x="1620" y="1647"/>
                </a:lnTo>
                <a:lnTo>
                  <a:pt x="1618" y="1654"/>
                </a:lnTo>
                <a:lnTo>
                  <a:pt x="1616" y="1664"/>
                </a:lnTo>
                <a:lnTo>
                  <a:pt x="1614" y="1673"/>
                </a:lnTo>
                <a:lnTo>
                  <a:pt x="1613" y="1683"/>
                </a:lnTo>
                <a:lnTo>
                  <a:pt x="1613" y="1694"/>
                </a:lnTo>
                <a:lnTo>
                  <a:pt x="1614" y="1734"/>
                </a:lnTo>
                <a:lnTo>
                  <a:pt x="1615" y="1773"/>
                </a:lnTo>
                <a:lnTo>
                  <a:pt x="1651" y="1792"/>
                </a:lnTo>
                <a:lnTo>
                  <a:pt x="1689" y="1809"/>
                </a:lnTo>
                <a:lnTo>
                  <a:pt x="1726" y="1827"/>
                </a:lnTo>
                <a:lnTo>
                  <a:pt x="1764" y="1845"/>
                </a:lnTo>
                <a:lnTo>
                  <a:pt x="1838" y="1877"/>
                </a:lnTo>
                <a:lnTo>
                  <a:pt x="1915" y="1908"/>
                </a:lnTo>
                <a:lnTo>
                  <a:pt x="1992" y="1938"/>
                </a:lnTo>
                <a:lnTo>
                  <a:pt x="2070" y="1966"/>
                </a:lnTo>
                <a:lnTo>
                  <a:pt x="2147" y="1996"/>
                </a:lnTo>
                <a:lnTo>
                  <a:pt x="2224" y="2026"/>
                </a:lnTo>
                <a:lnTo>
                  <a:pt x="2261" y="2041"/>
                </a:lnTo>
                <a:lnTo>
                  <a:pt x="2289" y="2053"/>
                </a:lnTo>
                <a:lnTo>
                  <a:pt x="2311" y="2065"/>
                </a:lnTo>
                <a:lnTo>
                  <a:pt x="2329" y="2075"/>
                </a:lnTo>
                <a:lnTo>
                  <a:pt x="2348" y="2087"/>
                </a:lnTo>
                <a:lnTo>
                  <a:pt x="2366" y="2101"/>
                </a:lnTo>
                <a:lnTo>
                  <a:pt x="2389" y="2119"/>
                </a:lnTo>
                <a:lnTo>
                  <a:pt x="2419" y="2142"/>
                </a:lnTo>
                <a:lnTo>
                  <a:pt x="2429" y="2149"/>
                </a:lnTo>
                <a:lnTo>
                  <a:pt x="2435" y="2155"/>
                </a:lnTo>
                <a:lnTo>
                  <a:pt x="2441" y="2161"/>
                </a:lnTo>
                <a:lnTo>
                  <a:pt x="2448" y="2171"/>
                </a:lnTo>
                <a:lnTo>
                  <a:pt x="2462" y="2188"/>
                </a:lnTo>
                <a:lnTo>
                  <a:pt x="2476" y="2203"/>
                </a:lnTo>
                <a:lnTo>
                  <a:pt x="2482" y="2210"/>
                </a:lnTo>
                <a:lnTo>
                  <a:pt x="2489" y="2219"/>
                </a:lnTo>
                <a:lnTo>
                  <a:pt x="2496" y="2228"/>
                </a:lnTo>
                <a:lnTo>
                  <a:pt x="2503" y="2239"/>
                </a:lnTo>
                <a:lnTo>
                  <a:pt x="2511" y="2254"/>
                </a:lnTo>
                <a:lnTo>
                  <a:pt x="2520" y="2269"/>
                </a:lnTo>
                <a:lnTo>
                  <a:pt x="2526" y="2284"/>
                </a:lnTo>
                <a:lnTo>
                  <a:pt x="2534" y="2299"/>
                </a:lnTo>
                <a:lnTo>
                  <a:pt x="2545" y="2330"/>
                </a:lnTo>
                <a:lnTo>
                  <a:pt x="2555" y="2361"/>
                </a:lnTo>
                <a:lnTo>
                  <a:pt x="2563" y="2392"/>
                </a:lnTo>
                <a:lnTo>
                  <a:pt x="2568" y="2424"/>
                </a:lnTo>
                <a:lnTo>
                  <a:pt x="2573" y="2456"/>
                </a:lnTo>
                <a:lnTo>
                  <a:pt x="2577" y="2489"/>
                </a:lnTo>
                <a:lnTo>
                  <a:pt x="2579" y="2522"/>
                </a:lnTo>
                <a:lnTo>
                  <a:pt x="2580" y="2557"/>
                </a:lnTo>
                <a:lnTo>
                  <a:pt x="2580" y="2592"/>
                </a:lnTo>
                <a:lnTo>
                  <a:pt x="2580" y="2627"/>
                </a:lnTo>
                <a:lnTo>
                  <a:pt x="2579" y="2701"/>
                </a:lnTo>
                <a:lnTo>
                  <a:pt x="2579" y="2779"/>
                </a:lnTo>
                <a:lnTo>
                  <a:pt x="2579" y="3517"/>
                </a:lnTo>
                <a:lnTo>
                  <a:pt x="2579" y="3559"/>
                </a:lnTo>
                <a:lnTo>
                  <a:pt x="2579" y="3596"/>
                </a:lnTo>
                <a:lnTo>
                  <a:pt x="2579" y="3612"/>
                </a:lnTo>
                <a:lnTo>
                  <a:pt x="2578" y="3627"/>
                </a:lnTo>
                <a:lnTo>
                  <a:pt x="2577" y="3639"/>
                </a:lnTo>
                <a:lnTo>
                  <a:pt x="2575" y="3651"/>
                </a:lnTo>
                <a:lnTo>
                  <a:pt x="2572" y="3662"/>
                </a:lnTo>
                <a:lnTo>
                  <a:pt x="2569" y="3670"/>
                </a:lnTo>
                <a:lnTo>
                  <a:pt x="2565" y="3679"/>
                </a:lnTo>
                <a:lnTo>
                  <a:pt x="2560" y="3685"/>
                </a:lnTo>
                <a:lnTo>
                  <a:pt x="2554" y="3692"/>
                </a:lnTo>
                <a:lnTo>
                  <a:pt x="2547" y="3697"/>
                </a:lnTo>
                <a:lnTo>
                  <a:pt x="2537" y="3701"/>
                </a:lnTo>
                <a:lnTo>
                  <a:pt x="2527" y="3705"/>
                </a:lnTo>
                <a:lnTo>
                  <a:pt x="2152" y="3705"/>
                </a:lnTo>
                <a:lnTo>
                  <a:pt x="2020" y="3705"/>
                </a:lnTo>
                <a:lnTo>
                  <a:pt x="1890" y="3705"/>
                </a:lnTo>
                <a:lnTo>
                  <a:pt x="1758" y="3705"/>
                </a:lnTo>
                <a:lnTo>
                  <a:pt x="1628" y="3705"/>
                </a:lnTo>
                <a:lnTo>
                  <a:pt x="1496" y="3705"/>
                </a:lnTo>
                <a:lnTo>
                  <a:pt x="1366" y="3705"/>
                </a:lnTo>
                <a:lnTo>
                  <a:pt x="1235" y="3705"/>
                </a:lnTo>
                <a:lnTo>
                  <a:pt x="1104" y="3705"/>
                </a:lnTo>
                <a:lnTo>
                  <a:pt x="973" y="3705"/>
                </a:lnTo>
                <a:lnTo>
                  <a:pt x="842" y="3705"/>
                </a:lnTo>
                <a:lnTo>
                  <a:pt x="711" y="3705"/>
                </a:lnTo>
                <a:lnTo>
                  <a:pt x="580" y="3705"/>
                </a:lnTo>
                <a:lnTo>
                  <a:pt x="449" y="3705"/>
                </a:lnTo>
                <a:lnTo>
                  <a:pt x="317" y="3705"/>
                </a:lnTo>
                <a:lnTo>
                  <a:pt x="187" y="3705"/>
                </a:lnTo>
                <a:lnTo>
                  <a:pt x="56" y="3705"/>
                </a:lnTo>
                <a:close/>
                <a:moveTo>
                  <a:pt x="1087" y="1715"/>
                </a:moveTo>
                <a:lnTo>
                  <a:pt x="1920" y="2040"/>
                </a:lnTo>
                <a:lnTo>
                  <a:pt x="1087" y="1715"/>
                </a:lnTo>
                <a:close/>
                <a:moveTo>
                  <a:pt x="1087" y="1715"/>
                </a:moveTo>
                <a:lnTo>
                  <a:pt x="1107" y="1724"/>
                </a:lnTo>
                <a:lnTo>
                  <a:pt x="1129" y="1731"/>
                </a:lnTo>
                <a:lnTo>
                  <a:pt x="1153" y="1738"/>
                </a:lnTo>
                <a:lnTo>
                  <a:pt x="1179" y="1742"/>
                </a:lnTo>
                <a:lnTo>
                  <a:pt x="1205" y="1746"/>
                </a:lnTo>
                <a:lnTo>
                  <a:pt x="1232" y="1749"/>
                </a:lnTo>
                <a:lnTo>
                  <a:pt x="1261" y="1750"/>
                </a:lnTo>
                <a:lnTo>
                  <a:pt x="1289" y="1752"/>
                </a:lnTo>
                <a:lnTo>
                  <a:pt x="1318" y="1752"/>
                </a:lnTo>
                <a:lnTo>
                  <a:pt x="1345" y="1749"/>
                </a:lnTo>
                <a:lnTo>
                  <a:pt x="1373" y="1746"/>
                </a:lnTo>
                <a:lnTo>
                  <a:pt x="1400" y="1743"/>
                </a:lnTo>
                <a:lnTo>
                  <a:pt x="1426" y="1738"/>
                </a:lnTo>
                <a:lnTo>
                  <a:pt x="1449" y="1731"/>
                </a:lnTo>
                <a:lnTo>
                  <a:pt x="1472" y="1724"/>
                </a:lnTo>
                <a:lnTo>
                  <a:pt x="1492" y="1715"/>
                </a:lnTo>
                <a:lnTo>
                  <a:pt x="1492" y="1790"/>
                </a:lnTo>
                <a:lnTo>
                  <a:pt x="1491" y="1840"/>
                </a:lnTo>
                <a:lnTo>
                  <a:pt x="1490" y="1857"/>
                </a:lnTo>
                <a:lnTo>
                  <a:pt x="1488" y="1872"/>
                </a:lnTo>
                <a:lnTo>
                  <a:pt x="1484" y="1883"/>
                </a:lnTo>
                <a:lnTo>
                  <a:pt x="1479" y="1893"/>
                </a:lnTo>
                <a:lnTo>
                  <a:pt x="1473" y="1900"/>
                </a:lnTo>
                <a:lnTo>
                  <a:pt x="1464" y="1908"/>
                </a:lnTo>
                <a:lnTo>
                  <a:pt x="1454" y="1915"/>
                </a:lnTo>
                <a:lnTo>
                  <a:pt x="1442" y="1925"/>
                </a:lnTo>
                <a:lnTo>
                  <a:pt x="1427" y="1936"/>
                </a:lnTo>
                <a:lnTo>
                  <a:pt x="1408" y="1950"/>
                </a:lnTo>
                <a:lnTo>
                  <a:pt x="1387" y="1969"/>
                </a:lnTo>
                <a:lnTo>
                  <a:pt x="1364" y="1992"/>
                </a:lnTo>
                <a:lnTo>
                  <a:pt x="1354" y="2001"/>
                </a:lnTo>
                <a:lnTo>
                  <a:pt x="1346" y="2007"/>
                </a:lnTo>
                <a:lnTo>
                  <a:pt x="1340" y="2013"/>
                </a:lnTo>
                <a:lnTo>
                  <a:pt x="1328" y="2022"/>
                </a:lnTo>
                <a:lnTo>
                  <a:pt x="1318" y="2032"/>
                </a:lnTo>
                <a:lnTo>
                  <a:pt x="1309" y="2039"/>
                </a:lnTo>
                <a:lnTo>
                  <a:pt x="1300" y="2047"/>
                </a:lnTo>
                <a:lnTo>
                  <a:pt x="1290" y="2055"/>
                </a:lnTo>
                <a:lnTo>
                  <a:pt x="1274" y="2044"/>
                </a:lnTo>
                <a:lnTo>
                  <a:pt x="1260" y="2033"/>
                </a:lnTo>
                <a:lnTo>
                  <a:pt x="1248" y="2022"/>
                </a:lnTo>
                <a:lnTo>
                  <a:pt x="1235" y="2011"/>
                </a:lnTo>
                <a:lnTo>
                  <a:pt x="1212" y="1988"/>
                </a:lnTo>
                <a:lnTo>
                  <a:pt x="1184" y="1965"/>
                </a:lnTo>
                <a:lnTo>
                  <a:pt x="1110" y="1902"/>
                </a:lnTo>
                <a:lnTo>
                  <a:pt x="1098" y="1892"/>
                </a:lnTo>
                <a:lnTo>
                  <a:pt x="1092" y="1883"/>
                </a:lnTo>
                <a:lnTo>
                  <a:pt x="1090" y="1878"/>
                </a:lnTo>
                <a:lnTo>
                  <a:pt x="1088" y="1871"/>
                </a:lnTo>
                <a:lnTo>
                  <a:pt x="1087" y="1864"/>
                </a:lnTo>
                <a:lnTo>
                  <a:pt x="1087" y="1853"/>
                </a:lnTo>
                <a:lnTo>
                  <a:pt x="1085" y="1820"/>
                </a:lnTo>
                <a:lnTo>
                  <a:pt x="1085" y="1785"/>
                </a:lnTo>
                <a:lnTo>
                  <a:pt x="1087" y="1749"/>
                </a:lnTo>
                <a:lnTo>
                  <a:pt x="1087" y="1715"/>
                </a:lnTo>
                <a:close/>
                <a:moveTo>
                  <a:pt x="1333" y="1629"/>
                </a:moveTo>
                <a:lnTo>
                  <a:pt x="1283" y="1628"/>
                </a:lnTo>
                <a:lnTo>
                  <a:pt x="1236" y="1625"/>
                </a:lnTo>
                <a:lnTo>
                  <a:pt x="1215" y="1622"/>
                </a:lnTo>
                <a:lnTo>
                  <a:pt x="1192" y="1619"/>
                </a:lnTo>
                <a:lnTo>
                  <a:pt x="1171" y="1615"/>
                </a:lnTo>
                <a:lnTo>
                  <a:pt x="1151" y="1609"/>
                </a:lnTo>
                <a:lnTo>
                  <a:pt x="1130" y="1603"/>
                </a:lnTo>
                <a:lnTo>
                  <a:pt x="1110" y="1594"/>
                </a:lnTo>
                <a:lnTo>
                  <a:pt x="1090" y="1585"/>
                </a:lnTo>
                <a:lnTo>
                  <a:pt x="1069" y="1573"/>
                </a:lnTo>
                <a:lnTo>
                  <a:pt x="1050" y="1559"/>
                </a:lnTo>
                <a:lnTo>
                  <a:pt x="1030" y="1544"/>
                </a:lnTo>
                <a:lnTo>
                  <a:pt x="1011" y="1527"/>
                </a:lnTo>
                <a:lnTo>
                  <a:pt x="990" y="1507"/>
                </a:lnTo>
                <a:lnTo>
                  <a:pt x="980" y="1496"/>
                </a:lnTo>
                <a:lnTo>
                  <a:pt x="970" y="1483"/>
                </a:lnTo>
                <a:lnTo>
                  <a:pt x="959" y="1470"/>
                </a:lnTo>
                <a:lnTo>
                  <a:pt x="949" y="1455"/>
                </a:lnTo>
                <a:lnTo>
                  <a:pt x="939" y="1441"/>
                </a:lnTo>
                <a:lnTo>
                  <a:pt x="929" y="1425"/>
                </a:lnTo>
                <a:lnTo>
                  <a:pt x="921" y="1409"/>
                </a:lnTo>
                <a:lnTo>
                  <a:pt x="912" y="1392"/>
                </a:lnTo>
                <a:lnTo>
                  <a:pt x="905" y="1374"/>
                </a:lnTo>
                <a:lnTo>
                  <a:pt x="898" y="1356"/>
                </a:lnTo>
                <a:lnTo>
                  <a:pt x="892" y="1338"/>
                </a:lnTo>
                <a:lnTo>
                  <a:pt x="887" y="1319"/>
                </a:lnTo>
                <a:lnTo>
                  <a:pt x="882" y="1298"/>
                </a:lnTo>
                <a:lnTo>
                  <a:pt x="879" y="1279"/>
                </a:lnTo>
                <a:lnTo>
                  <a:pt x="877" y="1259"/>
                </a:lnTo>
                <a:lnTo>
                  <a:pt x="877" y="1237"/>
                </a:lnTo>
                <a:lnTo>
                  <a:pt x="877" y="861"/>
                </a:lnTo>
                <a:lnTo>
                  <a:pt x="908" y="861"/>
                </a:lnTo>
                <a:lnTo>
                  <a:pt x="934" y="862"/>
                </a:lnTo>
                <a:lnTo>
                  <a:pt x="956" y="862"/>
                </a:lnTo>
                <a:lnTo>
                  <a:pt x="978" y="862"/>
                </a:lnTo>
                <a:lnTo>
                  <a:pt x="1001" y="862"/>
                </a:lnTo>
                <a:lnTo>
                  <a:pt x="1026" y="860"/>
                </a:lnTo>
                <a:lnTo>
                  <a:pt x="1056" y="857"/>
                </a:lnTo>
                <a:lnTo>
                  <a:pt x="1092" y="851"/>
                </a:lnTo>
                <a:lnTo>
                  <a:pt x="1119" y="847"/>
                </a:lnTo>
                <a:lnTo>
                  <a:pt x="1144" y="843"/>
                </a:lnTo>
                <a:lnTo>
                  <a:pt x="1169" y="837"/>
                </a:lnTo>
                <a:lnTo>
                  <a:pt x="1193" y="832"/>
                </a:lnTo>
                <a:lnTo>
                  <a:pt x="1239" y="820"/>
                </a:lnTo>
                <a:lnTo>
                  <a:pt x="1282" y="808"/>
                </a:lnTo>
                <a:lnTo>
                  <a:pt x="1323" y="794"/>
                </a:lnTo>
                <a:lnTo>
                  <a:pt x="1360" y="780"/>
                </a:lnTo>
                <a:lnTo>
                  <a:pt x="1395" y="765"/>
                </a:lnTo>
                <a:lnTo>
                  <a:pt x="1426" y="751"/>
                </a:lnTo>
                <a:lnTo>
                  <a:pt x="1480" y="724"/>
                </a:lnTo>
                <a:lnTo>
                  <a:pt x="1524" y="702"/>
                </a:lnTo>
                <a:lnTo>
                  <a:pt x="1541" y="693"/>
                </a:lnTo>
                <a:lnTo>
                  <a:pt x="1556" y="686"/>
                </a:lnTo>
                <a:lnTo>
                  <a:pt x="1569" y="681"/>
                </a:lnTo>
                <a:lnTo>
                  <a:pt x="1579" y="680"/>
                </a:lnTo>
                <a:lnTo>
                  <a:pt x="1581" y="686"/>
                </a:lnTo>
                <a:lnTo>
                  <a:pt x="1584" y="692"/>
                </a:lnTo>
                <a:lnTo>
                  <a:pt x="1587" y="697"/>
                </a:lnTo>
                <a:lnTo>
                  <a:pt x="1591" y="704"/>
                </a:lnTo>
                <a:lnTo>
                  <a:pt x="1601" y="716"/>
                </a:lnTo>
                <a:lnTo>
                  <a:pt x="1614" y="728"/>
                </a:lnTo>
                <a:lnTo>
                  <a:pt x="1642" y="756"/>
                </a:lnTo>
                <a:lnTo>
                  <a:pt x="1673" y="789"/>
                </a:lnTo>
                <a:lnTo>
                  <a:pt x="1681" y="799"/>
                </a:lnTo>
                <a:lnTo>
                  <a:pt x="1691" y="809"/>
                </a:lnTo>
                <a:lnTo>
                  <a:pt x="1695" y="814"/>
                </a:lnTo>
                <a:lnTo>
                  <a:pt x="1698" y="819"/>
                </a:lnTo>
                <a:lnTo>
                  <a:pt x="1702" y="826"/>
                </a:lnTo>
                <a:lnTo>
                  <a:pt x="1702" y="832"/>
                </a:lnTo>
                <a:lnTo>
                  <a:pt x="1702" y="1223"/>
                </a:lnTo>
                <a:lnTo>
                  <a:pt x="1702" y="1244"/>
                </a:lnTo>
                <a:lnTo>
                  <a:pt x="1699" y="1265"/>
                </a:lnTo>
                <a:lnTo>
                  <a:pt x="1697" y="1285"/>
                </a:lnTo>
                <a:lnTo>
                  <a:pt x="1693" y="1305"/>
                </a:lnTo>
                <a:lnTo>
                  <a:pt x="1689" y="1325"/>
                </a:lnTo>
                <a:lnTo>
                  <a:pt x="1683" y="1344"/>
                </a:lnTo>
                <a:lnTo>
                  <a:pt x="1677" y="1362"/>
                </a:lnTo>
                <a:lnTo>
                  <a:pt x="1669" y="1382"/>
                </a:lnTo>
                <a:lnTo>
                  <a:pt x="1661" y="1399"/>
                </a:lnTo>
                <a:lnTo>
                  <a:pt x="1652" y="1417"/>
                </a:lnTo>
                <a:lnTo>
                  <a:pt x="1642" y="1434"/>
                </a:lnTo>
                <a:lnTo>
                  <a:pt x="1632" y="1450"/>
                </a:lnTo>
                <a:lnTo>
                  <a:pt x="1620" y="1466"/>
                </a:lnTo>
                <a:lnTo>
                  <a:pt x="1609" y="1481"/>
                </a:lnTo>
                <a:lnTo>
                  <a:pt x="1597" y="1496"/>
                </a:lnTo>
                <a:lnTo>
                  <a:pt x="1584" y="1510"/>
                </a:lnTo>
                <a:lnTo>
                  <a:pt x="1570" y="1524"/>
                </a:lnTo>
                <a:lnTo>
                  <a:pt x="1556" y="1536"/>
                </a:lnTo>
                <a:lnTo>
                  <a:pt x="1542" y="1548"/>
                </a:lnTo>
                <a:lnTo>
                  <a:pt x="1527" y="1559"/>
                </a:lnTo>
                <a:lnTo>
                  <a:pt x="1512" y="1570"/>
                </a:lnTo>
                <a:lnTo>
                  <a:pt x="1496" y="1579"/>
                </a:lnTo>
                <a:lnTo>
                  <a:pt x="1481" y="1588"/>
                </a:lnTo>
                <a:lnTo>
                  <a:pt x="1465" y="1597"/>
                </a:lnTo>
                <a:lnTo>
                  <a:pt x="1449" y="1604"/>
                </a:lnTo>
                <a:lnTo>
                  <a:pt x="1432" y="1610"/>
                </a:lnTo>
                <a:lnTo>
                  <a:pt x="1416" y="1616"/>
                </a:lnTo>
                <a:lnTo>
                  <a:pt x="1399" y="1620"/>
                </a:lnTo>
                <a:lnTo>
                  <a:pt x="1383" y="1623"/>
                </a:lnTo>
                <a:lnTo>
                  <a:pt x="1366" y="1626"/>
                </a:lnTo>
                <a:lnTo>
                  <a:pt x="1350" y="1628"/>
                </a:lnTo>
                <a:lnTo>
                  <a:pt x="1333" y="1629"/>
                </a:lnTo>
                <a:close/>
                <a:moveTo>
                  <a:pt x="1826" y="1172"/>
                </a:moveTo>
                <a:lnTo>
                  <a:pt x="1826" y="934"/>
                </a:lnTo>
                <a:lnTo>
                  <a:pt x="1840" y="939"/>
                </a:lnTo>
                <a:lnTo>
                  <a:pt x="1856" y="944"/>
                </a:lnTo>
                <a:lnTo>
                  <a:pt x="1864" y="947"/>
                </a:lnTo>
                <a:lnTo>
                  <a:pt x="1874" y="951"/>
                </a:lnTo>
                <a:lnTo>
                  <a:pt x="1882" y="955"/>
                </a:lnTo>
                <a:lnTo>
                  <a:pt x="1892" y="960"/>
                </a:lnTo>
                <a:lnTo>
                  <a:pt x="1899" y="968"/>
                </a:lnTo>
                <a:lnTo>
                  <a:pt x="1908" y="975"/>
                </a:lnTo>
                <a:lnTo>
                  <a:pt x="1915" y="985"/>
                </a:lnTo>
                <a:lnTo>
                  <a:pt x="1921" y="997"/>
                </a:lnTo>
                <a:lnTo>
                  <a:pt x="1926" y="1010"/>
                </a:lnTo>
                <a:lnTo>
                  <a:pt x="1930" y="1026"/>
                </a:lnTo>
                <a:lnTo>
                  <a:pt x="1933" y="1044"/>
                </a:lnTo>
                <a:lnTo>
                  <a:pt x="1934" y="1064"/>
                </a:lnTo>
                <a:lnTo>
                  <a:pt x="1934" y="1075"/>
                </a:lnTo>
                <a:lnTo>
                  <a:pt x="1932" y="1087"/>
                </a:lnTo>
                <a:lnTo>
                  <a:pt x="1929" y="1097"/>
                </a:lnTo>
                <a:lnTo>
                  <a:pt x="1925" y="1107"/>
                </a:lnTo>
                <a:lnTo>
                  <a:pt x="1921" y="1117"/>
                </a:lnTo>
                <a:lnTo>
                  <a:pt x="1915" y="1125"/>
                </a:lnTo>
                <a:lnTo>
                  <a:pt x="1910" y="1134"/>
                </a:lnTo>
                <a:lnTo>
                  <a:pt x="1903" y="1141"/>
                </a:lnTo>
                <a:lnTo>
                  <a:pt x="1895" y="1149"/>
                </a:lnTo>
                <a:lnTo>
                  <a:pt x="1888" y="1154"/>
                </a:lnTo>
                <a:lnTo>
                  <a:pt x="1878" y="1159"/>
                </a:lnTo>
                <a:lnTo>
                  <a:pt x="1868" y="1164"/>
                </a:lnTo>
                <a:lnTo>
                  <a:pt x="1859" y="1168"/>
                </a:lnTo>
                <a:lnTo>
                  <a:pt x="1848" y="1170"/>
                </a:lnTo>
                <a:lnTo>
                  <a:pt x="1836" y="1172"/>
                </a:lnTo>
                <a:lnTo>
                  <a:pt x="1826" y="1172"/>
                </a:lnTo>
                <a:close/>
                <a:moveTo>
                  <a:pt x="645" y="1064"/>
                </a:moveTo>
                <a:lnTo>
                  <a:pt x="646" y="1049"/>
                </a:lnTo>
                <a:lnTo>
                  <a:pt x="647" y="1036"/>
                </a:lnTo>
                <a:lnTo>
                  <a:pt x="649" y="1023"/>
                </a:lnTo>
                <a:lnTo>
                  <a:pt x="651" y="1013"/>
                </a:lnTo>
                <a:lnTo>
                  <a:pt x="655" y="1002"/>
                </a:lnTo>
                <a:lnTo>
                  <a:pt x="660" y="992"/>
                </a:lnTo>
                <a:lnTo>
                  <a:pt x="665" y="984"/>
                </a:lnTo>
                <a:lnTo>
                  <a:pt x="672" y="975"/>
                </a:lnTo>
                <a:lnTo>
                  <a:pt x="679" y="968"/>
                </a:lnTo>
                <a:lnTo>
                  <a:pt x="686" y="961"/>
                </a:lnTo>
                <a:lnTo>
                  <a:pt x="696" y="955"/>
                </a:lnTo>
                <a:lnTo>
                  <a:pt x="706" y="950"/>
                </a:lnTo>
                <a:lnTo>
                  <a:pt x="716" y="945"/>
                </a:lnTo>
                <a:lnTo>
                  <a:pt x="728" y="941"/>
                </a:lnTo>
                <a:lnTo>
                  <a:pt x="740" y="937"/>
                </a:lnTo>
                <a:lnTo>
                  <a:pt x="754" y="934"/>
                </a:lnTo>
                <a:lnTo>
                  <a:pt x="754" y="1172"/>
                </a:lnTo>
                <a:lnTo>
                  <a:pt x="742" y="1171"/>
                </a:lnTo>
                <a:lnTo>
                  <a:pt x="731" y="1170"/>
                </a:lnTo>
                <a:lnTo>
                  <a:pt x="721" y="1167"/>
                </a:lnTo>
                <a:lnTo>
                  <a:pt x="710" y="1164"/>
                </a:lnTo>
                <a:lnTo>
                  <a:pt x="700" y="1159"/>
                </a:lnTo>
                <a:lnTo>
                  <a:pt x="692" y="1154"/>
                </a:lnTo>
                <a:lnTo>
                  <a:pt x="683" y="1148"/>
                </a:lnTo>
                <a:lnTo>
                  <a:pt x="676" y="1141"/>
                </a:lnTo>
                <a:lnTo>
                  <a:pt x="669" y="1134"/>
                </a:lnTo>
                <a:lnTo>
                  <a:pt x="663" y="1125"/>
                </a:lnTo>
                <a:lnTo>
                  <a:pt x="658" y="1117"/>
                </a:lnTo>
                <a:lnTo>
                  <a:pt x="653" y="1107"/>
                </a:lnTo>
                <a:lnTo>
                  <a:pt x="650" y="1097"/>
                </a:lnTo>
                <a:lnTo>
                  <a:pt x="647" y="1087"/>
                </a:lnTo>
                <a:lnTo>
                  <a:pt x="646" y="1075"/>
                </a:lnTo>
                <a:lnTo>
                  <a:pt x="645" y="1064"/>
                </a:lnTo>
                <a:close/>
                <a:moveTo>
                  <a:pt x="826" y="738"/>
                </a:moveTo>
                <a:lnTo>
                  <a:pt x="817" y="738"/>
                </a:lnTo>
                <a:lnTo>
                  <a:pt x="808" y="739"/>
                </a:lnTo>
                <a:lnTo>
                  <a:pt x="800" y="740"/>
                </a:lnTo>
                <a:lnTo>
                  <a:pt x="793" y="742"/>
                </a:lnTo>
                <a:lnTo>
                  <a:pt x="786" y="744"/>
                </a:lnTo>
                <a:lnTo>
                  <a:pt x="781" y="748"/>
                </a:lnTo>
                <a:lnTo>
                  <a:pt x="775" y="752"/>
                </a:lnTo>
                <a:lnTo>
                  <a:pt x="771" y="756"/>
                </a:lnTo>
                <a:lnTo>
                  <a:pt x="767" y="761"/>
                </a:lnTo>
                <a:lnTo>
                  <a:pt x="762" y="767"/>
                </a:lnTo>
                <a:lnTo>
                  <a:pt x="760" y="773"/>
                </a:lnTo>
                <a:lnTo>
                  <a:pt x="758" y="781"/>
                </a:lnTo>
                <a:lnTo>
                  <a:pt x="756" y="788"/>
                </a:lnTo>
                <a:lnTo>
                  <a:pt x="755" y="798"/>
                </a:lnTo>
                <a:lnTo>
                  <a:pt x="754" y="808"/>
                </a:lnTo>
                <a:lnTo>
                  <a:pt x="754" y="818"/>
                </a:lnTo>
                <a:lnTo>
                  <a:pt x="710" y="818"/>
                </a:lnTo>
                <a:lnTo>
                  <a:pt x="710" y="774"/>
                </a:lnTo>
                <a:lnTo>
                  <a:pt x="711" y="735"/>
                </a:lnTo>
                <a:lnTo>
                  <a:pt x="713" y="696"/>
                </a:lnTo>
                <a:lnTo>
                  <a:pt x="715" y="661"/>
                </a:lnTo>
                <a:lnTo>
                  <a:pt x="719" y="628"/>
                </a:lnTo>
                <a:lnTo>
                  <a:pt x="723" y="597"/>
                </a:lnTo>
                <a:lnTo>
                  <a:pt x="728" y="567"/>
                </a:lnTo>
                <a:lnTo>
                  <a:pt x="735" y="539"/>
                </a:lnTo>
                <a:lnTo>
                  <a:pt x="743" y="511"/>
                </a:lnTo>
                <a:lnTo>
                  <a:pt x="753" y="485"/>
                </a:lnTo>
                <a:lnTo>
                  <a:pt x="764" y="459"/>
                </a:lnTo>
                <a:lnTo>
                  <a:pt x="776" y="433"/>
                </a:lnTo>
                <a:lnTo>
                  <a:pt x="791" y="407"/>
                </a:lnTo>
                <a:lnTo>
                  <a:pt x="808" y="381"/>
                </a:lnTo>
                <a:lnTo>
                  <a:pt x="828" y="354"/>
                </a:lnTo>
                <a:lnTo>
                  <a:pt x="849" y="326"/>
                </a:lnTo>
                <a:lnTo>
                  <a:pt x="863" y="310"/>
                </a:lnTo>
                <a:lnTo>
                  <a:pt x="877" y="294"/>
                </a:lnTo>
                <a:lnTo>
                  <a:pt x="892" y="278"/>
                </a:lnTo>
                <a:lnTo>
                  <a:pt x="908" y="263"/>
                </a:lnTo>
                <a:lnTo>
                  <a:pt x="924" y="249"/>
                </a:lnTo>
                <a:lnTo>
                  <a:pt x="941" y="237"/>
                </a:lnTo>
                <a:lnTo>
                  <a:pt x="958" y="224"/>
                </a:lnTo>
                <a:lnTo>
                  <a:pt x="976" y="212"/>
                </a:lnTo>
                <a:lnTo>
                  <a:pt x="995" y="200"/>
                </a:lnTo>
                <a:lnTo>
                  <a:pt x="1014" y="190"/>
                </a:lnTo>
                <a:lnTo>
                  <a:pt x="1033" y="180"/>
                </a:lnTo>
                <a:lnTo>
                  <a:pt x="1052" y="170"/>
                </a:lnTo>
                <a:lnTo>
                  <a:pt x="1073" y="162"/>
                </a:lnTo>
                <a:lnTo>
                  <a:pt x="1093" y="154"/>
                </a:lnTo>
                <a:lnTo>
                  <a:pt x="1113" y="148"/>
                </a:lnTo>
                <a:lnTo>
                  <a:pt x="1134" y="142"/>
                </a:lnTo>
                <a:lnTo>
                  <a:pt x="1155" y="136"/>
                </a:lnTo>
                <a:lnTo>
                  <a:pt x="1176" y="132"/>
                </a:lnTo>
                <a:lnTo>
                  <a:pt x="1198" y="128"/>
                </a:lnTo>
                <a:lnTo>
                  <a:pt x="1220" y="124"/>
                </a:lnTo>
                <a:lnTo>
                  <a:pt x="1242" y="122"/>
                </a:lnTo>
                <a:lnTo>
                  <a:pt x="1264" y="121"/>
                </a:lnTo>
                <a:lnTo>
                  <a:pt x="1285" y="120"/>
                </a:lnTo>
                <a:lnTo>
                  <a:pt x="1308" y="120"/>
                </a:lnTo>
                <a:lnTo>
                  <a:pt x="1330" y="121"/>
                </a:lnTo>
                <a:lnTo>
                  <a:pt x="1352" y="123"/>
                </a:lnTo>
                <a:lnTo>
                  <a:pt x="1374" y="127"/>
                </a:lnTo>
                <a:lnTo>
                  <a:pt x="1397" y="130"/>
                </a:lnTo>
                <a:lnTo>
                  <a:pt x="1418" y="134"/>
                </a:lnTo>
                <a:lnTo>
                  <a:pt x="1441" y="139"/>
                </a:lnTo>
                <a:lnTo>
                  <a:pt x="1462" y="146"/>
                </a:lnTo>
                <a:lnTo>
                  <a:pt x="1484" y="153"/>
                </a:lnTo>
                <a:lnTo>
                  <a:pt x="1508" y="163"/>
                </a:lnTo>
                <a:lnTo>
                  <a:pt x="1533" y="174"/>
                </a:lnTo>
                <a:lnTo>
                  <a:pt x="1556" y="185"/>
                </a:lnTo>
                <a:lnTo>
                  <a:pt x="1580" y="198"/>
                </a:lnTo>
                <a:lnTo>
                  <a:pt x="1603" y="212"/>
                </a:lnTo>
                <a:lnTo>
                  <a:pt x="1625" y="228"/>
                </a:lnTo>
                <a:lnTo>
                  <a:pt x="1647" y="244"/>
                </a:lnTo>
                <a:lnTo>
                  <a:pt x="1667" y="261"/>
                </a:lnTo>
                <a:lnTo>
                  <a:pt x="1688" y="280"/>
                </a:lnTo>
                <a:lnTo>
                  <a:pt x="1707" y="300"/>
                </a:lnTo>
                <a:lnTo>
                  <a:pt x="1725" y="319"/>
                </a:lnTo>
                <a:lnTo>
                  <a:pt x="1742" y="340"/>
                </a:lnTo>
                <a:lnTo>
                  <a:pt x="1758" y="362"/>
                </a:lnTo>
                <a:lnTo>
                  <a:pt x="1773" y="384"/>
                </a:lnTo>
                <a:lnTo>
                  <a:pt x="1787" y="407"/>
                </a:lnTo>
                <a:lnTo>
                  <a:pt x="1800" y="430"/>
                </a:lnTo>
                <a:lnTo>
                  <a:pt x="1813" y="458"/>
                </a:lnTo>
                <a:lnTo>
                  <a:pt x="1823" y="483"/>
                </a:lnTo>
                <a:lnTo>
                  <a:pt x="1833" y="507"/>
                </a:lnTo>
                <a:lnTo>
                  <a:pt x="1841" y="531"/>
                </a:lnTo>
                <a:lnTo>
                  <a:pt x="1847" y="553"/>
                </a:lnTo>
                <a:lnTo>
                  <a:pt x="1851" y="576"/>
                </a:lnTo>
                <a:lnTo>
                  <a:pt x="1856" y="598"/>
                </a:lnTo>
                <a:lnTo>
                  <a:pt x="1858" y="619"/>
                </a:lnTo>
                <a:lnTo>
                  <a:pt x="1860" y="641"/>
                </a:lnTo>
                <a:lnTo>
                  <a:pt x="1861" y="663"/>
                </a:lnTo>
                <a:lnTo>
                  <a:pt x="1862" y="687"/>
                </a:lnTo>
                <a:lnTo>
                  <a:pt x="1862" y="710"/>
                </a:lnTo>
                <a:lnTo>
                  <a:pt x="1862" y="762"/>
                </a:lnTo>
                <a:lnTo>
                  <a:pt x="1861" y="818"/>
                </a:lnTo>
                <a:lnTo>
                  <a:pt x="1826" y="818"/>
                </a:lnTo>
                <a:lnTo>
                  <a:pt x="1825" y="804"/>
                </a:lnTo>
                <a:lnTo>
                  <a:pt x="1822" y="790"/>
                </a:lnTo>
                <a:lnTo>
                  <a:pt x="1819" y="779"/>
                </a:lnTo>
                <a:lnTo>
                  <a:pt x="1814" y="768"/>
                </a:lnTo>
                <a:lnTo>
                  <a:pt x="1809" y="757"/>
                </a:lnTo>
                <a:lnTo>
                  <a:pt x="1802" y="748"/>
                </a:lnTo>
                <a:lnTo>
                  <a:pt x="1795" y="738"/>
                </a:lnTo>
                <a:lnTo>
                  <a:pt x="1787" y="728"/>
                </a:lnTo>
                <a:lnTo>
                  <a:pt x="1753" y="695"/>
                </a:lnTo>
                <a:lnTo>
                  <a:pt x="1721" y="662"/>
                </a:lnTo>
                <a:lnTo>
                  <a:pt x="1710" y="648"/>
                </a:lnTo>
                <a:lnTo>
                  <a:pt x="1694" y="630"/>
                </a:lnTo>
                <a:lnTo>
                  <a:pt x="1675" y="610"/>
                </a:lnTo>
                <a:lnTo>
                  <a:pt x="1653" y="588"/>
                </a:lnTo>
                <a:lnTo>
                  <a:pt x="1632" y="568"/>
                </a:lnTo>
                <a:lnTo>
                  <a:pt x="1612" y="551"/>
                </a:lnTo>
                <a:lnTo>
                  <a:pt x="1602" y="545"/>
                </a:lnTo>
                <a:lnTo>
                  <a:pt x="1594" y="540"/>
                </a:lnTo>
                <a:lnTo>
                  <a:pt x="1586" y="537"/>
                </a:lnTo>
                <a:lnTo>
                  <a:pt x="1579" y="536"/>
                </a:lnTo>
                <a:lnTo>
                  <a:pt x="1573" y="536"/>
                </a:lnTo>
                <a:lnTo>
                  <a:pt x="1567" y="538"/>
                </a:lnTo>
                <a:lnTo>
                  <a:pt x="1559" y="541"/>
                </a:lnTo>
                <a:lnTo>
                  <a:pt x="1551" y="545"/>
                </a:lnTo>
                <a:lnTo>
                  <a:pt x="1531" y="555"/>
                </a:lnTo>
                <a:lnTo>
                  <a:pt x="1510" y="567"/>
                </a:lnTo>
                <a:lnTo>
                  <a:pt x="1464" y="594"/>
                </a:lnTo>
                <a:lnTo>
                  <a:pt x="1422" y="617"/>
                </a:lnTo>
                <a:lnTo>
                  <a:pt x="1400" y="628"/>
                </a:lnTo>
                <a:lnTo>
                  <a:pt x="1380" y="639"/>
                </a:lnTo>
                <a:lnTo>
                  <a:pt x="1359" y="647"/>
                </a:lnTo>
                <a:lnTo>
                  <a:pt x="1339" y="657"/>
                </a:lnTo>
                <a:lnTo>
                  <a:pt x="1318" y="665"/>
                </a:lnTo>
                <a:lnTo>
                  <a:pt x="1296" y="674"/>
                </a:lnTo>
                <a:lnTo>
                  <a:pt x="1274" y="682"/>
                </a:lnTo>
                <a:lnTo>
                  <a:pt x="1249" y="690"/>
                </a:lnTo>
                <a:lnTo>
                  <a:pt x="1226" y="697"/>
                </a:lnTo>
                <a:lnTo>
                  <a:pt x="1202" y="704"/>
                </a:lnTo>
                <a:lnTo>
                  <a:pt x="1179" y="710"/>
                </a:lnTo>
                <a:lnTo>
                  <a:pt x="1155" y="717"/>
                </a:lnTo>
                <a:lnTo>
                  <a:pt x="1130" y="722"/>
                </a:lnTo>
                <a:lnTo>
                  <a:pt x="1106" y="726"/>
                </a:lnTo>
                <a:lnTo>
                  <a:pt x="1081" y="731"/>
                </a:lnTo>
                <a:lnTo>
                  <a:pt x="1054" y="735"/>
                </a:lnTo>
                <a:lnTo>
                  <a:pt x="1023" y="739"/>
                </a:lnTo>
                <a:lnTo>
                  <a:pt x="993" y="742"/>
                </a:lnTo>
                <a:lnTo>
                  <a:pt x="967" y="742"/>
                </a:lnTo>
                <a:lnTo>
                  <a:pt x="940" y="742"/>
                </a:lnTo>
                <a:lnTo>
                  <a:pt x="913" y="741"/>
                </a:lnTo>
                <a:lnTo>
                  <a:pt x="887" y="740"/>
                </a:lnTo>
                <a:lnTo>
                  <a:pt x="858" y="739"/>
                </a:lnTo>
                <a:lnTo>
                  <a:pt x="826" y="738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9" name="Freeform 6">
            <a:extLst>
              <a:ext uri="{FF2B5EF4-FFF2-40B4-BE49-F238E27FC236}">
                <a16:creationId xmlns:a16="http://schemas.microsoft.com/office/drawing/2014/main" id="{A570312C-C402-6A7D-DB28-4E5C4E641606}"/>
              </a:ext>
            </a:extLst>
          </p:cNvPr>
          <p:cNvSpPr>
            <a:spLocks noEditPoints="1"/>
          </p:cNvSpPr>
          <p:nvPr/>
        </p:nvSpPr>
        <p:spPr bwMode="auto">
          <a:xfrm>
            <a:off x="9086507" y="4619393"/>
            <a:ext cx="404813" cy="392112"/>
          </a:xfrm>
          <a:custGeom>
            <a:avLst/>
            <a:gdLst>
              <a:gd name="T0" fmla="*/ 1076 w 2806"/>
              <a:gd name="T1" fmla="*/ 887 h 2710"/>
              <a:gd name="T2" fmla="*/ 1356 w 2806"/>
              <a:gd name="T3" fmla="*/ 327 h 2710"/>
              <a:gd name="T4" fmla="*/ 2598 w 2806"/>
              <a:gd name="T5" fmla="*/ 482 h 2710"/>
              <a:gd name="T6" fmla="*/ 2270 w 2806"/>
              <a:gd name="T7" fmla="*/ 43 h 2710"/>
              <a:gd name="T8" fmla="*/ 910 w 2806"/>
              <a:gd name="T9" fmla="*/ 43 h 2710"/>
              <a:gd name="T10" fmla="*/ 675 w 2806"/>
              <a:gd name="T11" fmla="*/ 248 h 2710"/>
              <a:gd name="T12" fmla="*/ 261 w 2806"/>
              <a:gd name="T13" fmla="*/ 468 h 2710"/>
              <a:gd name="T14" fmla="*/ 93 w 2806"/>
              <a:gd name="T15" fmla="*/ 654 h 2710"/>
              <a:gd name="T16" fmla="*/ 15 w 2806"/>
              <a:gd name="T17" fmla="*/ 2596 h 2710"/>
              <a:gd name="T18" fmla="*/ 2656 w 2806"/>
              <a:gd name="T19" fmla="*/ 2707 h 2710"/>
              <a:gd name="T20" fmla="*/ 2806 w 2806"/>
              <a:gd name="T21" fmla="*/ 2383 h 2710"/>
              <a:gd name="T22" fmla="*/ 951 w 2806"/>
              <a:gd name="T23" fmla="*/ 135 h 2710"/>
              <a:gd name="T24" fmla="*/ 2187 w 2806"/>
              <a:gd name="T25" fmla="*/ 100 h 2710"/>
              <a:gd name="T26" fmla="*/ 2243 w 2806"/>
              <a:gd name="T27" fmla="*/ 953 h 2710"/>
              <a:gd name="T28" fmla="*/ 2058 w 2806"/>
              <a:gd name="T29" fmla="*/ 1028 h 2710"/>
              <a:gd name="T30" fmla="*/ 1793 w 2806"/>
              <a:gd name="T31" fmla="*/ 1030 h 2710"/>
              <a:gd name="T32" fmla="*/ 947 w 2806"/>
              <a:gd name="T33" fmla="*/ 979 h 2710"/>
              <a:gd name="T34" fmla="*/ 682 w 2806"/>
              <a:gd name="T35" fmla="*/ 354 h 2710"/>
              <a:gd name="T36" fmla="*/ 864 w 2806"/>
              <a:gd name="T37" fmla="*/ 1023 h 2710"/>
              <a:gd name="T38" fmla="*/ 1634 w 2806"/>
              <a:gd name="T39" fmla="*/ 1187 h 2710"/>
              <a:gd name="T40" fmla="*/ 1216 w 2806"/>
              <a:gd name="T41" fmla="*/ 1261 h 2710"/>
              <a:gd name="T42" fmla="*/ 951 w 2806"/>
              <a:gd name="T43" fmla="*/ 1265 h 2710"/>
              <a:gd name="T44" fmla="*/ 666 w 2806"/>
              <a:gd name="T45" fmla="*/ 1212 h 2710"/>
              <a:gd name="T46" fmla="*/ 1087 w 2806"/>
              <a:gd name="T47" fmla="*/ 1540 h 2710"/>
              <a:gd name="T48" fmla="*/ 1688 w 2806"/>
              <a:gd name="T49" fmla="*/ 1287 h 2710"/>
              <a:gd name="T50" fmla="*/ 1920 w 2806"/>
              <a:gd name="T51" fmla="*/ 1308 h 2710"/>
              <a:gd name="T52" fmla="*/ 2284 w 2806"/>
              <a:gd name="T53" fmla="*/ 1067 h 2710"/>
              <a:gd name="T54" fmla="*/ 2243 w 2806"/>
              <a:gd name="T55" fmla="*/ 1981 h 2710"/>
              <a:gd name="T56" fmla="*/ 2154 w 2806"/>
              <a:gd name="T57" fmla="*/ 1801 h 2710"/>
              <a:gd name="T58" fmla="*/ 2145 w 2806"/>
              <a:gd name="T59" fmla="*/ 1551 h 2710"/>
              <a:gd name="T60" fmla="*/ 1894 w 2806"/>
              <a:gd name="T61" fmla="*/ 1535 h 2710"/>
              <a:gd name="T62" fmla="*/ 1854 w 2806"/>
              <a:gd name="T63" fmla="*/ 1783 h 2710"/>
              <a:gd name="T64" fmla="*/ 1787 w 2806"/>
              <a:gd name="T65" fmla="*/ 1938 h 2710"/>
              <a:gd name="T66" fmla="*/ 1008 w 2806"/>
              <a:gd name="T67" fmla="*/ 1912 h 2710"/>
              <a:gd name="T68" fmla="*/ 978 w 2806"/>
              <a:gd name="T69" fmla="*/ 1720 h 2710"/>
              <a:gd name="T70" fmla="*/ 850 w 2806"/>
              <a:gd name="T71" fmla="*/ 1503 h 2710"/>
              <a:gd name="T72" fmla="*/ 623 w 2806"/>
              <a:gd name="T73" fmla="*/ 1609 h 2710"/>
              <a:gd name="T74" fmla="*/ 652 w 2806"/>
              <a:gd name="T75" fmla="*/ 1824 h 2710"/>
              <a:gd name="T76" fmla="*/ 562 w 2806"/>
              <a:gd name="T77" fmla="*/ 2010 h 2710"/>
              <a:gd name="T78" fmla="*/ 644 w 2806"/>
              <a:gd name="T79" fmla="*/ 1323 h 2710"/>
              <a:gd name="T80" fmla="*/ 2110 w 2806"/>
              <a:gd name="T81" fmla="*/ 1910 h 2710"/>
              <a:gd name="T82" fmla="*/ 1881 w 2806"/>
              <a:gd name="T83" fmla="*/ 1955 h 2710"/>
              <a:gd name="T84" fmla="*/ 1919 w 2806"/>
              <a:gd name="T85" fmla="*/ 1663 h 2710"/>
              <a:gd name="T86" fmla="*/ 2021 w 2806"/>
              <a:gd name="T87" fmla="*/ 1590 h 2710"/>
              <a:gd name="T88" fmla="*/ 2104 w 2806"/>
              <a:gd name="T89" fmla="*/ 1683 h 2710"/>
              <a:gd name="T90" fmla="*/ 2021 w 2806"/>
              <a:gd name="T91" fmla="*/ 1776 h 2710"/>
              <a:gd name="T92" fmla="*/ 1919 w 2806"/>
              <a:gd name="T93" fmla="*/ 1701 h 2710"/>
              <a:gd name="T94" fmla="*/ 924 w 2806"/>
              <a:gd name="T95" fmla="*/ 1955 h 2710"/>
              <a:gd name="T96" fmla="*/ 695 w 2806"/>
              <a:gd name="T97" fmla="*/ 1910 h 2710"/>
              <a:gd name="T98" fmla="*/ 718 w 2806"/>
              <a:gd name="T99" fmla="*/ 1630 h 2710"/>
              <a:gd name="T100" fmla="*/ 840 w 2806"/>
              <a:gd name="T101" fmla="*/ 1600 h 2710"/>
              <a:gd name="T102" fmla="*/ 881 w 2806"/>
              <a:gd name="T103" fmla="*/ 1719 h 2710"/>
              <a:gd name="T104" fmla="*/ 767 w 2806"/>
              <a:gd name="T105" fmla="*/ 1771 h 2710"/>
              <a:gd name="T106" fmla="*/ 187 w 2806"/>
              <a:gd name="T107" fmla="*/ 645 h 2710"/>
              <a:gd name="T108" fmla="*/ 280 w 2806"/>
              <a:gd name="T109" fmla="*/ 560 h 2710"/>
              <a:gd name="T110" fmla="*/ 289 w 2806"/>
              <a:gd name="T111" fmla="*/ 2128 h 2710"/>
              <a:gd name="T112" fmla="*/ 2525 w 2806"/>
              <a:gd name="T113" fmla="*/ 701 h 2710"/>
              <a:gd name="T114" fmla="*/ 2562 w 2806"/>
              <a:gd name="T115" fmla="*/ 568 h 2710"/>
              <a:gd name="T116" fmla="*/ 1814 w 2806"/>
              <a:gd name="T117" fmla="*/ 2337 h 2710"/>
              <a:gd name="T118" fmla="*/ 2710 w 2806"/>
              <a:gd name="T119" fmla="*/ 2542 h 2710"/>
              <a:gd name="T120" fmla="*/ 187 w 2806"/>
              <a:gd name="T121" fmla="*/ 2617 h 2710"/>
              <a:gd name="T122" fmla="*/ 94 w 2806"/>
              <a:gd name="T123" fmla="*/ 2533 h 2710"/>
              <a:gd name="T124" fmla="*/ 2713 w 2806"/>
              <a:gd name="T125" fmla="*/ 2430 h 2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710">
                <a:moveTo>
                  <a:pt x="1356" y="2337"/>
                </a:moveTo>
                <a:lnTo>
                  <a:pt x="1449" y="2337"/>
                </a:lnTo>
                <a:lnTo>
                  <a:pt x="1449" y="2243"/>
                </a:lnTo>
                <a:lnTo>
                  <a:pt x="1356" y="2243"/>
                </a:lnTo>
                <a:lnTo>
                  <a:pt x="1356" y="2337"/>
                </a:lnTo>
                <a:close/>
                <a:moveTo>
                  <a:pt x="1169" y="327"/>
                </a:moveTo>
                <a:lnTo>
                  <a:pt x="1262" y="327"/>
                </a:lnTo>
                <a:lnTo>
                  <a:pt x="1262" y="233"/>
                </a:lnTo>
                <a:lnTo>
                  <a:pt x="1169" y="233"/>
                </a:lnTo>
                <a:lnTo>
                  <a:pt x="1169" y="327"/>
                </a:lnTo>
                <a:close/>
                <a:moveTo>
                  <a:pt x="1076" y="887"/>
                </a:moveTo>
                <a:lnTo>
                  <a:pt x="1917" y="887"/>
                </a:lnTo>
                <a:lnTo>
                  <a:pt x="1917" y="794"/>
                </a:lnTo>
                <a:lnTo>
                  <a:pt x="1076" y="794"/>
                </a:lnTo>
                <a:lnTo>
                  <a:pt x="1076" y="887"/>
                </a:lnTo>
                <a:close/>
                <a:moveTo>
                  <a:pt x="1076" y="701"/>
                </a:moveTo>
                <a:lnTo>
                  <a:pt x="2104" y="701"/>
                </a:lnTo>
                <a:lnTo>
                  <a:pt x="2104" y="607"/>
                </a:lnTo>
                <a:lnTo>
                  <a:pt x="1076" y="607"/>
                </a:lnTo>
                <a:lnTo>
                  <a:pt x="1076" y="701"/>
                </a:lnTo>
                <a:close/>
                <a:moveTo>
                  <a:pt x="1076" y="514"/>
                </a:moveTo>
                <a:lnTo>
                  <a:pt x="2104" y="514"/>
                </a:lnTo>
                <a:lnTo>
                  <a:pt x="2104" y="420"/>
                </a:lnTo>
                <a:lnTo>
                  <a:pt x="1076" y="420"/>
                </a:lnTo>
                <a:lnTo>
                  <a:pt x="1076" y="514"/>
                </a:lnTo>
                <a:close/>
                <a:moveTo>
                  <a:pt x="1356" y="327"/>
                </a:moveTo>
                <a:lnTo>
                  <a:pt x="2104" y="327"/>
                </a:lnTo>
                <a:lnTo>
                  <a:pt x="2104" y="233"/>
                </a:lnTo>
                <a:lnTo>
                  <a:pt x="1356" y="233"/>
                </a:lnTo>
                <a:lnTo>
                  <a:pt x="1356" y="327"/>
                </a:lnTo>
                <a:close/>
                <a:moveTo>
                  <a:pt x="2759" y="2337"/>
                </a:moveTo>
                <a:lnTo>
                  <a:pt x="2713" y="2337"/>
                </a:lnTo>
                <a:lnTo>
                  <a:pt x="2713" y="654"/>
                </a:lnTo>
                <a:lnTo>
                  <a:pt x="2711" y="635"/>
                </a:lnTo>
                <a:lnTo>
                  <a:pt x="2708" y="617"/>
                </a:lnTo>
                <a:lnTo>
                  <a:pt x="2704" y="599"/>
                </a:lnTo>
                <a:lnTo>
                  <a:pt x="2698" y="581"/>
                </a:lnTo>
                <a:lnTo>
                  <a:pt x="2689" y="565"/>
                </a:lnTo>
                <a:lnTo>
                  <a:pt x="2680" y="549"/>
                </a:lnTo>
                <a:lnTo>
                  <a:pt x="2670" y="535"/>
                </a:lnTo>
                <a:lnTo>
                  <a:pt x="2657" y="522"/>
                </a:lnTo>
                <a:lnTo>
                  <a:pt x="2644" y="510"/>
                </a:lnTo>
                <a:lnTo>
                  <a:pt x="2629" y="499"/>
                </a:lnTo>
                <a:lnTo>
                  <a:pt x="2614" y="490"/>
                </a:lnTo>
                <a:lnTo>
                  <a:pt x="2598" y="482"/>
                </a:lnTo>
                <a:lnTo>
                  <a:pt x="2581" y="476"/>
                </a:lnTo>
                <a:lnTo>
                  <a:pt x="2563" y="471"/>
                </a:lnTo>
                <a:lnTo>
                  <a:pt x="2545" y="468"/>
                </a:lnTo>
                <a:lnTo>
                  <a:pt x="2525" y="467"/>
                </a:lnTo>
                <a:lnTo>
                  <a:pt x="2338" y="467"/>
                </a:lnTo>
                <a:lnTo>
                  <a:pt x="2338" y="187"/>
                </a:lnTo>
                <a:lnTo>
                  <a:pt x="2337" y="168"/>
                </a:lnTo>
                <a:lnTo>
                  <a:pt x="2334" y="150"/>
                </a:lnTo>
                <a:lnTo>
                  <a:pt x="2330" y="131"/>
                </a:lnTo>
                <a:lnTo>
                  <a:pt x="2323" y="114"/>
                </a:lnTo>
                <a:lnTo>
                  <a:pt x="2316" y="97"/>
                </a:lnTo>
                <a:lnTo>
                  <a:pt x="2306" y="82"/>
                </a:lnTo>
                <a:lnTo>
                  <a:pt x="2295" y="68"/>
                </a:lnTo>
                <a:lnTo>
                  <a:pt x="2284" y="54"/>
                </a:lnTo>
                <a:lnTo>
                  <a:pt x="2270" y="43"/>
                </a:lnTo>
                <a:lnTo>
                  <a:pt x="2256" y="32"/>
                </a:lnTo>
                <a:lnTo>
                  <a:pt x="2240" y="22"/>
                </a:lnTo>
                <a:lnTo>
                  <a:pt x="2224" y="15"/>
                </a:lnTo>
                <a:lnTo>
                  <a:pt x="2207" y="8"/>
                </a:lnTo>
                <a:lnTo>
                  <a:pt x="2188" y="3"/>
                </a:lnTo>
                <a:lnTo>
                  <a:pt x="2170" y="1"/>
                </a:lnTo>
                <a:lnTo>
                  <a:pt x="2151" y="0"/>
                </a:lnTo>
                <a:lnTo>
                  <a:pt x="1029" y="0"/>
                </a:lnTo>
                <a:lnTo>
                  <a:pt x="1010" y="1"/>
                </a:lnTo>
                <a:lnTo>
                  <a:pt x="992" y="3"/>
                </a:lnTo>
                <a:lnTo>
                  <a:pt x="973" y="8"/>
                </a:lnTo>
                <a:lnTo>
                  <a:pt x="956" y="15"/>
                </a:lnTo>
                <a:lnTo>
                  <a:pt x="939" y="22"/>
                </a:lnTo>
                <a:lnTo>
                  <a:pt x="924" y="32"/>
                </a:lnTo>
                <a:lnTo>
                  <a:pt x="910" y="43"/>
                </a:lnTo>
                <a:lnTo>
                  <a:pt x="896" y="54"/>
                </a:lnTo>
                <a:lnTo>
                  <a:pt x="885" y="68"/>
                </a:lnTo>
                <a:lnTo>
                  <a:pt x="874" y="82"/>
                </a:lnTo>
                <a:lnTo>
                  <a:pt x="864" y="97"/>
                </a:lnTo>
                <a:lnTo>
                  <a:pt x="857" y="114"/>
                </a:lnTo>
                <a:lnTo>
                  <a:pt x="850" y="131"/>
                </a:lnTo>
                <a:lnTo>
                  <a:pt x="845" y="150"/>
                </a:lnTo>
                <a:lnTo>
                  <a:pt x="843" y="168"/>
                </a:lnTo>
                <a:lnTo>
                  <a:pt x="842" y="187"/>
                </a:lnTo>
                <a:lnTo>
                  <a:pt x="842" y="233"/>
                </a:lnTo>
                <a:lnTo>
                  <a:pt x="748" y="233"/>
                </a:lnTo>
                <a:lnTo>
                  <a:pt x="729" y="234"/>
                </a:lnTo>
                <a:lnTo>
                  <a:pt x="710" y="237"/>
                </a:lnTo>
                <a:lnTo>
                  <a:pt x="692" y="242"/>
                </a:lnTo>
                <a:lnTo>
                  <a:pt x="675" y="248"/>
                </a:lnTo>
                <a:lnTo>
                  <a:pt x="659" y="256"/>
                </a:lnTo>
                <a:lnTo>
                  <a:pt x="644" y="265"/>
                </a:lnTo>
                <a:lnTo>
                  <a:pt x="629" y="276"/>
                </a:lnTo>
                <a:lnTo>
                  <a:pt x="616" y="289"/>
                </a:lnTo>
                <a:lnTo>
                  <a:pt x="604" y="301"/>
                </a:lnTo>
                <a:lnTo>
                  <a:pt x="593" y="316"/>
                </a:lnTo>
                <a:lnTo>
                  <a:pt x="584" y="331"/>
                </a:lnTo>
                <a:lnTo>
                  <a:pt x="575" y="347"/>
                </a:lnTo>
                <a:lnTo>
                  <a:pt x="569" y="364"/>
                </a:lnTo>
                <a:lnTo>
                  <a:pt x="565" y="383"/>
                </a:lnTo>
                <a:lnTo>
                  <a:pt x="562" y="401"/>
                </a:lnTo>
                <a:lnTo>
                  <a:pt x="562" y="420"/>
                </a:lnTo>
                <a:lnTo>
                  <a:pt x="562" y="467"/>
                </a:lnTo>
                <a:lnTo>
                  <a:pt x="280" y="467"/>
                </a:lnTo>
                <a:lnTo>
                  <a:pt x="261" y="468"/>
                </a:lnTo>
                <a:lnTo>
                  <a:pt x="243" y="471"/>
                </a:lnTo>
                <a:lnTo>
                  <a:pt x="225" y="476"/>
                </a:lnTo>
                <a:lnTo>
                  <a:pt x="208" y="482"/>
                </a:lnTo>
                <a:lnTo>
                  <a:pt x="191" y="490"/>
                </a:lnTo>
                <a:lnTo>
                  <a:pt x="176" y="499"/>
                </a:lnTo>
                <a:lnTo>
                  <a:pt x="162" y="510"/>
                </a:lnTo>
                <a:lnTo>
                  <a:pt x="149" y="522"/>
                </a:lnTo>
                <a:lnTo>
                  <a:pt x="136" y="535"/>
                </a:lnTo>
                <a:lnTo>
                  <a:pt x="125" y="549"/>
                </a:lnTo>
                <a:lnTo>
                  <a:pt x="117" y="565"/>
                </a:lnTo>
                <a:lnTo>
                  <a:pt x="108" y="581"/>
                </a:lnTo>
                <a:lnTo>
                  <a:pt x="102" y="599"/>
                </a:lnTo>
                <a:lnTo>
                  <a:pt x="97" y="617"/>
                </a:lnTo>
                <a:lnTo>
                  <a:pt x="94" y="635"/>
                </a:lnTo>
                <a:lnTo>
                  <a:pt x="93" y="654"/>
                </a:lnTo>
                <a:lnTo>
                  <a:pt x="93" y="2337"/>
                </a:lnTo>
                <a:lnTo>
                  <a:pt x="47" y="2337"/>
                </a:lnTo>
                <a:lnTo>
                  <a:pt x="37" y="2337"/>
                </a:lnTo>
                <a:lnTo>
                  <a:pt x="29" y="2340"/>
                </a:lnTo>
                <a:lnTo>
                  <a:pt x="20" y="2344"/>
                </a:lnTo>
                <a:lnTo>
                  <a:pt x="14" y="2350"/>
                </a:lnTo>
                <a:lnTo>
                  <a:pt x="7" y="2357"/>
                </a:lnTo>
                <a:lnTo>
                  <a:pt x="3" y="2365"/>
                </a:lnTo>
                <a:lnTo>
                  <a:pt x="1" y="2373"/>
                </a:lnTo>
                <a:lnTo>
                  <a:pt x="0" y="2383"/>
                </a:lnTo>
                <a:lnTo>
                  <a:pt x="0" y="2523"/>
                </a:lnTo>
                <a:lnTo>
                  <a:pt x="1" y="2542"/>
                </a:lnTo>
                <a:lnTo>
                  <a:pt x="4" y="2561"/>
                </a:lnTo>
                <a:lnTo>
                  <a:pt x="9" y="2578"/>
                </a:lnTo>
                <a:lnTo>
                  <a:pt x="15" y="2596"/>
                </a:lnTo>
                <a:lnTo>
                  <a:pt x="22" y="2613"/>
                </a:lnTo>
                <a:lnTo>
                  <a:pt x="32" y="2628"/>
                </a:lnTo>
                <a:lnTo>
                  <a:pt x="43" y="2643"/>
                </a:lnTo>
                <a:lnTo>
                  <a:pt x="55" y="2655"/>
                </a:lnTo>
                <a:lnTo>
                  <a:pt x="68" y="2667"/>
                </a:lnTo>
                <a:lnTo>
                  <a:pt x="82" y="2678"/>
                </a:lnTo>
                <a:lnTo>
                  <a:pt x="98" y="2688"/>
                </a:lnTo>
                <a:lnTo>
                  <a:pt x="114" y="2695"/>
                </a:lnTo>
                <a:lnTo>
                  <a:pt x="132" y="2701"/>
                </a:lnTo>
                <a:lnTo>
                  <a:pt x="150" y="2707"/>
                </a:lnTo>
                <a:lnTo>
                  <a:pt x="168" y="2709"/>
                </a:lnTo>
                <a:lnTo>
                  <a:pt x="187" y="2710"/>
                </a:lnTo>
                <a:lnTo>
                  <a:pt x="2618" y="2710"/>
                </a:lnTo>
                <a:lnTo>
                  <a:pt x="2638" y="2709"/>
                </a:lnTo>
                <a:lnTo>
                  <a:pt x="2656" y="2707"/>
                </a:lnTo>
                <a:lnTo>
                  <a:pt x="2674" y="2701"/>
                </a:lnTo>
                <a:lnTo>
                  <a:pt x="2691" y="2695"/>
                </a:lnTo>
                <a:lnTo>
                  <a:pt x="2707" y="2688"/>
                </a:lnTo>
                <a:lnTo>
                  <a:pt x="2723" y="2678"/>
                </a:lnTo>
                <a:lnTo>
                  <a:pt x="2737" y="2667"/>
                </a:lnTo>
                <a:lnTo>
                  <a:pt x="2751" y="2655"/>
                </a:lnTo>
                <a:lnTo>
                  <a:pt x="2763" y="2643"/>
                </a:lnTo>
                <a:lnTo>
                  <a:pt x="2774" y="2628"/>
                </a:lnTo>
                <a:lnTo>
                  <a:pt x="2783" y="2613"/>
                </a:lnTo>
                <a:lnTo>
                  <a:pt x="2791" y="2596"/>
                </a:lnTo>
                <a:lnTo>
                  <a:pt x="2797" y="2578"/>
                </a:lnTo>
                <a:lnTo>
                  <a:pt x="2801" y="2561"/>
                </a:lnTo>
                <a:lnTo>
                  <a:pt x="2805" y="2542"/>
                </a:lnTo>
                <a:lnTo>
                  <a:pt x="2806" y="2523"/>
                </a:lnTo>
                <a:lnTo>
                  <a:pt x="2806" y="2383"/>
                </a:lnTo>
                <a:lnTo>
                  <a:pt x="2805" y="2373"/>
                </a:lnTo>
                <a:lnTo>
                  <a:pt x="2802" y="2365"/>
                </a:lnTo>
                <a:lnTo>
                  <a:pt x="2798" y="2357"/>
                </a:lnTo>
                <a:lnTo>
                  <a:pt x="2792" y="2350"/>
                </a:lnTo>
                <a:lnTo>
                  <a:pt x="2785" y="2344"/>
                </a:lnTo>
                <a:lnTo>
                  <a:pt x="2777" y="2340"/>
                </a:lnTo>
                <a:lnTo>
                  <a:pt x="2768" y="2337"/>
                </a:lnTo>
                <a:lnTo>
                  <a:pt x="2759" y="2337"/>
                </a:lnTo>
                <a:close/>
                <a:moveTo>
                  <a:pt x="935" y="187"/>
                </a:moveTo>
                <a:lnTo>
                  <a:pt x="936" y="177"/>
                </a:lnTo>
                <a:lnTo>
                  <a:pt x="937" y="168"/>
                </a:lnTo>
                <a:lnTo>
                  <a:pt x="939" y="159"/>
                </a:lnTo>
                <a:lnTo>
                  <a:pt x="942" y="151"/>
                </a:lnTo>
                <a:lnTo>
                  <a:pt x="947" y="142"/>
                </a:lnTo>
                <a:lnTo>
                  <a:pt x="951" y="135"/>
                </a:lnTo>
                <a:lnTo>
                  <a:pt x="956" y="127"/>
                </a:lnTo>
                <a:lnTo>
                  <a:pt x="963" y="121"/>
                </a:lnTo>
                <a:lnTo>
                  <a:pt x="969" y="114"/>
                </a:lnTo>
                <a:lnTo>
                  <a:pt x="977" y="109"/>
                </a:lnTo>
                <a:lnTo>
                  <a:pt x="984" y="105"/>
                </a:lnTo>
                <a:lnTo>
                  <a:pt x="993" y="100"/>
                </a:lnTo>
                <a:lnTo>
                  <a:pt x="1001" y="97"/>
                </a:lnTo>
                <a:lnTo>
                  <a:pt x="1010" y="95"/>
                </a:lnTo>
                <a:lnTo>
                  <a:pt x="1019" y="94"/>
                </a:lnTo>
                <a:lnTo>
                  <a:pt x="1029" y="93"/>
                </a:lnTo>
                <a:lnTo>
                  <a:pt x="2151" y="93"/>
                </a:lnTo>
                <a:lnTo>
                  <a:pt x="2161" y="94"/>
                </a:lnTo>
                <a:lnTo>
                  <a:pt x="2170" y="95"/>
                </a:lnTo>
                <a:lnTo>
                  <a:pt x="2179" y="97"/>
                </a:lnTo>
                <a:lnTo>
                  <a:pt x="2187" y="100"/>
                </a:lnTo>
                <a:lnTo>
                  <a:pt x="2196" y="105"/>
                </a:lnTo>
                <a:lnTo>
                  <a:pt x="2203" y="109"/>
                </a:lnTo>
                <a:lnTo>
                  <a:pt x="2211" y="114"/>
                </a:lnTo>
                <a:lnTo>
                  <a:pt x="2217" y="121"/>
                </a:lnTo>
                <a:lnTo>
                  <a:pt x="2223" y="127"/>
                </a:lnTo>
                <a:lnTo>
                  <a:pt x="2228" y="135"/>
                </a:lnTo>
                <a:lnTo>
                  <a:pt x="2233" y="142"/>
                </a:lnTo>
                <a:lnTo>
                  <a:pt x="2238" y="151"/>
                </a:lnTo>
                <a:lnTo>
                  <a:pt x="2240" y="159"/>
                </a:lnTo>
                <a:lnTo>
                  <a:pt x="2243" y="168"/>
                </a:lnTo>
                <a:lnTo>
                  <a:pt x="2244" y="177"/>
                </a:lnTo>
                <a:lnTo>
                  <a:pt x="2244" y="187"/>
                </a:lnTo>
                <a:lnTo>
                  <a:pt x="2244" y="934"/>
                </a:lnTo>
                <a:lnTo>
                  <a:pt x="2244" y="944"/>
                </a:lnTo>
                <a:lnTo>
                  <a:pt x="2243" y="953"/>
                </a:lnTo>
                <a:lnTo>
                  <a:pt x="2240" y="962"/>
                </a:lnTo>
                <a:lnTo>
                  <a:pt x="2238" y="971"/>
                </a:lnTo>
                <a:lnTo>
                  <a:pt x="2233" y="979"/>
                </a:lnTo>
                <a:lnTo>
                  <a:pt x="2228" y="987"/>
                </a:lnTo>
                <a:lnTo>
                  <a:pt x="2223" y="994"/>
                </a:lnTo>
                <a:lnTo>
                  <a:pt x="2217" y="1001"/>
                </a:lnTo>
                <a:lnTo>
                  <a:pt x="2211" y="1007"/>
                </a:lnTo>
                <a:lnTo>
                  <a:pt x="2203" y="1012"/>
                </a:lnTo>
                <a:lnTo>
                  <a:pt x="2196" y="1017"/>
                </a:lnTo>
                <a:lnTo>
                  <a:pt x="2187" y="1021"/>
                </a:lnTo>
                <a:lnTo>
                  <a:pt x="2179" y="1024"/>
                </a:lnTo>
                <a:lnTo>
                  <a:pt x="2170" y="1026"/>
                </a:lnTo>
                <a:lnTo>
                  <a:pt x="2161" y="1027"/>
                </a:lnTo>
                <a:lnTo>
                  <a:pt x="2151" y="1028"/>
                </a:lnTo>
                <a:lnTo>
                  <a:pt x="2058" y="1028"/>
                </a:lnTo>
                <a:lnTo>
                  <a:pt x="2052" y="1028"/>
                </a:lnTo>
                <a:lnTo>
                  <a:pt x="2046" y="1029"/>
                </a:lnTo>
                <a:lnTo>
                  <a:pt x="2042" y="1030"/>
                </a:lnTo>
                <a:lnTo>
                  <a:pt x="2037" y="1033"/>
                </a:lnTo>
                <a:lnTo>
                  <a:pt x="2032" y="1036"/>
                </a:lnTo>
                <a:lnTo>
                  <a:pt x="2028" y="1039"/>
                </a:lnTo>
                <a:lnTo>
                  <a:pt x="2024" y="1042"/>
                </a:lnTo>
                <a:lnTo>
                  <a:pt x="2021" y="1047"/>
                </a:lnTo>
                <a:lnTo>
                  <a:pt x="1917" y="1183"/>
                </a:lnTo>
                <a:lnTo>
                  <a:pt x="1814" y="1047"/>
                </a:lnTo>
                <a:lnTo>
                  <a:pt x="1811" y="1042"/>
                </a:lnTo>
                <a:lnTo>
                  <a:pt x="1807" y="1039"/>
                </a:lnTo>
                <a:lnTo>
                  <a:pt x="1802" y="1036"/>
                </a:lnTo>
                <a:lnTo>
                  <a:pt x="1798" y="1033"/>
                </a:lnTo>
                <a:lnTo>
                  <a:pt x="1793" y="1030"/>
                </a:lnTo>
                <a:lnTo>
                  <a:pt x="1787" y="1029"/>
                </a:lnTo>
                <a:lnTo>
                  <a:pt x="1782" y="1028"/>
                </a:lnTo>
                <a:lnTo>
                  <a:pt x="1777" y="1028"/>
                </a:lnTo>
                <a:lnTo>
                  <a:pt x="1029" y="1028"/>
                </a:lnTo>
                <a:lnTo>
                  <a:pt x="1019" y="1027"/>
                </a:lnTo>
                <a:lnTo>
                  <a:pt x="1010" y="1026"/>
                </a:lnTo>
                <a:lnTo>
                  <a:pt x="1001" y="1024"/>
                </a:lnTo>
                <a:lnTo>
                  <a:pt x="993" y="1021"/>
                </a:lnTo>
                <a:lnTo>
                  <a:pt x="984" y="1017"/>
                </a:lnTo>
                <a:lnTo>
                  <a:pt x="977" y="1012"/>
                </a:lnTo>
                <a:lnTo>
                  <a:pt x="969" y="1007"/>
                </a:lnTo>
                <a:lnTo>
                  <a:pt x="963" y="1001"/>
                </a:lnTo>
                <a:lnTo>
                  <a:pt x="956" y="994"/>
                </a:lnTo>
                <a:lnTo>
                  <a:pt x="951" y="987"/>
                </a:lnTo>
                <a:lnTo>
                  <a:pt x="947" y="979"/>
                </a:lnTo>
                <a:lnTo>
                  <a:pt x="942" y="971"/>
                </a:lnTo>
                <a:lnTo>
                  <a:pt x="939" y="962"/>
                </a:lnTo>
                <a:lnTo>
                  <a:pt x="937" y="953"/>
                </a:lnTo>
                <a:lnTo>
                  <a:pt x="936" y="944"/>
                </a:lnTo>
                <a:lnTo>
                  <a:pt x="935" y="934"/>
                </a:lnTo>
                <a:lnTo>
                  <a:pt x="935" y="187"/>
                </a:lnTo>
                <a:close/>
                <a:moveTo>
                  <a:pt x="655" y="420"/>
                </a:moveTo>
                <a:lnTo>
                  <a:pt x="655" y="410"/>
                </a:lnTo>
                <a:lnTo>
                  <a:pt x="657" y="402"/>
                </a:lnTo>
                <a:lnTo>
                  <a:pt x="659" y="392"/>
                </a:lnTo>
                <a:lnTo>
                  <a:pt x="662" y="384"/>
                </a:lnTo>
                <a:lnTo>
                  <a:pt x="666" y="376"/>
                </a:lnTo>
                <a:lnTo>
                  <a:pt x="671" y="368"/>
                </a:lnTo>
                <a:lnTo>
                  <a:pt x="676" y="361"/>
                </a:lnTo>
                <a:lnTo>
                  <a:pt x="682" y="354"/>
                </a:lnTo>
                <a:lnTo>
                  <a:pt x="689" y="348"/>
                </a:lnTo>
                <a:lnTo>
                  <a:pt x="696" y="343"/>
                </a:lnTo>
                <a:lnTo>
                  <a:pt x="704" y="338"/>
                </a:lnTo>
                <a:lnTo>
                  <a:pt x="711" y="335"/>
                </a:lnTo>
                <a:lnTo>
                  <a:pt x="720" y="331"/>
                </a:lnTo>
                <a:lnTo>
                  <a:pt x="729" y="329"/>
                </a:lnTo>
                <a:lnTo>
                  <a:pt x="739" y="327"/>
                </a:lnTo>
                <a:lnTo>
                  <a:pt x="748" y="327"/>
                </a:lnTo>
                <a:lnTo>
                  <a:pt x="842" y="327"/>
                </a:lnTo>
                <a:lnTo>
                  <a:pt x="842" y="934"/>
                </a:lnTo>
                <a:lnTo>
                  <a:pt x="843" y="953"/>
                </a:lnTo>
                <a:lnTo>
                  <a:pt x="845" y="972"/>
                </a:lnTo>
                <a:lnTo>
                  <a:pt x="850" y="990"/>
                </a:lnTo>
                <a:lnTo>
                  <a:pt x="857" y="1007"/>
                </a:lnTo>
                <a:lnTo>
                  <a:pt x="864" y="1023"/>
                </a:lnTo>
                <a:lnTo>
                  <a:pt x="874" y="1039"/>
                </a:lnTo>
                <a:lnTo>
                  <a:pt x="885" y="1053"/>
                </a:lnTo>
                <a:lnTo>
                  <a:pt x="896" y="1067"/>
                </a:lnTo>
                <a:lnTo>
                  <a:pt x="910" y="1079"/>
                </a:lnTo>
                <a:lnTo>
                  <a:pt x="924" y="1089"/>
                </a:lnTo>
                <a:lnTo>
                  <a:pt x="939" y="1099"/>
                </a:lnTo>
                <a:lnTo>
                  <a:pt x="956" y="1106"/>
                </a:lnTo>
                <a:lnTo>
                  <a:pt x="973" y="1113"/>
                </a:lnTo>
                <a:lnTo>
                  <a:pt x="992" y="1117"/>
                </a:lnTo>
                <a:lnTo>
                  <a:pt x="1010" y="1120"/>
                </a:lnTo>
                <a:lnTo>
                  <a:pt x="1029" y="1121"/>
                </a:lnTo>
                <a:lnTo>
                  <a:pt x="1637" y="1121"/>
                </a:lnTo>
                <a:lnTo>
                  <a:pt x="1637" y="1168"/>
                </a:lnTo>
                <a:lnTo>
                  <a:pt x="1637" y="1178"/>
                </a:lnTo>
                <a:lnTo>
                  <a:pt x="1634" y="1187"/>
                </a:lnTo>
                <a:lnTo>
                  <a:pt x="1632" y="1196"/>
                </a:lnTo>
                <a:lnTo>
                  <a:pt x="1629" y="1205"/>
                </a:lnTo>
                <a:lnTo>
                  <a:pt x="1626" y="1212"/>
                </a:lnTo>
                <a:lnTo>
                  <a:pt x="1620" y="1221"/>
                </a:lnTo>
                <a:lnTo>
                  <a:pt x="1615" y="1227"/>
                </a:lnTo>
                <a:lnTo>
                  <a:pt x="1610" y="1235"/>
                </a:lnTo>
                <a:lnTo>
                  <a:pt x="1602" y="1240"/>
                </a:lnTo>
                <a:lnTo>
                  <a:pt x="1596" y="1245"/>
                </a:lnTo>
                <a:lnTo>
                  <a:pt x="1587" y="1251"/>
                </a:lnTo>
                <a:lnTo>
                  <a:pt x="1580" y="1254"/>
                </a:lnTo>
                <a:lnTo>
                  <a:pt x="1571" y="1257"/>
                </a:lnTo>
                <a:lnTo>
                  <a:pt x="1562" y="1259"/>
                </a:lnTo>
                <a:lnTo>
                  <a:pt x="1553" y="1261"/>
                </a:lnTo>
                <a:lnTo>
                  <a:pt x="1543" y="1261"/>
                </a:lnTo>
                <a:lnTo>
                  <a:pt x="1216" y="1261"/>
                </a:lnTo>
                <a:lnTo>
                  <a:pt x="1211" y="1261"/>
                </a:lnTo>
                <a:lnTo>
                  <a:pt x="1205" y="1262"/>
                </a:lnTo>
                <a:lnTo>
                  <a:pt x="1200" y="1265"/>
                </a:lnTo>
                <a:lnTo>
                  <a:pt x="1195" y="1267"/>
                </a:lnTo>
                <a:lnTo>
                  <a:pt x="1190" y="1269"/>
                </a:lnTo>
                <a:lnTo>
                  <a:pt x="1186" y="1272"/>
                </a:lnTo>
                <a:lnTo>
                  <a:pt x="1182" y="1276"/>
                </a:lnTo>
                <a:lnTo>
                  <a:pt x="1179" y="1281"/>
                </a:lnTo>
                <a:lnTo>
                  <a:pt x="1076" y="1417"/>
                </a:lnTo>
                <a:lnTo>
                  <a:pt x="972" y="1281"/>
                </a:lnTo>
                <a:lnTo>
                  <a:pt x="969" y="1276"/>
                </a:lnTo>
                <a:lnTo>
                  <a:pt x="965" y="1272"/>
                </a:lnTo>
                <a:lnTo>
                  <a:pt x="961" y="1269"/>
                </a:lnTo>
                <a:lnTo>
                  <a:pt x="956" y="1267"/>
                </a:lnTo>
                <a:lnTo>
                  <a:pt x="951" y="1265"/>
                </a:lnTo>
                <a:lnTo>
                  <a:pt x="946" y="1262"/>
                </a:lnTo>
                <a:lnTo>
                  <a:pt x="940" y="1261"/>
                </a:lnTo>
                <a:lnTo>
                  <a:pt x="935" y="1261"/>
                </a:lnTo>
                <a:lnTo>
                  <a:pt x="748" y="1261"/>
                </a:lnTo>
                <a:lnTo>
                  <a:pt x="739" y="1261"/>
                </a:lnTo>
                <a:lnTo>
                  <a:pt x="729" y="1259"/>
                </a:lnTo>
                <a:lnTo>
                  <a:pt x="720" y="1257"/>
                </a:lnTo>
                <a:lnTo>
                  <a:pt x="711" y="1254"/>
                </a:lnTo>
                <a:lnTo>
                  <a:pt x="704" y="1251"/>
                </a:lnTo>
                <a:lnTo>
                  <a:pt x="696" y="1245"/>
                </a:lnTo>
                <a:lnTo>
                  <a:pt x="689" y="1240"/>
                </a:lnTo>
                <a:lnTo>
                  <a:pt x="682" y="1235"/>
                </a:lnTo>
                <a:lnTo>
                  <a:pt x="676" y="1227"/>
                </a:lnTo>
                <a:lnTo>
                  <a:pt x="671" y="1221"/>
                </a:lnTo>
                <a:lnTo>
                  <a:pt x="666" y="1212"/>
                </a:lnTo>
                <a:lnTo>
                  <a:pt x="662" y="1205"/>
                </a:lnTo>
                <a:lnTo>
                  <a:pt x="659" y="1196"/>
                </a:lnTo>
                <a:lnTo>
                  <a:pt x="657" y="1187"/>
                </a:lnTo>
                <a:lnTo>
                  <a:pt x="655" y="1178"/>
                </a:lnTo>
                <a:lnTo>
                  <a:pt x="655" y="1168"/>
                </a:lnTo>
                <a:lnTo>
                  <a:pt x="655" y="420"/>
                </a:lnTo>
                <a:close/>
                <a:moveTo>
                  <a:pt x="748" y="1355"/>
                </a:moveTo>
                <a:lnTo>
                  <a:pt x="911" y="1355"/>
                </a:lnTo>
                <a:lnTo>
                  <a:pt x="1039" y="1523"/>
                </a:lnTo>
                <a:lnTo>
                  <a:pt x="1045" y="1530"/>
                </a:lnTo>
                <a:lnTo>
                  <a:pt x="1051" y="1535"/>
                </a:lnTo>
                <a:lnTo>
                  <a:pt x="1060" y="1539"/>
                </a:lnTo>
                <a:lnTo>
                  <a:pt x="1069" y="1541"/>
                </a:lnTo>
                <a:lnTo>
                  <a:pt x="1078" y="1541"/>
                </a:lnTo>
                <a:lnTo>
                  <a:pt x="1087" y="1540"/>
                </a:lnTo>
                <a:lnTo>
                  <a:pt x="1095" y="1537"/>
                </a:lnTo>
                <a:lnTo>
                  <a:pt x="1104" y="1533"/>
                </a:lnTo>
                <a:lnTo>
                  <a:pt x="1108" y="1529"/>
                </a:lnTo>
                <a:lnTo>
                  <a:pt x="1112" y="1523"/>
                </a:lnTo>
                <a:lnTo>
                  <a:pt x="1240" y="1355"/>
                </a:lnTo>
                <a:lnTo>
                  <a:pt x="1543" y="1355"/>
                </a:lnTo>
                <a:lnTo>
                  <a:pt x="1563" y="1354"/>
                </a:lnTo>
                <a:lnTo>
                  <a:pt x="1581" y="1351"/>
                </a:lnTo>
                <a:lnTo>
                  <a:pt x="1599" y="1347"/>
                </a:lnTo>
                <a:lnTo>
                  <a:pt x="1616" y="1340"/>
                </a:lnTo>
                <a:lnTo>
                  <a:pt x="1632" y="1332"/>
                </a:lnTo>
                <a:lnTo>
                  <a:pt x="1647" y="1323"/>
                </a:lnTo>
                <a:lnTo>
                  <a:pt x="1662" y="1313"/>
                </a:lnTo>
                <a:lnTo>
                  <a:pt x="1675" y="1300"/>
                </a:lnTo>
                <a:lnTo>
                  <a:pt x="1688" y="1287"/>
                </a:lnTo>
                <a:lnTo>
                  <a:pt x="1699" y="1272"/>
                </a:lnTo>
                <a:lnTo>
                  <a:pt x="1707" y="1257"/>
                </a:lnTo>
                <a:lnTo>
                  <a:pt x="1716" y="1241"/>
                </a:lnTo>
                <a:lnTo>
                  <a:pt x="1722" y="1224"/>
                </a:lnTo>
                <a:lnTo>
                  <a:pt x="1726" y="1206"/>
                </a:lnTo>
                <a:lnTo>
                  <a:pt x="1730" y="1188"/>
                </a:lnTo>
                <a:lnTo>
                  <a:pt x="1731" y="1168"/>
                </a:lnTo>
                <a:lnTo>
                  <a:pt x="1731" y="1121"/>
                </a:lnTo>
                <a:lnTo>
                  <a:pt x="1753" y="1121"/>
                </a:lnTo>
                <a:lnTo>
                  <a:pt x="1879" y="1289"/>
                </a:lnTo>
                <a:lnTo>
                  <a:pt x="1886" y="1297"/>
                </a:lnTo>
                <a:lnTo>
                  <a:pt x="1893" y="1302"/>
                </a:lnTo>
                <a:lnTo>
                  <a:pt x="1902" y="1305"/>
                </a:lnTo>
                <a:lnTo>
                  <a:pt x="1910" y="1307"/>
                </a:lnTo>
                <a:lnTo>
                  <a:pt x="1920" y="1308"/>
                </a:lnTo>
                <a:lnTo>
                  <a:pt x="1929" y="1307"/>
                </a:lnTo>
                <a:lnTo>
                  <a:pt x="1937" y="1304"/>
                </a:lnTo>
                <a:lnTo>
                  <a:pt x="1946" y="1299"/>
                </a:lnTo>
                <a:lnTo>
                  <a:pt x="1950" y="1295"/>
                </a:lnTo>
                <a:lnTo>
                  <a:pt x="1954" y="1289"/>
                </a:lnTo>
                <a:lnTo>
                  <a:pt x="2080" y="1121"/>
                </a:lnTo>
                <a:lnTo>
                  <a:pt x="2151" y="1121"/>
                </a:lnTo>
                <a:lnTo>
                  <a:pt x="2170" y="1120"/>
                </a:lnTo>
                <a:lnTo>
                  <a:pt x="2188" y="1117"/>
                </a:lnTo>
                <a:lnTo>
                  <a:pt x="2207" y="1113"/>
                </a:lnTo>
                <a:lnTo>
                  <a:pt x="2224" y="1106"/>
                </a:lnTo>
                <a:lnTo>
                  <a:pt x="2240" y="1099"/>
                </a:lnTo>
                <a:lnTo>
                  <a:pt x="2256" y="1089"/>
                </a:lnTo>
                <a:lnTo>
                  <a:pt x="2270" y="1079"/>
                </a:lnTo>
                <a:lnTo>
                  <a:pt x="2284" y="1067"/>
                </a:lnTo>
                <a:lnTo>
                  <a:pt x="2295" y="1053"/>
                </a:lnTo>
                <a:lnTo>
                  <a:pt x="2306" y="1039"/>
                </a:lnTo>
                <a:lnTo>
                  <a:pt x="2316" y="1023"/>
                </a:lnTo>
                <a:lnTo>
                  <a:pt x="2323" y="1007"/>
                </a:lnTo>
                <a:lnTo>
                  <a:pt x="2330" y="990"/>
                </a:lnTo>
                <a:lnTo>
                  <a:pt x="2334" y="972"/>
                </a:lnTo>
                <a:lnTo>
                  <a:pt x="2337" y="953"/>
                </a:lnTo>
                <a:lnTo>
                  <a:pt x="2338" y="934"/>
                </a:lnTo>
                <a:lnTo>
                  <a:pt x="2338" y="747"/>
                </a:lnTo>
                <a:lnTo>
                  <a:pt x="2431" y="747"/>
                </a:lnTo>
                <a:lnTo>
                  <a:pt x="2431" y="2056"/>
                </a:lnTo>
                <a:lnTo>
                  <a:pt x="2244" y="2056"/>
                </a:lnTo>
                <a:lnTo>
                  <a:pt x="2244" y="2010"/>
                </a:lnTo>
                <a:lnTo>
                  <a:pt x="2244" y="1995"/>
                </a:lnTo>
                <a:lnTo>
                  <a:pt x="2243" y="1981"/>
                </a:lnTo>
                <a:lnTo>
                  <a:pt x="2241" y="1966"/>
                </a:lnTo>
                <a:lnTo>
                  <a:pt x="2238" y="1952"/>
                </a:lnTo>
                <a:lnTo>
                  <a:pt x="2233" y="1938"/>
                </a:lnTo>
                <a:lnTo>
                  <a:pt x="2229" y="1925"/>
                </a:lnTo>
                <a:lnTo>
                  <a:pt x="2224" y="1912"/>
                </a:lnTo>
                <a:lnTo>
                  <a:pt x="2217" y="1900"/>
                </a:lnTo>
                <a:lnTo>
                  <a:pt x="2210" y="1887"/>
                </a:lnTo>
                <a:lnTo>
                  <a:pt x="2202" y="1875"/>
                </a:lnTo>
                <a:lnTo>
                  <a:pt x="2194" y="1864"/>
                </a:lnTo>
                <a:lnTo>
                  <a:pt x="2184" y="1854"/>
                </a:lnTo>
                <a:lnTo>
                  <a:pt x="2175" y="1843"/>
                </a:lnTo>
                <a:lnTo>
                  <a:pt x="2164" y="1833"/>
                </a:lnTo>
                <a:lnTo>
                  <a:pt x="2153" y="1824"/>
                </a:lnTo>
                <a:lnTo>
                  <a:pt x="2141" y="1815"/>
                </a:lnTo>
                <a:lnTo>
                  <a:pt x="2154" y="1801"/>
                </a:lnTo>
                <a:lnTo>
                  <a:pt x="2166" y="1786"/>
                </a:lnTo>
                <a:lnTo>
                  <a:pt x="2176" y="1770"/>
                </a:lnTo>
                <a:lnTo>
                  <a:pt x="2183" y="1754"/>
                </a:lnTo>
                <a:lnTo>
                  <a:pt x="2190" y="1737"/>
                </a:lnTo>
                <a:lnTo>
                  <a:pt x="2194" y="1720"/>
                </a:lnTo>
                <a:lnTo>
                  <a:pt x="2197" y="1702"/>
                </a:lnTo>
                <a:lnTo>
                  <a:pt x="2198" y="1684"/>
                </a:lnTo>
                <a:lnTo>
                  <a:pt x="2197" y="1667"/>
                </a:lnTo>
                <a:lnTo>
                  <a:pt x="2195" y="1648"/>
                </a:lnTo>
                <a:lnTo>
                  <a:pt x="2191" y="1630"/>
                </a:lnTo>
                <a:lnTo>
                  <a:pt x="2185" y="1613"/>
                </a:lnTo>
                <a:lnTo>
                  <a:pt x="2178" y="1597"/>
                </a:lnTo>
                <a:lnTo>
                  <a:pt x="2168" y="1581"/>
                </a:lnTo>
                <a:lnTo>
                  <a:pt x="2157" y="1566"/>
                </a:lnTo>
                <a:lnTo>
                  <a:pt x="2145" y="1551"/>
                </a:lnTo>
                <a:lnTo>
                  <a:pt x="2131" y="1538"/>
                </a:lnTo>
                <a:lnTo>
                  <a:pt x="2116" y="1527"/>
                </a:lnTo>
                <a:lnTo>
                  <a:pt x="2100" y="1517"/>
                </a:lnTo>
                <a:lnTo>
                  <a:pt x="2084" y="1509"/>
                </a:lnTo>
                <a:lnTo>
                  <a:pt x="2067" y="1503"/>
                </a:lnTo>
                <a:lnTo>
                  <a:pt x="2048" y="1499"/>
                </a:lnTo>
                <a:lnTo>
                  <a:pt x="2031" y="1496"/>
                </a:lnTo>
                <a:lnTo>
                  <a:pt x="2013" y="1494"/>
                </a:lnTo>
                <a:lnTo>
                  <a:pt x="1995" y="1496"/>
                </a:lnTo>
                <a:lnTo>
                  <a:pt x="1978" y="1498"/>
                </a:lnTo>
                <a:lnTo>
                  <a:pt x="1960" y="1502"/>
                </a:lnTo>
                <a:lnTo>
                  <a:pt x="1942" y="1507"/>
                </a:lnTo>
                <a:lnTo>
                  <a:pt x="1925" y="1515"/>
                </a:lnTo>
                <a:lnTo>
                  <a:pt x="1909" y="1524"/>
                </a:lnTo>
                <a:lnTo>
                  <a:pt x="1894" y="1535"/>
                </a:lnTo>
                <a:lnTo>
                  <a:pt x="1880" y="1548"/>
                </a:lnTo>
                <a:lnTo>
                  <a:pt x="1868" y="1562"/>
                </a:lnTo>
                <a:lnTo>
                  <a:pt x="1856" y="1577"/>
                </a:lnTo>
                <a:lnTo>
                  <a:pt x="1846" y="1593"/>
                </a:lnTo>
                <a:lnTo>
                  <a:pt x="1839" y="1609"/>
                </a:lnTo>
                <a:lnTo>
                  <a:pt x="1832" y="1626"/>
                </a:lnTo>
                <a:lnTo>
                  <a:pt x="1828" y="1644"/>
                </a:lnTo>
                <a:lnTo>
                  <a:pt x="1825" y="1661"/>
                </a:lnTo>
                <a:lnTo>
                  <a:pt x="1824" y="1679"/>
                </a:lnTo>
                <a:lnTo>
                  <a:pt x="1825" y="1698"/>
                </a:lnTo>
                <a:lnTo>
                  <a:pt x="1827" y="1716"/>
                </a:lnTo>
                <a:lnTo>
                  <a:pt x="1831" y="1733"/>
                </a:lnTo>
                <a:lnTo>
                  <a:pt x="1837" y="1750"/>
                </a:lnTo>
                <a:lnTo>
                  <a:pt x="1844" y="1767"/>
                </a:lnTo>
                <a:lnTo>
                  <a:pt x="1854" y="1783"/>
                </a:lnTo>
                <a:lnTo>
                  <a:pt x="1864" y="1798"/>
                </a:lnTo>
                <a:lnTo>
                  <a:pt x="1877" y="1812"/>
                </a:lnTo>
                <a:lnTo>
                  <a:pt x="1878" y="1814"/>
                </a:lnTo>
                <a:lnTo>
                  <a:pt x="1880" y="1815"/>
                </a:lnTo>
                <a:lnTo>
                  <a:pt x="1869" y="1824"/>
                </a:lnTo>
                <a:lnTo>
                  <a:pt x="1857" y="1833"/>
                </a:lnTo>
                <a:lnTo>
                  <a:pt x="1846" y="1843"/>
                </a:lnTo>
                <a:lnTo>
                  <a:pt x="1837" y="1854"/>
                </a:lnTo>
                <a:lnTo>
                  <a:pt x="1828" y="1864"/>
                </a:lnTo>
                <a:lnTo>
                  <a:pt x="1819" y="1875"/>
                </a:lnTo>
                <a:lnTo>
                  <a:pt x="1811" y="1887"/>
                </a:lnTo>
                <a:lnTo>
                  <a:pt x="1804" y="1900"/>
                </a:lnTo>
                <a:lnTo>
                  <a:pt x="1798" y="1912"/>
                </a:lnTo>
                <a:lnTo>
                  <a:pt x="1793" y="1925"/>
                </a:lnTo>
                <a:lnTo>
                  <a:pt x="1787" y="1938"/>
                </a:lnTo>
                <a:lnTo>
                  <a:pt x="1784" y="1952"/>
                </a:lnTo>
                <a:lnTo>
                  <a:pt x="1781" y="1966"/>
                </a:lnTo>
                <a:lnTo>
                  <a:pt x="1779" y="1981"/>
                </a:lnTo>
                <a:lnTo>
                  <a:pt x="1778" y="1995"/>
                </a:lnTo>
                <a:lnTo>
                  <a:pt x="1777" y="2010"/>
                </a:lnTo>
                <a:lnTo>
                  <a:pt x="1777" y="2056"/>
                </a:lnTo>
                <a:lnTo>
                  <a:pt x="1029" y="2056"/>
                </a:lnTo>
                <a:lnTo>
                  <a:pt x="1029" y="2010"/>
                </a:lnTo>
                <a:lnTo>
                  <a:pt x="1028" y="1995"/>
                </a:lnTo>
                <a:lnTo>
                  <a:pt x="1027" y="1981"/>
                </a:lnTo>
                <a:lnTo>
                  <a:pt x="1025" y="1966"/>
                </a:lnTo>
                <a:lnTo>
                  <a:pt x="1021" y="1952"/>
                </a:lnTo>
                <a:lnTo>
                  <a:pt x="1018" y="1938"/>
                </a:lnTo>
                <a:lnTo>
                  <a:pt x="1013" y="1925"/>
                </a:lnTo>
                <a:lnTo>
                  <a:pt x="1008" y="1912"/>
                </a:lnTo>
                <a:lnTo>
                  <a:pt x="1001" y="1900"/>
                </a:lnTo>
                <a:lnTo>
                  <a:pt x="995" y="1887"/>
                </a:lnTo>
                <a:lnTo>
                  <a:pt x="986" y="1875"/>
                </a:lnTo>
                <a:lnTo>
                  <a:pt x="978" y="1864"/>
                </a:lnTo>
                <a:lnTo>
                  <a:pt x="969" y="1854"/>
                </a:lnTo>
                <a:lnTo>
                  <a:pt x="959" y="1843"/>
                </a:lnTo>
                <a:lnTo>
                  <a:pt x="949" y="1833"/>
                </a:lnTo>
                <a:lnTo>
                  <a:pt x="937" y="1824"/>
                </a:lnTo>
                <a:lnTo>
                  <a:pt x="925" y="1815"/>
                </a:lnTo>
                <a:lnTo>
                  <a:pt x="939" y="1801"/>
                </a:lnTo>
                <a:lnTo>
                  <a:pt x="950" y="1786"/>
                </a:lnTo>
                <a:lnTo>
                  <a:pt x="959" y="1770"/>
                </a:lnTo>
                <a:lnTo>
                  <a:pt x="967" y="1754"/>
                </a:lnTo>
                <a:lnTo>
                  <a:pt x="973" y="1737"/>
                </a:lnTo>
                <a:lnTo>
                  <a:pt x="978" y="1720"/>
                </a:lnTo>
                <a:lnTo>
                  <a:pt x="981" y="1702"/>
                </a:lnTo>
                <a:lnTo>
                  <a:pt x="982" y="1684"/>
                </a:lnTo>
                <a:lnTo>
                  <a:pt x="981" y="1667"/>
                </a:lnTo>
                <a:lnTo>
                  <a:pt x="979" y="1648"/>
                </a:lnTo>
                <a:lnTo>
                  <a:pt x="974" y="1630"/>
                </a:lnTo>
                <a:lnTo>
                  <a:pt x="969" y="1613"/>
                </a:lnTo>
                <a:lnTo>
                  <a:pt x="962" y="1597"/>
                </a:lnTo>
                <a:lnTo>
                  <a:pt x="952" y="1581"/>
                </a:lnTo>
                <a:lnTo>
                  <a:pt x="941" y="1566"/>
                </a:lnTo>
                <a:lnTo>
                  <a:pt x="928" y="1551"/>
                </a:lnTo>
                <a:lnTo>
                  <a:pt x="915" y="1538"/>
                </a:lnTo>
                <a:lnTo>
                  <a:pt x="900" y="1527"/>
                </a:lnTo>
                <a:lnTo>
                  <a:pt x="884" y="1517"/>
                </a:lnTo>
                <a:lnTo>
                  <a:pt x="867" y="1509"/>
                </a:lnTo>
                <a:lnTo>
                  <a:pt x="850" y="1503"/>
                </a:lnTo>
                <a:lnTo>
                  <a:pt x="833" y="1499"/>
                </a:lnTo>
                <a:lnTo>
                  <a:pt x="815" y="1496"/>
                </a:lnTo>
                <a:lnTo>
                  <a:pt x="797" y="1494"/>
                </a:lnTo>
                <a:lnTo>
                  <a:pt x="780" y="1496"/>
                </a:lnTo>
                <a:lnTo>
                  <a:pt x="762" y="1498"/>
                </a:lnTo>
                <a:lnTo>
                  <a:pt x="743" y="1502"/>
                </a:lnTo>
                <a:lnTo>
                  <a:pt x="726" y="1507"/>
                </a:lnTo>
                <a:lnTo>
                  <a:pt x="710" y="1515"/>
                </a:lnTo>
                <a:lnTo>
                  <a:pt x="694" y="1524"/>
                </a:lnTo>
                <a:lnTo>
                  <a:pt x="678" y="1535"/>
                </a:lnTo>
                <a:lnTo>
                  <a:pt x="664" y="1548"/>
                </a:lnTo>
                <a:lnTo>
                  <a:pt x="651" y="1562"/>
                </a:lnTo>
                <a:lnTo>
                  <a:pt x="640" y="1577"/>
                </a:lnTo>
                <a:lnTo>
                  <a:pt x="630" y="1593"/>
                </a:lnTo>
                <a:lnTo>
                  <a:pt x="623" y="1609"/>
                </a:lnTo>
                <a:lnTo>
                  <a:pt x="616" y="1626"/>
                </a:lnTo>
                <a:lnTo>
                  <a:pt x="612" y="1644"/>
                </a:lnTo>
                <a:lnTo>
                  <a:pt x="609" y="1661"/>
                </a:lnTo>
                <a:lnTo>
                  <a:pt x="608" y="1679"/>
                </a:lnTo>
                <a:lnTo>
                  <a:pt x="609" y="1698"/>
                </a:lnTo>
                <a:lnTo>
                  <a:pt x="611" y="1716"/>
                </a:lnTo>
                <a:lnTo>
                  <a:pt x="615" y="1733"/>
                </a:lnTo>
                <a:lnTo>
                  <a:pt x="620" y="1750"/>
                </a:lnTo>
                <a:lnTo>
                  <a:pt x="628" y="1767"/>
                </a:lnTo>
                <a:lnTo>
                  <a:pt x="637" y="1783"/>
                </a:lnTo>
                <a:lnTo>
                  <a:pt x="648" y="1798"/>
                </a:lnTo>
                <a:lnTo>
                  <a:pt x="661" y="1812"/>
                </a:lnTo>
                <a:lnTo>
                  <a:pt x="663" y="1814"/>
                </a:lnTo>
                <a:lnTo>
                  <a:pt x="664" y="1815"/>
                </a:lnTo>
                <a:lnTo>
                  <a:pt x="652" y="1824"/>
                </a:lnTo>
                <a:lnTo>
                  <a:pt x="642" y="1833"/>
                </a:lnTo>
                <a:lnTo>
                  <a:pt x="631" y="1843"/>
                </a:lnTo>
                <a:lnTo>
                  <a:pt x="621" y="1854"/>
                </a:lnTo>
                <a:lnTo>
                  <a:pt x="612" y="1864"/>
                </a:lnTo>
                <a:lnTo>
                  <a:pt x="603" y="1875"/>
                </a:lnTo>
                <a:lnTo>
                  <a:pt x="596" y="1887"/>
                </a:lnTo>
                <a:lnTo>
                  <a:pt x="588" y="1900"/>
                </a:lnTo>
                <a:lnTo>
                  <a:pt x="582" y="1912"/>
                </a:lnTo>
                <a:lnTo>
                  <a:pt x="577" y="1925"/>
                </a:lnTo>
                <a:lnTo>
                  <a:pt x="572" y="1938"/>
                </a:lnTo>
                <a:lnTo>
                  <a:pt x="568" y="1952"/>
                </a:lnTo>
                <a:lnTo>
                  <a:pt x="565" y="1966"/>
                </a:lnTo>
                <a:lnTo>
                  <a:pt x="563" y="1981"/>
                </a:lnTo>
                <a:lnTo>
                  <a:pt x="562" y="1995"/>
                </a:lnTo>
                <a:lnTo>
                  <a:pt x="562" y="2010"/>
                </a:lnTo>
                <a:lnTo>
                  <a:pt x="562" y="2056"/>
                </a:lnTo>
                <a:lnTo>
                  <a:pt x="374" y="2056"/>
                </a:lnTo>
                <a:lnTo>
                  <a:pt x="374" y="747"/>
                </a:lnTo>
                <a:lnTo>
                  <a:pt x="562" y="747"/>
                </a:lnTo>
                <a:lnTo>
                  <a:pt x="562" y="1168"/>
                </a:lnTo>
                <a:lnTo>
                  <a:pt x="562" y="1188"/>
                </a:lnTo>
                <a:lnTo>
                  <a:pt x="565" y="1206"/>
                </a:lnTo>
                <a:lnTo>
                  <a:pt x="569" y="1224"/>
                </a:lnTo>
                <a:lnTo>
                  <a:pt x="575" y="1241"/>
                </a:lnTo>
                <a:lnTo>
                  <a:pt x="584" y="1257"/>
                </a:lnTo>
                <a:lnTo>
                  <a:pt x="593" y="1272"/>
                </a:lnTo>
                <a:lnTo>
                  <a:pt x="604" y="1287"/>
                </a:lnTo>
                <a:lnTo>
                  <a:pt x="616" y="1300"/>
                </a:lnTo>
                <a:lnTo>
                  <a:pt x="629" y="1313"/>
                </a:lnTo>
                <a:lnTo>
                  <a:pt x="644" y="1323"/>
                </a:lnTo>
                <a:lnTo>
                  <a:pt x="659" y="1332"/>
                </a:lnTo>
                <a:lnTo>
                  <a:pt x="675" y="1340"/>
                </a:lnTo>
                <a:lnTo>
                  <a:pt x="692" y="1347"/>
                </a:lnTo>
                <a:lnTo>
                  <a:pt x="710" y="1351"/>
                </a:lnTo>
                <a:lnTo>
                  <a:pt x="729" y="1354"/>
                </a:lnTo>
                <a:lnTo>
                  <a:pt x="748" y="1355"/>
                </a:lnTo>
                <a:close/>
                <a:moveTo>
                  <a:pt x="2011" y="1869"/>
                </a:moveTo>
                <a:lnTo>
                  <a:pt x="2025" y="1870"/>
                </a:lnTo>
                <a:lnTo>
                  <a:pt x="2039" y="1872"/>
                </a:lnTo>
                <a:lnTo>
                  <a:pt x="2053" y="1875"/>
                </a:lnTo>
                <a:lnTo>
                  <a:pt x="2065" y="1880"/>
                </a:lnTo>
                <a:lnTo>
                  <a:pt x="2077" y="1886"/>
                </a:lnTo>
                <a:lnTo>
                  <a:pt x="2089" y="1893"/>
                </a:lnTo>
                <a:lnTo>
                  <a:pt x="2100" y="1901"/>
                </a:lnTo>
                <a:lnTo>
                  <a:pt x="2110" y="1910"/>
                </a:lnTo>
                <a:lnTo>
                  <a:pt x="2119" y="1920"/>
                </a:lnTo>
                <a:lnTo>
                  <a:pt x="2127" y="1931"/>
                </a:lnTo>
                <a:lnTo>
                  <a:pt x="2134" y="1942"/>
                </a:lnTo>
                <a:lnTo>
                  <a:pt x="2140" y="1955"/>
                </a:lnTo>
                <a:lnTo>
                  <a:pt x="2145" y="1968"/>
                </a:lnTo>
                <a:lnTo>
                  <a:pt x="2148" y="1981"/>
                </a:lnTo>
                <a:lnTo>
                  <a:pt x="2150" y="1995"/>
                </a:lnTo>
                <a:lnTo>
                  <a:pt x="2151" y="2010"/>
                </a:lnTo>
                <a:lnTo>
                  <a:pt x="2151" y="2056"/>
                </a:lnTo>
                <a:lnTo>
                  <a:pt x="1871" y="2056"/>
                </a:lnTo>
                <a:lnTo>
                  <a:pt x="1871" y="2010"/>
                </a:lnTo>
                <a:lnTo>
                  <a:pt x="1871" y="1995"/>
                </a:lnTo>
                <a:lnTo>
                  <a:pt x="1873" y="1981"/>
                </a:lnTo>
                <a:lnTo>
                  <a:pt x="1877" y="1968"/>
                </a:lnTo>
                <a:lnTo>
                  <a:pt x="1881" y="1955"/>
                </a:lnTo>
                <a:lnTo>
                  <a:pt x="1888" y="1942"/>
                </a:lnTo>
                <a:lnTo>
                  <a:pt x="1894" y="1931"/>
                </a:lnTo>
                <a:lnTo>
                  <a:pt x="1903" y="1920"/>
                </a:lnTo>
                <a:lnTo>
                  <a:pt x="1911" y="1910"/>
                </a:lnTo>
                <a:lnTo>
                  <a:pt x="1921" y="1901"/>
                </a:lnTo>
                <a:lnTo>
                  <a:pt x="1933" y="1893"/>
                </a:lnTo>
                <a:lnTo>
                  <a:pt x="1943" y="1886"/>
                </a:lnTo>
                <a:lnTo>
                  <a:pt x="1956" y="1880"/>
                </a:lnTo>
                <a:lnTo>
                  <a:pt x="1969" y="1875"/>
                </a:lnTo>
                <a:lnTo>
                  <a:pt x="1982" y="1872"/>
                </a:lnTo>
                <a:lnTo>
                  <a:pt x="1996" y="1870"/>
                </a:lnTo>
                <a:lnTo>
                  <a:pt x="2011" y="1869"/>
                </a:lnTo>
                <a:close/>
                <a:moveTo>
                  <a:pt x="1917" y="1683"/>
                </a:moveTo>
                <a:lnTo>
                  <a:pt x="1918" y="1673"/>
                </a:lnTo>
                <a:lnTo>
                  <a:pt x="1919" y="1663"/>
                </a:lnTo>
                <a:lnTo>
                  <a:pt x="1921" y="1655"/>
                </a:lnTo>
                <a:lnTo>
                  <a:pt x="1924" y="1646"/>
                </a:lnTo>
                <a:lnTo>
                  <a:pt x="1929" y="1638"/>
                </a:lnTo>
                <a:lnTo>
                  <a:pt x="1933" y="1630"/>
                </a:lnTo>
                <a:lnTo>
                  <a:pt x="1938" y="1623"/>
                </a:lnTo>
                <a:lnTo>
                  <a:pt x="1945" y="1616"/>
                </a:lnTo>
                <a:lnTo>
                  <a:pt x="1951" y="1610"/>
                </a:lnTo>
                <a:lnTo>
                  <a:pt x="1958" y="1605"/>
                </a:lnTo>
                <a:lnTo>
                  <a:pt x="1966" y="1600"/>
                </a:lnTo>
                <a:lnTo>
                  <a:pt x="1975" y="1596"/>
                </a:lnTo>
                <a:lnTo>
                  <a:pt x="1983" y="1593"/>
                </a:lnTo>
                <a:lnTo>
                  <a:pt x="1992" y="1591"/>
                </a:lnTo>
                <a:lnTo>
                  <a:pt x="2001" y="1590"/>
                </a:lnTo>
                <a:lnTo>
                  <a:pt x="2011" y="1589"/>
                </a:lnTo>
                <a:lnTo>
                  <a:pt x="2021" y="1590"/>
                </a:lnTo>
                <a:lnTo>
                  <a:pt x="2029" y="1591"/>
                </a:lnTo>
                <a:lnTo>
                  <a:pt x="2039" y="1593"/>
                </a:lnTo>
                <a:lnTo>
                  <a:pt x="2047" y="1596"/>
                </a:lnTo>
                <a:lnTo>
                  <a:pt x="2056" y="1600"/>
                </a:lnTo>
                <a:lnTo>
                  <a:pt x="2063" y="1605"/>
                </a:lnTo>
                <a:lnTo>
                  <a:pt x="2070" y="1610"/>
                </a:lnTo>
                <a:lnTo>
                  <a:pt x="2077" y="1616"/>
                </a:lnTo>
                <a:lnTo>
                  <a:pt x="2083" y="1623"/>
                </a:lnTo>
                <a:lnTo>
                  <a:pt x="2088" y="1630"/>
                </a:lnTo>
                <a:lnTo>
                  <a:pt x="2093" y="1638"/>
                </a:lnTo>
                <a:lnTo>
                  <a:pt x="2096" y="1646"/>
                </a:lnTo>
                <a:lnTo>
                  <a:pt x="2100" y="1655"/>
                </a:lnTo>
                <a:lnTo>
                  <a:pt x="2103" y="1663"/>
                </a:lnTo>
                <a:lnTo>
                  <a:pt x="2104" y="1673"/>
                </a:lnTo>
                <a:lnTo>
                  <a:pt x="2104" y="1683"/>
                </a:lnTo>
                <a:lnTo>
                  <a:pt x="2104" y="1691"/>
                </a:lnTo>
                <a:lnTo>
                  <a:pt x="2103" y="1701"/>
                </a:lnTo>
                <a:lnTo>
                  <a:pt x="2100" y="1710"/>
                </a:lnTo>
                <a:lnTo>
                  <a:pt x="2096" y="1719"/>
                </a:lnTo>
                <a:lnTo>
                  <a:pt x="2093" y="1726"/>
                </a:lnTo>
                <a:lnTo>
                  <a:pt x="2088" y="1734"/>
                </a:lnTo>
                <a:lnTo>
                  <a:pt x="2083" y="1741"/>
                </a:lnTo>
                <a:lnTo>
                  <a:pt x="2077" y="1748"/>
                </a:lnTo>
                <a:lnTo>
                  <a:pt x="2070" y="1754"/>
                </a:lnTo>
                <a:lnTo>
                  <a:pt x="2063" y="1760"/>
                </a:lnTo>
                <a:lnTo>
                  <a:pt x="2056" y="1764"/>
                </a:lnTo>
                <a:lnTo>
                  <a:pt x="2047" y="1768"/>
                </a:lnTo>
                <a:lnTo>
                  <a:pt x="2039" y="1771"/>
                </a:lnTo>
                <a:lnTo>
                  <a:pt x="2029" y="1773"/>
                </a:lnTo>
                <a:lnTo>
                  <a:pt x="2021" y="1776"/>
                </a:lnTo>
                <a:lnTo>
                  <a:pt x="2011" y="1776"/>
                </a:lnTo>
                <a:lnTo>
                  <a:pt x="2001" y="1776"/>
                </a:lnTo>
                <a:lnTo>
                  <a:pt x="1992" y="1773"/>
                </a:lnTo>
                <a:lnTo>
                  <a:pt x="1983" y="1771"/>
                </a:lnTo>
                <a:lnTo>
                  <a:pt x="1975" y="1768"/>
                </a:lnTo>
                <a:lnTo>
                  <a:pt x="1966" y="1764"/>
                </a:lnTo>
                <a:lnTo>
                  <a:pt x="1958" y="1760"/>
                </a:lnTo>
                <a:lnTo>
                  <a:pt x="1951" y="1754"/>
                </a:lnTo>
                <a:lnTo>
                  <a:pt x="1945" y="1748"/>
                </a:lnTo>
                <a:lnTo>
                  <a:pt x="1938" y="1741"/>
                </a:lnTo>
                <a:lnTo>
                  <a:pt x="1933" y="1734"/>
                </a:lnTo>
                <a:lnTo>
                  <a:pt x="1929" y="1726"/>
                </a:lnTo>
                <a:lnTo>
                  <a:pt x="1924" y="1719"/>
                </a:lnTo>
                <a:lnTo>
                  <a:pt x="1921" y="1710"/>
                </a:lnTo>
                <a:lnTo>
                  <a:pt x="1919" y="1701"/>
                </a:lnTo>
                <a:lnTo>
                  <a:pt x="1918" y="1691"/>
                </a:lnTo>
                <a:lnTo>
                  <a:pt x="1917" y="1683"/>
                </a:lnTo>
                <a:close/>
                <a:moveTo>
                  <a:pt x="795" y="1869"/>
                </a:moveTo>
                <a:lnTo>
                  <a:pt x="810" y="1870"/>
                </a:lnTo>
                <a:lnTo>
                  <a:pt x="824" y="1872"/>
                </a:lnTo>
                <a:lnTo>
                  <a:pt x="836" y="1875"/>
                </a:lnTo>
                <a:lnTo>
                  <a:pt x="849" y="1880"/>
                </a:lnTo>
                <a:lnTo>
                  <a:pt x="862" y="1886"/>
                </a:lnTo>
                <a:lnTo>
                  <a:pt x="874" y="1893"/>
                </a:lnTo>
                <a:lnTo>
                  <a:pt x="885" y="1901"/>
                </a:lnTo>
                <a:lnTo>
                  <a:pt x="894" y="1910"/>
                </a:lnTo>
                <a:lnTo>
                  <a:pt x="903" y="1920"/>
                </a:lnTo>
                <a:lnTo>
                  <a:pt x="911" y="1931"/>
                </a:lnTo>
                <a:lnTo>
                  <a:pt x="918" y="1942"/>
                </a:lnTo>
                <a:lnTo>
                  <a:pt x="924" y="1955"/>
                </a:lnTo>
                <a:lnTo>
                  <a:pt x="928" y="1968"/>
                </a:lnTo>
                <a:lnTo>
                  <a:pt x="933" y="1981"/>
                </a:lnTo>
                <a:lnTo>
                  <a:pt x="935" y="1995"/>
                </a:lnTo>
                <a:lnTo>
                  <a:pt x="935" y="2010"/>
                </a:lnTo>
                <a:lnTo>
                  <a:pt x="935" y="2056"/>
                </a:lnTo>
                <a:lnTo>
                  <a:pt x="655" y="2056"/>
                </a:lnTo>
                <a:lnTo>
                  <a:pt x="655" y="2010"/>
                </a:lnTo>
                <a:lnTo>
                  <a:pt x="656" y="1995"/>
                </a:lnTo>
                <a:lnTo>
                  <a:pt x="658" y="1981"/>
                </a:lnTo>
                <a:lnTo>
                  <a:pt x="661" y="1968"/>
                </a:lnTo>
                <a:lnTo>
                  <a:pt x="665" y="1955"/>
                </a:lnTo>
                <a:lnTo>
                  <a:pt x="672" y="1942"/>
                </a:lnTo>
                <a:lnTo>
                  <a:pt x="678" y="1931"/>
                </a:lnTo>
                <a:lnTo>
                  <a:pt x="687" y="1920"/>
                </a:lnTo>
                <a:lnTo>
                  <a:pt x="695" y="1910"/>
                </a:lnTo>
                <a:lnTo>
                  <a:pt x="706" y="1901"/>
                </a:lnTo>
                <a:lnTo>
                  <a:pt x="717" y="1893"/>
                </a:lnTo>
                <a:lnTo>
                  <a:pt x="728" y="1886"/>
                </a:lnTo>
                <a:lnTo>
                  <a:pt x="740" y="1880"/>
                </a:lnTo>
                <a:lnTo>
                  <a:pt x="753" y="1875"/>
                </a:lnTo>
                <a:lnTo>
                  <a:pt x="767" y="1872"/>
                </a:lnTo>
                <a:lnTo>
                  <a:pt x="781" y="1870"/>
                </a:lnTo>
                <a:lnTo>
                  <a:pt x="795" y="1869"/>
                </a:lnTo>
                <a:close/>
                <a:moveTo>
                  <a:pt x="702" y="1683"/>
                </a:moveTo>
                <a:lnTo>
                  <a:pt x="702" y="1673"/>
                </a:lnTo>
                <a:lnTo>
                  <a:pt x="704" y="1663"/>
                </a:lnTo>
                <a:lnTo>
                  <a:pt x="706" y="1655"/>
                </a:lnTo>
                <a:lnTo>
                  <a:pt x="709" y="1646"/>
                </a:lnTo>
                <a:lnTo>
                  <a:pt x="712" y="1638"/>
                </a:lnTo>
                <a:lnTo>
                  <a:pt x="718" y="1630"/>
                </a:lnTo>
                <a:lnTo>
                  <a:pt x="723" y="1623"/>
                </a:lnTo>
                <a:lnTo>
                  <a:pt x="728" y="1616"/>
                </a:lnTo>
                <a:lnTo>
                  <a:pt x="736" y="1610"/>
                </a:lnTo>
                <a:lnTo>
                  <a:pt x="742" y="1605"/>
                </a:lnTo>
                <a:lnTo>
                  <a:pt x="751" y="1600"/>
                </a:lnTo>
                <a:lnTo>
                  <a:pt x="758" y="1596"/>
                </a:lnTo>
                <a:lnTo>
                  <a:pt x="767" y="1593"/>
                </a:lnTo>
                <a:lnTo>
                  <a:pt x="777" y="1591"/>
                </a:lnTo>
                <a:lnTo>
                  <a:pt x="785" y="1590"/>
                </a:lnTo>
                <a:lnTo>
                  <a:pt x="795" y="1589"/>
                </a:lnTo>
                <a:lnTo>
                  <a:pt x="804" y="1590"/>
                </a:lnTo>
                <a:lnTo>
                  <a:pt x="814" y="1591"/>
                </a:lnTo>
                <a:lnTo>
                  <a:pt x="823" y="1593"/>
                </a:lnTo>
                <a:lnTo>
                  <a:pt x="831" y="1596"/>
                </a:lnTo>
                <a:lnTo>
                  <a:pt x="840" y="1600"/>
                </a:lnTo>
                <a:lnTo>
                  <a:pt x="847" y="1605"/>
                </a:lnTo>
                <a:lnTo>
                  <a:pt x="855" y="1610"/>
                </a:lnTo>
                <a:lnTo>
                  <a:pt x="861" y="1616"/>
                </a:lnTo>
                <a:lnTo>
                  <a:pt x="867" y="1623"/>
                </a:lnTo>
                <a:lnTo>
                  <a:pt x="873" y="1630"/>
                </a:lnTo>
                <a:lnTo>
                  <a:pt x="877" y="1638"/>
                </a:lnTo>
                <a:lnTo>
                  <a:pt x="881" y="1646"/>
                </a:lnTo>
                <a:lnTo>
                  <a:pt x="885" y="1655"/>
                </a:lnTo>
                <a:lnTo>
                  <a:pt x="887" y="1663"/>
                </a:lnTo>
                <a:lnTo>
                  <a:pt x="888" y="1673"/>
                </a:lnTo>
                <a:lnTo>
                  <a:pt x="889" y="1683"/>
                </a:lnTo>
                <a:lnTo>
                  <a:pt x="888" y="1691"/>
                </a:lnTo>
                <a:lnTo>
                  <a:pt x="887" y="1701"/>
                </a:lnTo>
                <a:lnTo>
                  <a:pt x="885" y="1710"/>
                </a:lnTo>
                <a:lnTo>
                  <a:pt x="881" y="1719"/>
                </a:lnTo>
                <a:lnTo>
                  <a:pt x="877" y="1726"/>
                </a:lnTo>
                <a:lnTo>
                  <a:pt x="873" y="1734"/>
                </a:lnTo>
                <a:lnTo>
                  <a:pt x="867" y="1741"/>
                </a:lnTo>
                <a:lnTo>
                  <a:pt x="861" y="1748"/>
                </a:lnTo>
                <a:lnTo>
                  <a:pt x="855" y="1754"/>
                </a:lnTo>
                <a:lnTo>
                  <a:pt x="847" y="1760"/>
                </a:lnTo>
                <a:lnTo>
                  <a:pt x="840" y="1764"/>
                </a:lnTo>
                <a:lnTo>
                  <a:pt x="831" y="1768"/>
                </a:lnTo>
                <a:lnTo>
                  <a:pt x="823" y="1771"/>
                </a:lnTo>
                <a:lnTo>
                  <a:pt x="814" y="1773"/>
                </a:lnTo>
                <a:lnTo>
                  <a:pt x="804" y="1776"/>
                </a:lnTo>
                <a:lnTo>
                  <a:pt x="795" y="1776"/>
                </a:lnTo>
                <a:lnTo>
                  <a:pt x="785" y="1776"/>
                </a:lnTo>
                <a:lnTo>
                  <a:pt x="777" y="1773"/>
                </a:lnTo>
                <a:lnTo>
                  <a:pt x="767" y="1771"/>
                </a:lnTo>
                <a:lnTo>
                  <a:pt x="758" y="1768"/>
                </a:lnTo>
                <a:lnTo>
                  <a:pt x="751" y="1764"/>
                </a:lnTo>
                <a:lnTo>
                  <a:pt x="742" y="1760"/>
                </a:lnTo>
                <a:lnTo>
                  <a:pt x="736" y="1754"/>
                </a:lnTo>
                <a:lnTo>
                  <a:pt x="728" y="1748"/>
                </a:lnTo>
                <a:lnTo>
                  <a:pt x="723" y="1741"/>
                </a:lnTo>
                <a:lnTo>
                  <a:pt x="718" y="1734"/>
                </a:lnTo>
                <a:lnTo>
                  <a:pt x="712" y="1726"/>
                </a:lnTo>
                <a:lnTo>
                  <a:pt x="709" y="1719"/>
                </a:lnTo>
                <a:lnTo>
                  <a:pt x="706" y="1710"/>
                </a:lnTo>
                <a:lnTo>
                  <a:pt x="704" y="1701"/>
                </a:lnTo>
                <a:lnTo>
                  <a:pt x="702" y="1691"/>
                </a:lnTo>
                <a:lnTo>
                  <a:pt x="702" y="1683"/>
                </a:lnTo>
                <a:close/>
                <a:moveTo>
                  <a:pt x="187" y="654"/>
                </a:moveTo>
                <a:lnTo>
                  <a:pt x="187" y="645"/>
                </a:lnTo>
                <a:lnTo>
                  <a:pt x="189" y="635"/>
                </a:lnTo>
                <a:lnTo>
                  <a:pt x="191" y="626"/>
                </a:lnTo>
                <a:lnTo>
                  <a:pt x="195" y="618"/>
                </a:lnTo>
                <a:lnTo>
                  <a:pt x="198" y="609"/>
                </a:lnTo>
                <a:lnTo>
                  <a:pt x="203" y="602"/>
                </a:lnTo>
                <a:lnTo>
                  <a:pt x="209" y="594"/>
                </a:lnTo>
                <a:lnTo>
                  <a:pt x="214" y="588"/>
                </a:lnTo>
                <a:lnTo>
                  <a:pt x="221" y="581"/>
                </a:lnTo>
                <a:lnTo>
                  <a:pt x="228" y="576"/>
                </a:lnTo>
                <a:lnTo>
                  <a:pt x="236" y="572"/>
                </a:lnTo>
                <a:lnTo>
                  <a:pt x="244" y="568"/>
                </a:lnTo>
                <a:lnTo>
                  <a:pt x="252" y="564"/>
                </a:lnTo>
                <a:lnTo>
                  <a:pt x="262" y="562"/>
                </a:lnTo>
                <a:lnTo>
                  <a:pt x="271" y="561"/>
                </a:lnTo>
                <a:lnTo>
                  <a:pt x="280" y="560"/>
                </a:lnTo>
                <a:lnTo>
                  <a:pt x="562" y="560"/>
                </a:lnTo>
                <a:lnTo>
                  <a:pt x="562" y="654"/>
                </a:lnTo>
                <a:lnTo>
                  <a:pt x="327" y="654"/>
                </a:lnTo>
                <a:lnTo>
                  <a:pt x="318" y="655"/>
                </a:lnTo>
                <a:lnTo>
                  <a:pt x="309" y="657"/>
                </a:lnTo>
                <a:lnTo>
                  <a:pt x="302" y="662"/>
                </a:lnTo>
                <a:lnTo>
                  <a:pt x="294" y="668"/>
                </a:lnTo>
                <a:lnTo>
                  <a:pt x="289" y="674"/>
                </a:lnTo>
                <a:lnTo>
                  <a:pt x="285" y="683"/>
                </a:lnTo>
                <a:lnTo>
                  <a:pt x="281" y="692"/>
                </a:lnTo>
                <a:lnTo>
                  <a:pt x="280" y="701"/>
                </a:lnTo>
                <a:lnTo>
                  <a:pt x="280" y="2103"/>
                </a:lnTo>
                <a:lnTo>
                  <a:pt x="281" y="2112"/>
                </a:lnTo>
                <a:lnTo>
                  <a:pt x="285" y="2121"/>
                </a:lnTo>
                <a:lnTo>
                  <a:pt x="289" y="2128"/>
                </a:lnTo>
                <a:lnTo>
                  <a:pt x="294" y="2136"/>
                </a:lnTo>
                <a:lnTo>
                  <a:pt x="302" y="2141"/>
                </a:lnTo>
                <a:lnTo>
                  <a:pt x="309" y="2146"/>
                </a:lnTo>
                <a:lnTo>
                  <a:pt x="318" y="2149"/>
                </a:lnTo>
                <a:lnTo>
                  <a:pt x="327" y="2150"/>
                </a:lnTo>
                <a:lnTo>
                  <a:pt x="2478" y="2150"/>
                </a:lnTo>
                <a:lnTo>
                  <a:pt x="2488" y="2149"/>
                </a:lnTo>
                <a:lnTo>
                  <a:pt x="2496" y="2146"/>
                </a:lnTo>
                <a:lnTo>
                  <a:pt x="2504" y="2141"/>
                </a:lnTo>
                <a:lnTo>
                  <a:pt x="2511" y="2136"/>
                </a:lnTo>
                <a:lnTo>
                  <a:pt x="2517" y="2128"/>
                </a:lnTo>
                <a:lnTo>
                  <a:pt x="2521" y="2121"/>
                </a:lnTo>
                <a:lnTo>
                  <a:pt x="2524" y="2112"/>
                </a:lnTo>
                <a:lnTo>
                  <a:pt x="2525" y="2103"/>
                </a:lnTo>
                <a:lnTo>
                  <a:pt x="2525" y="701"/>
                </a:lnTo>
                <a:lnTo>
                  <a:pt x="2524" y="692"/>
                </a:lnTo>
                <a:lnTo>
                  <a:pt x="2521" y="683"/>
                </a:lnTo>
                <a:lnTo>
                  <a:pt x="2517" y="674"/>
                </a:lnTo>
                <a:lnTo>
                  <a:pt x="2511" y="668"/>
                </a:lnTo>
                <a:lnTo>
                  <a:pt x="2504" y="662"/>
                </a:lnTo>
                <a:lnTo>
                  <a:pt x="2496" y="657"/>
                </a:lnTo>
                <a:lnTo>
                  <a:pt x="2488" y="655"/>
                </a:lnTo>
                <a:lnTo>
                  <a:pt x="2478" y="654"/>
                </a:lnTo>
                <a:lnTo>
                  <a:pt x="2338" y="654"/>
                </a:lnTo>
                <a:lnTo>
                  <a:pt x="2338" y="560"/>
                </a:lnTo>
                <a:lnTo>
                  <a:pt x="2525" y="560"/>
                </a:lnTo>
                <a:lnTo>
                  <a:pt x="2535" y="561"/>
                </a:lnTo>
                <a:lnTo>
                  <a:pt x="2544" y="562"/>
                </a:lnTo>
                <a:lnTo>
                  <a:pt x="2553" y="564"/>
                </a:lnTo>
                <a:lnTo>
                  <a:pt x="2562" y="568"/>
                </a:lnTo>
                <a:lnTo>
                  <a:pt x="2569" y="572"/>
                </a:lnTo>
                <a:lnTo>
                  <a:pt x="2578" y="576"/>
                </a:lnTo>
                <a:lnTo>
                  <a:pt x="2584" y="581"/>
                </a:lnTo>
                <a:lnTo>
                  <a:pt x="2592" y="588"/>
                </a:lnTo>
                <a:lnTo>
                  <a:pt x="2597" y="594"/>
                </a:lnTo>
                <a:lnTo>
                  <a:pt x="2602" y="602"/>
                </a:lnTo>
                <a:lnTo>
                  <a:pt x="2608" y="609"/>
                </a:lnTo>
                <a:lnTo>
                  <a:pt x="2611" y="618"/>
                </a:lnTo>
                <a:lnTo>
                  <a:pt x="2614" y="626"/>
                </a:lnTo>
                <a:lnTo>
                  <a:pt x="2616" y="635"/>
                </a:lnTo>
                <a:lnTo>
                  <a:pt x="2618" y="645"/>
                </a:lnTo>
                <a:lnTo>
                  <a:pt x="2618" y="654"/>
                </a:lnTo>
                <a:lnTo>
                  <a:pt x="2618" y="2337"/>
                </a:lnTo>
                <a:lnTo>
                  <a:pt x="1824" y="2337"/>
                </a:lnTo>
                <a:lnTo>
                  <a:pt x="1814" y="2337"/>
                </a:lnTo>
                <a:lnTo>
                  <a:pt x="1806" y="2340"/>
                </a:lnTo>
                <a:lnTo>
                  <a:pt x="1798" y="2344"/>
                </a:lnTo>
                <a:lnTo>
                  <a:pt x="1791" y="2350"/>
                </a:lnTo>
                <a:lnTo>
                  <a:pt x="1710" y="2430"/>
                </a:lnTo>
                <a:lnTo>
                  <a:pt x="1095" y="2430"/>
                </a:lnTo>
                <a:lnTo>
                  <a:pt x="1015" y="2350"/>
                </a:lnTo>
                <a:lnTo>
                  <a:pt x="1008" y="2344"/>
                </a:lnTo>
                <a:lnTo>
                  <a:pt x="1000" y="2340"/>
                </a:lnTo>
                <a:lnTo>
                  <a:pt x="992" y="2337"/>
                </a:lnTo>
                <a:lnTo>
                  <a:pt x="982" y="2337"/>
                </a:lnTo>
                <a:lnTo>
                  <a:pt x="187" y="2337"/>
                </a:lnTo>
                <a:lnTo>
                  <a:pt x="187" y="654"/>
                </a:lnTo>
                <a:close/>
                <a:moveTo>
                  <a:pt x="2713" y="2523"/>
                </a:moveTo>
                <a:lnTo>
                  <a:pt x="2711" y="2533"/>
                </a:lnTo>
                <a:lnTo>
                  <a:pt x="2710" y="2542"/>
                </a:lnTo>
                <a:lnTo>
                  <a:pt x="2708" y="2551"/>
                </a:lnTo>
                <a:lnTo>
                  <a:pt x="2705" y="2559"/>
                </a:lnTo>
                <a:lnTo>
                  <a:pt x="2701" y="2568"/>
                </a:lnTo>
                <a:lnTo>
                  <a:pt x="2697" y="2575"/>
                </a:lnTo>
                <a:lnTo>
                  <a:pt x="2691" y="2583"/>
                </a:lnTo>
                <a:lnTo>
                  <a:pt x="2685" y="2589"/>
                </a:lnTo>
                <a:lnTo>
                  <a:pt x="2678" y="2596"/>
                </a:lnTo>
                <a:lnTo>
                  <a:pt x="2671" y="2601"/>
                </a:lnTo>
                <a:lnTo>
                  <a:pt x="2663" y="2605"/>
                </a:lnTo>
                <a:lnTo>
                  <a:pt x="2655" y="2609"/>
                </a:lnTo>
                <a:lnTo>
                  <a:pt x="2646" y="2613"/>
                </a:lnTo>
                <a:lnTo>
                  <a:pt x="2638" y="2615"/>
                </a:lnTo>
                <a:lnTo>
                  <a:pt x="2628" y="2616"/>
                </a:lnTo>
                <a:lnTo>
                  <a:pt x="2618" y="2617"/>
                </a:lnTo>
                <a:lnTo>
                  <a:pt x="187" y="2617"/>
                </a:lnTo>
                <a:lnTo>
                  <a:pt x="178" y="2616"/>
                </a:lnTo>
                <a:lnTo>
                  <a:pt x="168" y="2615"/>
                </a:lnTo>
                <a:lnTo>
                  <a:pt x="159" y="2613"/>
                </a:lnTo>
                <a:lnTo>
                  <a:pt x="151" y="2609"/>
                </a:lnTo>
                <a:lnTo>
                  <a:pt x="142" y="2605"/>
                </a:lnTo>
                <a:lnTo>
                  <a:pt x="135" y="2601"/>
                </a:lnTo>
                <a:lnTo>
                  <a:pt x="127" y="2596"/>
                </a:lnTo>
                <a:lnTo>
                  <a:pt x="121" y="2589"/>
                </a:lnTo>
                <a:lnTo>
                  <a:pt x="114" y="2583"/>
                </a:lnTo>
                <a:lnTo>
                  <a:pt x="109" y="2575"/>
                </a:lnTo>
                <a:lnTo>
                  <a:pt x="105" y="2568"/>
                </a:lnTo>
                <a:lnTo>
                  <a:pt x="101" y="2559"/>
                </a:lnTo>
                <a:lnTo>
                  <a:pt x="97" y="2551"/>
                </a:lnTo>
                <a:lnTo>
                  <a:pt x="95" y="2542"/>
                </a:lnTo>
                <a:lnTo>
                  <a:pt x="94" y="2533"/>
                </a:lnTo>
                <a:lnTo>
                  <a:pt x="93" y="2523"/>
                </a:lnTo>
                <a:lnTo>
                  <a:pt x="93" y="2430"/>
                </a:lnTo>
                <a:lnTo>
                  <a:pt x="963" y="2430"/>
                </a:lnTo>
                <a:lnTo>
                  <a:pt x="1043" y="2510"/>
                </a:lnTo>
                <a:lnTo>
                  <a:pt x="1049" y="2515"/>
                </a:lnTo>
                <a:lnTo>
                  <a:pt x="1058" y="2520"/>
                </a:lnTo>
                <a:lnTo>
                  <a:pt x="1066" y="2523"/>
                </a:lnTo>
                <a:lnTo>
                  <a:pt x="1076" y="2523"/>
                </a:lnTo>
                <a:lnTo>
                  <a:pt x="1731" y="2523"/>
                </a:lnTo>
                <a:lnTo>
                  <a:pt x="1739" y="2523"/>
                </a:lnTo>
                <a:lnTo>
                  <a:pt x="1748" y="2520"/>
                </a:lnTo>
                <a:lnTo>
                  <a:pt x="1756" y="2515"/>
                </a:lnTo>
                <a:lnTo>
                  <a:pt x="1763" y="2510"/>
                </a:lnTo>
                <a:lnTo>
                  <a:pt x="1843" y="2430"/>
                </a:lnTo>
                <a:lnTo>
                  <a:pt x="2713" y="2430"/>
                </a:lnTo>
                <a:lnTo>
                  <a:pt x="2713" y="2523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0" name="Freeform 7">
            <a:extLst>
              <a:ext uri="{FF2B5EF4-FFF2-40B4-BE49-F238E27FC236}">
                <a16:creationId xmlns:a16="http://schemas.microsoft.com/office/drawing/2014/main" id="{430AAAE4-676B-E22B-2820-AA54C31CA94B}"/>
              </a:ext>
            </a:extLst>
          </p:cNvPr>
          <p:cNvSpPr>
            <a:spLocks noEditPoints="1"/>
          </p:cNvSpPr>
          <p:nvPr/>
        </p:nvSpPr>
        <p:spPr bwMode="auto">
          <a:xfrm>
            <a:off x="9086507" y="5554858"/>
            <a:ext cx="396875" cy="396875"/>
          </a:xfrm>
          <a:custGeom>
            <a:avLst/>
            <a:gdLst>
              <a:gd name="T0" fmla="*/ 2476 w 2757"/>
              <a:gd name="T1" fmla="*/ 884 h 2755"/>
              <a:gd name="T2" fmla="*/ 2076 w 2757"/>
              <a:gd name="T3" fmla="*/ 237 h 2755"/>
              <a:gd name="T4" fmla="*/ 1808 w 2757"/>
              <a:gd name="T5" fmla="*/ 191 h 2755"/>
              <a:gd name="T6" fmla="*/ 1493 w 2757"/>
              <a:gd name="T7" fmla="*/ 12 h 2755"/>
              <a:gd name="T8" fmla="*/ 1123 w 2757"/>
              <a:gd name="T9" fmla="*/ 60 h 2755"/>
              <a:gd name="T10" fmla="*/ 854 w 2757"/>
              <a:gd name="T11" fmla="*/ 285 h 2755"/>
              <a:gd name="T12" fmla="*/ 241 w 2757"/>
              <a:gd name="T13" fmla="*/ 684 h 2755"/>
              <a:gd name="T14" fmla="*/ 209 w 2757"/>
              <a:gd name="T15" fmla="*/ 1005 h 2755"/>
              <a:gd name="T16" fmla="*/ 151 w 2757"/>
              <a:gd name="T17" fmla="*/ 1712 h 2755"/>
              <a:gd name="T18" fmla="*/ 273 w 2757"/>
              <a:gd name="T19" fmla="*/ 2010 h 2755"/>
              <a:gd name="T20" fmla="*/ 815 w 2757"/>
              <a:gd name="T21" fmla="*/ 2467 h 2755"/>
              <a:gd name="T22" fmla="*/ 1065 w 2757"/>
              <a:gd name="T23" fmla="*/ 2674 h 2755"/>
              <a:gd name="T24" fmla="*/ 1806 w 2757"/>
              <a:gd name="T25" fmla="*/ 2502 h 2755"/>
              <a:gd name="T26" fmla="*/ 2542 w 2757"/>
              <a:gd name="T27" fmla="*/ 2163 h 2755"/>
              <a:gd name="T28" fmla="*/ 2504 w 2757"/>
              <a:gd name="T29" fmla="*/ 1805 h 2755"/>
              <a:gd name="T30" fmla="*/ 2311 w 2757"/>
              <a:gd name="T31" fmla="*/ 1433 h 2755"/>
              <a:gd name="T32" fmla="*/ 2135 w 2757"/>
              <a:gd name="T33" fmla="*/ 1923 h 2755"/>
              <a:gd name="T34" fmla="*/ 1157 w 2757"/>
              <a:gd name="T35" fmla="*/ 2282 h 2755"/>
              <a:gd name="T36" fmla="*/ 492 w 2757"/>
              <a:gd name="T37" fmla="*/ 1672 h 2755"/>
              <a:gd name="T38" fmla="*/ 463 w 2757"/>
              <a:gd name="T39" fmla="*/ 1192 h 2755"/>
              <a:gd name="T40" fmla="*/ 702 w 2757"/>
              <a:gd name="T41" fmla="*/ 734 h 2755"/>
              <a:gd name="T42" fmla="*/ 899 w 2757"/>
              <a:gd name="T43" fmla="*/ 1117 h 2755"/>
              <a:gd name="T44" fmla="*/ 1133 w 2757"/>
              <a:gd name="T45" fmla="*/ 1097 h 2755"/>
              <a:gd name="T46" fmla="*/ 1106 w 2757"/>
              <a:gd name="T47" fmla="*/ 751 h 2755"/>
              <a:gd name="T48" fmla="*/ 1148 w 2757"/>
              <a:gd name="T49" fmla="*/ 369 h 2755"/>
              <a:gd name="T50" fmla="*/ 1426 w 2757"/>
              <a:gd name="T51" fmla="*/ 270 h 2755"/>
              <a:gd name="T52" fmla="*/ 1659 w 2757"/>
              <a:gd name="T53" fmla="*/ 443 h 2755"/>
              <a:gd name="T54" fmla="*/ 1616 w 2757"/>
              <a:gd name="T55" fmla="*/ 792 h 2755"/>
              <a:gd name="T56" fmla="*/ 1683 w 2757"/>
              <a:gd name="T57" fmla="*/ 1145 h 2755"/>
              <a:gd name="T58" fmla="*/ 1939 w 2757"/>
              <a:gd name="T59" fmla="*/ 1020 h 2755"/>
              <a:gd name="T60" fmla="*/ 2153 w 2757"/>
              <a:gd name="T61" fmla="*/ 856 h 2755"/>
              <a:gd name="T62" fmla="*/ 2312 w 2757"/>
              <a:gd name="T63" fmla="*/ 1350 h 2755"/>
              <a:gd name="T64" fmla="*/ 1345 w 2757"/>
              <a:gd name="T65" fmla="*/ 2310 h 2755"/>
              <a:gd name="T66" fmla="*/ 1043 w 2757"/>
              <a:gd name="T67" fmla="*/ 815 h 2755"/>
              <a:gd name="T68" fmla="*/ 983 w 2757"/>
              <a:gd name="T69" fmla="*/ 1061 h 2755"/>
              <a:gd name="T70" fmla="*/ 1865 w 2757"/>
              <a:gd name="T71" fmla="*/ 960 h 2755"/>
              <a:gd name="T72" fmla="*/ 1693 w 2757"/>
              <a:gd name="T73" fmla="*/ 1039 h 2755"/>
              <a:gd name="T74" fmla="*/ 1547 w 2757"/>
              <a:gd name="T75" fmla="*/ 119 h 2755"/>
              <a:gd name="T76" fmla="*/ 1852 w 2757"/>
              <a:gd name="T77" fmla="*/ 455 h 2755"/>
              <a:gd name="T78" fmla="*/ 1711 w 2757"/>
              <a:gd name="T79" fmla="*/ 354 h 2755"/>
              <a:gd name="T80" fmla="*/ 1379 w 2757"/>
              <a:gd name="T81" fmla="*/ 177 h 2755"/>
              <a:gd name="T82" fmla="*/ 1046 w 2757"/>
              <a:gd name="T83" fmla="*/ 354 h 2755"/>
              <a:gd name="T84" fmla="*/ 905 w 2757"/>
              <a:gd name="T85" fmla="*/ 455 h 2755"/>
              <a:gd name="T86" fmla="*/ 1210 w 2757"/>
              <a:gd name="T87" fmla="*/ 119 h 2755"/>
              <a:gd name="T88" fmla="*/ 2450 w 2757"/>
              <a:gd name="T89" fmla="*/ 1727 h 2755"/>
              <a:gd name="T90" fmla="*/ 2450 w 2757"/>
              <a:gd name="T91" fmla="*/ 2130 h 2755"/>
              <a:gd name="T92" fmla="*/ 1746 w 2757"/>
              <a:gd name="T93" fmla="*/ 2435 h 2755"/>
              <a:gd name="T94" fmla="*/ 1113 w 2757"/>
              <a:gd name="T95" fmla="*/ 2544 h 2755"/>
              <a:gd name="T96" fmla="*/ 742 w 2757"/>
              <a:gd name="T97" fmla="*/ 2390 h 2755"/>
              <a:gd name="T98" fmla="*/ 370 w 2757"/>
              <a:gd name="T99" fmla="*/ 1866 h 2755"/>
              <a:gd name="T100" fmla="*/ 89 w 2757"/>
              <a:gd name="T101" fmla="*/ 1152 h 2755"/>
              <a:gd name="T102" fmla="*/ 374 w 2757"/>
              <a:gd name="T103" fmla="*/ 868 h 2755"/>
              <a:gd name="T104" fmla="*/ 713 w 2757"/>
              <a:gd name="T105" fmla="*/ 355 h 2755"/>
              <a:gd name="T106" fmla="*/ 727 w 2757"/>
              <a:gd name="T107" fmla="*/ 590 h 2755"/>
              <a:gd name="T108" fmla="*/ 394 w 2757"/>
              <a:gd name="T109" fmla="*/ 1099 h 2755"/>
              <a:gd name="T110" fmla="*/ 504 w 2757"/>
              <a:gd name="T111" fmla="*/ 1907 h 2755"/>
              <a:gd name="T112" fmla="*/ 1326 w 2757"/>
              <a:gd name="T113" fmla="*/ 2398 h 2755"/>
              <a:gd name="T114" fmla="*/ 2197 w 2757"/>
              <a:gd name="T115" fmla="*/ 1988 h 2755"/>
              <a:gd name="T116" fmla="*/ 2378 w 2757"/>
              <a:gd name="T117" fmla="*/ 1159 h 2755"/>
              <a:gd name="T118" fmla="*/ 2077 w 2757"/>
              <a:gd name="T119" fmla="*/ 632 h 2755"/>
              <a:gd name="T120" fmla="*/ 2017 w 2757"/>
              <a:gd name="T121" fmla="*/ 364 h 2755"/>
              <a:gd name="T122" fmla="*/ 2380 w 2757"/>
              <a:gd name="T123" fmla="*/ 824 h 2755"/>
              <a:gd name="T124" fmla="*/ 2625 w 2757"/>
              <a:gd name="T125" fmla="*/ 1144 h 2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57" h="2755">
                <a:moveTo>
                  <a:pt x="2753" y="1066"/>
                </a:moveTo>
                <a:lnTo>
                  <a:pt x="2710" y="1066"/>
                </a:lnTo>
                <a:lnTo>
                  <a:pt x="2691" y="1066"/>
                </a:lnTo>
                <a:lnTo>
                  <a:pt x="2673" y="1064"/>
                </a:lnTo>
                <a:lnTo>
                  <a:pt x="2656" y="1061"/>
                </a:lnTo>
                <a:lnTo>
                  <a:pt x="2639" y="1056"/>
                </a:lnTo>
                <a:lnTo>
                  <a:pt x="2622" y="1050"/>
                </a:lnTo>
                <a:lnTo>
                  <a:pt x="2606" y="1043"/>
                </a:lnTo>
                <a:lnTo>
                  <a:pt x="2591" y="1035"/>
                </a:lnTo>
                <a:lnTo>
                  <a:pt x="2576" y="1026"/>
                </a:lnTo>
                <a:lnTo>
                  <a:pt x="2562" y="1016"/>
                </a:lnTo>
                <a:lnTo>
                  <a:pt x="2548" y="1005"/>
                </a:lnTo>
                <a:lnTo>
                  <a:pt x="2536" y="992"/>
                </a:lnTo>
                <a:lnTo>
                  <a:pt x="2525" y="979"/>
                </a:lnTo>
                <a:lnTo>
                  <a:pt x="2514" y="965"/>
                </a:lnTo>
                <a:lnTo>
                  <a:pt x="2504" y="950"/>
                </a:lnTo>
                <a:lnTo>
                  <a:pt x="2496" y="934"/>
                </a:lnTo>
                <a:lnTo>
                  <a:pt x="2488" y="918"/>
                </a:lnTo>
                <a:lnTo>
                  <a:pt x="2482" y="901"/>
                </a:lnTo>
                <a:lnTo>
                  <a:pt x="2476" y="884"/>
                </a:lnTo>
                <a:lnTo>
                  <a:pt x="2473" y="867"/>
                </a:lnTo>
                <a:lnTo>
                  <a:pt x="2470" y="849"/>
                </a:lnTo>
                <a:lnTo>
                  <a:pt x="2470" y="832"/>
                </a:lnTo>
                <a:lnTo>
                  <a:pt x="2470" y="814"/>
                </a:lnTo>
                <a:lnTo>
                  <a:pt x="2471" y="796"/>
                </a:lnTo>
                <a:lnTo>
                  <a:pt x="2474" y="779"/>
                </a:lnTo>
                <a:lnTo>
                  <a:pt x="2479" y="762"/>
                </a:lnTo>
                <a:lnTo>
                  <a:pt x="2484" y="745"/>
                </a:lnTo>
                <a:lnTo>
                  <a:pt x="2490" y="729"/>
                </a:lnTo>
                <a:lnTo>
                  <a:pt x="2498" y="713"/>
                </a:lnTo>
                <a:lnTo>
                  <a:pt x="2507" y="698"/>
                </a:lnTo>
                <a:lnTo>
                  <a:pt x="2518" y="683"/>
                </a:lnTo>
                <a:lnTo>
                  <a:pt x="2529" y="668"/>
                </a:lnTo>
                <a:lnTo>
                  <a:pt x="2542" y="654"/>
                </a:lnTo>
                <a:lnTo>
                  <a:pt x="2574" y="623"/>
                </a:lnTo>
                <a:lnTo>
                  <a:pt x="2165" y="215"/>
                </a:lnTo>
                <a:lnTo>
                  <a:pt x="2131" y="185"/>
                </a:lnTo>
                <a:lnTo>
                  <a:pt x="2100" y="217"/>
                </a:lnTo>
                <a:lnTo>
                  <a:pt x="2088" y="228"/>
                </a:lnTo>
                <a:lnTo>
                  <a:pt x="2076" y="237"/>
                </a:lnTo>
                <a:lnTo>
                  <a:pt x="2064" y="247"/>
                </a:lnTo>
                <a:lnTo>
                  <a:pt x="2051" y="254"/>
                </a:lnTo>
                <a:lnTo>
                  <a:pt x="2037" y="262"/>
                </a:lnTo>
                <a:lnTo>
                  <a:pt x="2023" y="268"/>
                </a:lnTo>
                <a:lnTo>
                  <a:pt x="2009" y="274"/>
                </a:lnTo>
                <a:lnTo>
                  <a:pt x="1994" y="278"/>
                </a:lnTo>
                <a:lnTo>
                  <a:pt x="1980" y="282"/>
                </a:lnTo>
                <a:lnTo>
                  <a:pt x="1965" y="284"/>
                </a:lnTo>
                <a:lnTo>
                  <a:pt x="1949" y="287"/>
                </a:lnTo>
                <a:lnTo>
                  <a:pt x="1934" y="287"/>
                </a:lnTo>
                <a:lnTo>
                  <a:pt x="1919" y="287"/>
                </a:lnTo>
                <a:lnTo>
                  <a:pt x="1903" y="285"/>
                </a:lnTo>
                <a:lnTo>
                  <a:pt x="1888" y="283"/>
                </a:lnTo>
                <a:lnTo>
                  <a:pt x="1873" y="280"/>
                </a:lnTo>
                <a:lnTo>
                  <a:pt x="1864" y="264"/>
                </a:lnTo>
                <a:lnTo>
                  <a:pt x="1853" y="249"/>
                </a:lnTo>
                <a:lnTo>
                  <a:pt x="1842" y="234"/>
                </a:lnTo>
                <a:lnTo>
                  <a:pt x="1831" y="219"/>
                </a:lnTo>
                <a:lnTo>
                  <a:pt x="1820" y="205"/>
                </a:lnTo>
                <a:lnTo>
                  <a:pt x="1808" y="191"/>
                </a:lnTo>
                <a:lnTo>
                  <a:pt x="1795" y="179"/>
                </a:lnTo>
                <a:lnTo>
                  <a:pt x="1782" y="166"/>
                </a:lnTo>
                <a:lnTo>
                  <a:pt x="1769" y="153"/>
                </a:lnTo>
                <a:lnTo>
                  <a:pt x="1756" y="141"/>
                </a:lnTo>
                <a:lnTo>
                  <a:pt x="1742" y="129"/>
                </a:lnTo>
                <a:lnTo>
                  <a:pt x="1728" y="118"/>
                </a:lnTo>
                <a:lnTo>
                  <a:pt x="1713" y="107"/>
                </a:lnTo>
                <a:lnTo>
                  <a:pt x="1698" y="96"/>
                </a:lnTo>
                <a:lnTo>
                  <a:pt x="1682" y="87"/>
                </a:lnTo>
                <a:lnTo>
                  <a:pt x="1667" y="77"/>
                </a:lnTo>
                <a:lnTo>
                  <a:pt x="1651" y="68"/>
                </a:lnTo>
                <a:lnTo>
                  <a:pt x="1634" y="60"/>
                </a:lnTo>
                <a:lnTo>
                  <a:pt x="1618" y="51"/>
                </a:lnTo>
                <a:lnTo>
                  <a:pt x="1600" y="44"/>
                </a:lnTo>
                <a:lnTo>
                  <a:pt x="1583" y="37"/>
                </a:lnTo>
                <a:lnTo>
                  <a:pt x="1566" y="31"/>
                </a:lnTo>
                <a:lnTo>
                  <a:pt x="1548" y="26"/>
                </a:lnTo>
                <a:lnTo>
                  <a:pt x="1530" y="20"/>
                </a:lnTo>
                <a:lnTo>
                  <a:pt x="1512" y="15"/>
                </a:lnTo>
                <a:lnTo>
                  <a:pt x="1493" y="12"/>
                </a:lnTo>
                <a:lnTo>
                  <a:pt x="1474" y="8"/>
                </a:lnTo>
                <a:lnTo>
                  <a:pt x="1456" y="5"/>
                </a:lnTo>
                <a:lnTo>
                  <a:pt x="1437" y="3"/>
                </a:lnTo>
                <a:lnTo>
                  <a:pt x="1418" y="1"/>
                </a:lnTo>
                <a:lnTo>
                  <a:pt x="1398" y="0"/>
                </a:lnTo>
                <a:lnTo>
                  <a:pt x="1379" y="0"/>
                </a:lnTo>
                <a:lnTo>
                  <a:pt x="1359" y="0"/>
                </a:lnTo>
                <a:lnTo>
                  <a:pt x="1339" y="1"/>
                </a:lnTo>
                <a:lnTo>
                  <a:pt x="1320" y="3"/>
                </a:lnTo>
                <a:lnTo>
                  <a:pt x="1301" y="5"/>
                </a:lnTo>
                <a:lnTo>
                  <a:pt x="1283" y="8"/>
                </a:lnTo>
                <a:lnTo>
                  <a:pt x="1263" y="12"/>
                </a:lnTo>
                <a:lnTo>
                  <a:pt x="1245" y="15"/>
                </a:lnTo>
                <a:lnTo>
                  <a:pt x="1227" y="20"/>
                </a:lnTo>
                <a:lnTo>
                  <a:pt x="1209" y="26"/>
                </a:lnTo>
                <a:lnTo>
                  <a:pt x="1192" y="31"/>
                </a:lnTo>
                <a:lnTo>
                  <a:pt x="1174" y="37"/>
                </a:lnTo>
                <a:lnTo>
                  <a:pt x="1157" y="44"/>
                </a:lnTo>
                <a:lnTo>
                  <a:pt x="1139" y="51"/>
                </a:lnTo>
                <a:lnTo>
                  <a:pt x="1123" y="60"/>
                </a:lnTo>
                <a:lnTo>
                  <a:pt x="1107" y="68"/>
                </a:lnTo>
                <a:lnTo>
                  <a:pt x="1091" y="77"/>
                </a:lnTo>
                <a:lnTo>
                  <a:pt x="1075" y="87"/>
                </a:lnTo>
                <a:lnTo>
                  <a:pt x="1059" y="96"/>
                </a:lnTo>
                <a:lnTo>
                  <a:pt x="1044" y="107"/>
                </a:lnTo>
                <a:lnTo>
                  <a:pt x="1030" y="118"/>
                </a:lnTo>
                <a:lnTo>
                  <a:pt x="1015" y="129"/>
                </a:lnTo>
                <a:lnTo>
                  <a:pt x="1001" y="141"/>
                </a:lnTo>
                <a:lnTo>
                  <a:pt x="988" y="153"/>
                </a:lnTo>
                <a:lnTo>
                  <a:pt x="975" y="166"/>
                </a:lnTo>
                <a:lnTo>
                  <a:pt x="962" y="179"/>
                </a:lnTo>
                <a:lnTo>
                  <a:pt x="949" y="191"/>
                </a:lnTo>
                <a:lnTo>
                  <a:pt x="937" y="205"/>
                </a:lnTo>
                <a:lnTo>
                  <a:pt x="925" y="219"/>
                </a:lnTo>
                <a:lnTo>
                  <a:pt x="915" y="234"/>
                </a:lnTo>
                <a:lnTo>
                  <a:pt x="904" y="249"/>
                </a:lnTo>
                <a:lnTo>
                  <a:pt x="894" y="264"/>
                </a:lnTo>
                <a:lnTo>
                  <a:pt x="884" y="280"/>
                </a:lnTo>
                <a:lnTo>
                  <a:pt x="869" y="283"/>
                </a:lnTo>
                <a:lnTo>
                  <a:pt x="854" y="285"/>
                </a:lnTo>
                <a:lnTo>
                  <a:pt x="838" y="287"/>
                </a:lnTo>
                <a:lnTo>
                  <a:pt x="823" y="287"/>
                </a:lnTo>
                <a:lnTo>
                  <a:pt x="808" y="285"/>
                </a:lnTo>
                <a:lnTo>
                  <a:pt x="793" y="284"/>
                </a:lnTo>
                <a:lnTo>
                  <a:pt x="777" y="281"/>
                </a:lnTo>
                <a:lnTo>
                  <a:pt x="763" y="278"/>
                </a:lnTo>
                <a:lnTo>
                  <a:pt x="748" y="274"/>
                </a:lnTo>
                <a:lnTo>
                  <a:pt x="734" y="267"/>
                </a:lnTo>
                <a:lnTo>
                  <a:pt x="719" y="261"/>
                </a:lnTo>
                <a:lnTo>
                  <a:pt x="706" y="253"/>
                </a:lnTo>
                <a:lnTo>
                  <a:pt x="692" y="246"/>
                </a:lnTo>
                <a:lnTo>
                  <a:pt x="679" y="236"/>
                </a:lnTo>
                <a:lnTo>
                  <a:pt x="668" y="226"/>
                </a:lnTo>
                <a:lnTo>
                  <a:pt x="655" y="215"/>
                </a:lnTo>
                <a:lnTo>
                  <a:pt x="624" y="184"/>
                </a:lnTo>
                <a:lnTo>
                  <a:pt x="215" y="592"/>
                </a:lnTo>
                <a:lnTo>
                  <a:pt x="186" y="625"/>
                </a:lnTo>
                <a:lnTo>
                  <a:pt x="217" y="656"/>
                </a:lnTo>
                <a:lnTo>
                  <a:pt x="229" y="670"/>
                </a:lnTo>
                <a:lnTo>
                  <a:pt x="241" y="684"/>
                </a:lnTo>
                <a:lnTo>
                  <a:pt x="251" y="699"/>
                </a:lnTo>
                <a:lnTo>
                  <a:pt x="260" y="714"/>
                </a:lnTo>
                <a:lnTo>
                  <a:pt x="268" y="730"/>
                </a:lnTo>
                <a:lnTo>
                  <a:pt x="274" y="746"/>
                </a:lnTo>
                <a:lnTo>
                  <a:pt x="279" y="762"/>
                </a:lnTo>
                <a:lnTo>
                  <a:pt x="283" y="779"/>
                </a:lnTo>
                <a:lnTo>
                  <a:pt x="286" y="796"/>
                </a:lnTo>
                <a:lnTo>
                  <a:pt x="287" y="814"/>
                </a:lnTo>
                <a:lnTo>
                  <a:pt x="288" y="832"/>
                </a:lnTo>
                <a:lnTo>
                  <a:pt x="287" y="849"/>
                </a:lnTo>
                <a:lnTo>
                  <a:pt x="285" y="867"/>
                </a:lnTo>
                <a:lnTo>
                  <a:pt x="281" y="884"/>
                </a:lnTo>
                <a:lnTo>
                  <a:pt x="275" y="901"/>
                </a:lnTo>
                <a:lnTo>
                  <a:pt x="270" y="918"/>
                </a:lnTo>
                <a:lnTo>
                  <a:pt x="262" y="934"/>
                </a:lnTo>
                <a:lnTo>
                  <a:pt x="253" y="950"/>
                </a:lnTo>
                <a:lnTo>
                  <a:pt x="243" y="965"/>
                </a:lnTo>
                <a:lnTo>
                  <a:pt x="232" y="979"/>
                </a:lnTo>
                <a:lnTo>
                  <a:pt x="221" y="992"/>
                </a:lnTo>
                <a:lnTo>
                  <a:pt x="209" y="1005"/>
                </a:lnTo>
                <a:lnTo>
                  <a:pt x="195" y="1016"/>
                </a:lnTo>
                <a:lnTo>
                  <a:pt x="181" y="1026"/>
                </a:lnTo>
                <a:lnTo>
                  <a:pt x="166" y="1035"/>
                </a:lnTo>
                <a:lnTo>
                  <a:pt x="150" y="1043"/>
                </a:lnTo>
                <a:lnTo>
                  <a:pt x="134" y="1050"/>
                </a:lnTo>
                <a:lnTo>
                  <a:pt x="117" y="1056"/>
                </a:lnTo>
                <a:lnTo>
                  <a:pt x="100" y="1061"/>
                </a:lnTo>
                <a:lnTo>
                  <a:pt x="82" y="1064"/>
                </a:lnTo>
                <a:lnTo>
                  <a:pt x="63" y="1066"/>
                </a:lnTo>
                <a:lnTo>
                  <a:pt x="44" y="1066"/>
                </a:lnTo>
                <a:lnTo>
                  <a:pt x="0" y="1066"/>
                </a:lnTo>
                <a:lnTo>
                  <a:pt x="0" y="1644"/>
                </a:lnTo>
                <a:lnTo>
                  <a:pt x="3" y="1688"/>
                </a:lnTo>
                <a:lnTo>
                  <a:pt x="47" y="1688"/>
                </a:lnTo>
                <a:lnTo>
                  <a:pt x="66" y="1689"/>
                </a:lnTo>
                <a:lnTo>
                  <a:pt x="84" y="1691"/>
                </a:lnTo>
                <a:lnTo>
                  <a:pt x="101" y="1694"/>
                </a:lnTo>
                <a:lnTo>
                  <a:pt x="118" y="1699"/>
                </a:lnTo>
                <a:lnTo>
                  <a:pt x="135" y="1705"/>
                </a:lnTo>
                <a:lnTo>
                  <a:pt x="151" y="1712"/>
                </a:lnTo>
                <a:lnTo>
                  <a:pt x="166" y="1720"/>
                </a:lnTo>
                <a:lnTo>
                  <a:pt x="181" y="1729"/>
                </a:lnTo>
                <a:lnTo>
                  <a:pt x="195" y="1739"/>
                </a:lnTo>
                <a:lnTo>
                  <a:pt x="209" y="1750"/>
                </a:lnTo>
                <a:lnTo>
                  <a:pt x="221" y="1763"/>
                </a:lnTo>
                <a:lnTo>
                  <a:pt x="232" y="1776"/>
                </a:lnTo>
                <a:lnTo>
                  <a:pt x="243" y="1790"/>
                </a:lnTo>
                <a:lnTo>
                  <a:pt x="253" y="1805"/>
                </a:lnTo>
                <a:lnTo>
                  <a:pt x="262" y="1821"/>
                </a:lnTo>
                <a:lnTo>
                  <a:pt x="270" y="1837"/>
                </a:lnTo>
                <a:lnTo>
                  <a:pt x="275" y="1854"/>
                </a:lnTo>
                <a:lnTo>
                  <a:pt x="281" y="1871"/>
                </a:lnTo>
                <a:lnTo>
                  <a:pt x="284" y="1888"/>
                </a:lnTo>
                <a:lnTo>
                  <a:pt x="287" y="1906"/>
                </a:lnTo>
                <a:lnTo>
                  <a:pt x="288" y="1923"/>
                </a:lnTo>
                <a:lnTo>
                  <a:pt x="287" y="1940"/>
                </a:lnTo>
                <a:lnTo>
                  <a:pt x="286" y="1959"/>
                </a:lnTo>
                <a:lnTo>
                  <a:pt x="283" y="1976"/>
                </a:lnTo>
                <a:lnTo>
                  <a:pt x="278" y="1993"/>
                </a:lnTo>
                <a:lnTo>
                  <a:pt x="273" y="2010"/>
                </a:lnTo>
                <a:lnTo>
                  <a:pt x="267" y="2026"/>
                </a:lnTo>
                <a:lnTo>
                  <a:pt x="259" y="2042"/>
                </a:lnTo>
                <a:lnTo>
                  <a:pt x="249" y="2057"/>
                </a:lnTo>
                <a:lnTo>
                  <a:pt x="240" y="2072"/>
                </a:lnTo>
                <a:lnTo>
                  <a:pt x="228" y="2087"/>
                </a:lnTo>
                <a:lnTo>
                  <a:pt x="215" y="2100"/>
                </a:lnTo>
                <a:lnTo>
                  <a:pt x="184" y="2132"/>
                </a:lnTo>
                <a:lnTo>
                  <a:pt x="593" y="2540"/>
                </a:lnTo>
                <a:lnTo>
                  <a:pt x="626" y="2569"/>
                </a:lnTo>
                <a:lnTo>
                  <a:pt x="657" y="2538"/>
                </a:lnTo>
                <a:lnTo>
                  <a:pt x="671" y="2525"/>
                </a:lnTo>
                <a:lnTo>
                  <a:pt x="685" y="2514"/>
                </a:lnTo>
                <a:lnTo>
                  <a:pt x="700" y="2505"/>
                </a:lnTo>
                <a:lnTo>
                  <a:pt x="715" y="2495"/>
                </a:lnTo>
                <a:lnTo>
                  <a:pt x="731" y="2488"/>
                </a:lnTo>
                <a:lnTo>
                  <a:pt x="747" y="2481"/>
                </a:lnTo>
                <a:lnTo>
                  <a:pt x="763" y="2476"/>
                </a:lnTo>
                <a:lnTo>
                  <a:pt x="780" y="2472"/>
                </a:lnTo>
                <a:lnTo>
                  <a:pt x="797" y="2470"/>
                </a:lnTo>
                <a:lnTo>
                  <a:pt x="815" y="2467"/>
                </a:lnTo>
                <a:lnTo>
                  <a:pt x="832" y="2467"/>
                </a:lnTo>
                <a:lnTo>
                  <a:pt x="850" y="2468"/>
                </a:lnTo>
                <a:lnTo>
                  <a:pt x="868" y="2471"/>
                </a:lnTo>
                <a:lnTo>
                  <a:pt x="885" y="2475"/>
                </a:lnTo>
                <a:lnTo>
                  <a:pt x="902" y="2479"/>
                </a:lnTo>
                <a:lnTo>
                  <a:pt x="919" y="2486"/>
                </a:lnTo>
                <a:lnTo>
                  <a:pt x="935" y="2493"/>
                </a:lnTo>
                <a:lnTo>
                  <a:pt x="951" y="2502"/>
                </a:lnTo>
                <a:lnTo>
                  <a:pt x="966" y="2512"/>
                </a:lnTo>
                <a:lnTo>
                  <a:pt x="980" y="2523"/>
                </a:lnTo>
                <a:lnTo>
                  <a:pt x="993" y="2535"/>
                </a:lnTo>
                <a:lnTo>
                  <a:pt x="1006" y="2547"/>
                </a:lnTo>
                <a:lnTo>
                  <a:pt x="1016" y="2560"/>
                </a:lnTo>
                <a:lnTo>
                  <a:pt x="1027" y="2574"/>
                </a:lnTo>
                <a:lnTo>
                  <a:pt x="1036" y="2589"/>
                </a:lnTo>
                <a:lnTo>
                  <a:pt x="1044" y="2605"/>
                </a:lnTo>
                <a:lnTo>
                  <a:pt x="1051" y="2621"/>
                </a:lnTo>
                <a:lnTo>
                  <a:pt x="1057" y="2638"/>
                </a:lnTo>
                <a:lnTo>
                  <a:pt x="1061" y="2656"/>
                </a:lnTo>
                <a:lnTo>
                  <a:pt x="1065" y="2674"/>
                </a:lnTo>
                <a:lnTo>
                  <a:pt x="1067" y="2692"/>
                </a:lnTo>
                <a:lnTo>
                  <a:pt x="1068" y="2710"/>
                </a:lnTo>
                <a:lnTo>
                  <a:pt x="1068" y="2755"/>
                </a:lnTo>
                <a:lnTo>
                  <a:pt x="1645" y="2755"/>
                </a:lnTo>
                <a:lnTo>
                  <a:pt x="1690" y="2752"/>
                </a:lnTo>
                <a:lnTo>
                  <a:pt x="1690" y="2708"/>
                </a:lnTo>
                <a:lnTo>
                  <a:pt x="1690" y="2690"/>
                </a:lnTo>
                <a:lnTo>
                  <a:pt x="1692" y="2672"/>
                </a:lnTo>
                <a:lnTo>
                  <a:pt x="1696" y="2655"/>
                </a:lnTo>
                <a:lnTo>
                  <a:pt x="1700" y="2637"/>
                </a:lnTo>
                <a:lnTo>
                  <a:pt x="1706" y="2620"/>
                </a:lnTo>
                <a:lnTo>
                  <a:pt x="1713" y="2604"/>
                </a:lnTo>
                <a:lnTo>
                  <a:pt x="1721" y="2589"/>
                </a:lnTo>
                <a:lnTo>
                  <a:pt x="1730" y="2574"/>
                </a:lnTo>
                <a:lnTo>
                  <a:pt x="1741" y="2560"/>
                </a:lnTo>
                <a:lnTo>
                  <a:pt x="1751" y="2547"/>
                </a:lnTo>
                <a:lnTo>
                  <a:pt x="1764" y="2534"/>
                </a:lnTo>
                <a:lnTo>
                  <a:pt x="1777" y="2523"/>
                </a:lnTo>
                <a:lnTo>
                  <a:pt x="1791" y="2512"/>
                </a:lnTo>
                <a:lnTo>
                  <a:pt x="1806" y="2502"/>
                </a:lnTo>
                <a:lnTo>
                  <a:pt x="1822" y="2493"/>
                </a:lnTo>
                <a:lnTo>
                  <a:pt x="1838" y="2486"/>
                </a:lnTo>
                <a:lnTo>
                  <a:pt x="1855" y="2479"/>
                </a:lnTo>
                <a:lnTo>
                  <a:pt x="1872" y="2475"/>
                </a:lnTo>
                <a:lnTo>
                  <a:pt x="1890" y="2471"/>
                </a:lnTo>
                <a:lnTo>
                  <a:pt x="1907" y="2468"/>
                </a:lnTo>
                <a:lnTo>
                  <a:pt x="1925" y="2467"/>
                </a:lnTo>
                <a:lnTo>
                  <a:pt x="1943" y="2468"/>
                </a:lnTo>
                <a:lnTo>
                  <a:pt x="1960" y="2470"/>
                </a:lnTo>
                <a:lnTo>
                  <a:pt x="1977" y="2473"/>
                </a:lnTo>
                <a:lnTo>
                  <a:pt x="1994" y="2477"/>
                </a:lnTo>
                <a:lnTo>
                  <a:pt x="2011" y="2482"/>
                </a:lnTo>
                <a:lnTo>
                  <a:pt x="2027" y="2489"/>
                </a:lnTo>
                <a:lnTo>
                  <a:pt x="2043" y="2496"/>
                </a:lnTo>
                <a:lnTo>
                  <a:pt x="2058" y="2506"/>
                </a:lnTo>
                <a:lnTo>
                  <a:pt x="2073" y="2516"/>
                </a:lnTo>
                <a:lnTo>
                  <a:pt x="2088" y="2527"/>
                </a:lnTo>
                <a:lnTo>
                  <a:pt x="2102" y="2540"/>
                </a:lnTo>
                <a:lnTo>
                  <a:pt x="2133" y="2571"/>
                </a:lnTo>
                <a:lnTo>
                  <a:pt x="2542" y="2163"/>
                </a:lnTo>
                <a:lnTo>
                  <a:pt x="2572" y="2130"/>
                </a:lnTo>
                <a:lnTo>
                  <a:pt x="2540" y="2099"/>
                </a:lnTo>
                <a:lnTo>
                  <a:pt x="2528" y="2085"/>
                </a:lnTo>
                <a:lnTo>
                  <a:pt x="2516" y="2071"/>
                </a:lnTo>
                <a:lnTo>
                  <a:pt x="2506" y="2056"/>
                </a:lnTo>
                <a:lnTo>
                  <a:pt x="2498" y="2041"/>
                </a:lnTo>
                <a:lnTo>
                  <a:pt x="2489" y="2025"/>
                </a:lnTo>
                <a:lnTo>
                  <a:pt x="2483" y="2009"/>
                </a:lnTo>
                <a:lnTo>
                  <a:pt x="2478" y="1993"/>
                </a:lnTo>
                <a:lnTo>
                  <a:pt x="2474" y="1976"/>
                </a:lnTo>
                <a:lnTo>
                  <a:pt x="2471" y="1959"/>
                </a:lnTo>
                <a:lnTo>
                  <a:pt x="2470" y="1940"/>
                </a:lnTo>
                <a:lnTo>
                  <a:pt x="2469" y="1923"/>
                </a:lnTo>
                <a:lnTo>
                  <a:pt x="2470" y="1906"/>
                </a:lnTo>
                <a:lnTo>
                  <a:pt x="2473" y="1888"/>
                </a:lnTo>
                <a:lnTo>
                  <a:pt x="2476" y="1871"/>
                </a:lnTo>
                <a:lnTo>
                  <a:pt x="2482" y="1854"/>
                </a:lnTo>
                <a:lnTo>
                  <a:pt x="2487" y="1837"/>
                </a:lnTo>
                <a:lnTo>
                  <a:pt x="2496" y="1821"/>
                </a:lnTo>
                <a:lnTo>
                  <a:pt x="2504" y="1805"/>
                </a:lnTo>
                <a:lnTo>
                  <a:pt x="2514" y="1790"/>
                </a:lnTo>
                <a:lnTo>
                  <a:pt x="2525" y="1776"/>
                </a:lnTo>
                <a:lnTo>
                  <a:pt x="2536" y="1763"/>
                </a:lnTo>
                <a:lnTo>
                  <a:pt x="2549" y="1750"/>
                </a:lnTo>
                <a:lnTo>
                  <a:pt x="2562" y="1739"/>
                </a:lnTo>
                <a:lnTo>
                  <a:pt x="2576" y="1729"/>
                </a:lnTo>
                <a:lnTo>
                  <a:pt x="2591" y="1720"/>
                </a:lnTo>
                <a:lnTo>
                  <a:pt x="2607" y="1712"/>
                </a:lnTo>
                <a:lnTo>
                  <a:pt x="2623" y="1705"/>
                </a:lnTo>
                <a:lnTo>
                  <a:pt x="2640" y="1699"/>
                </a:lnTo>
                <a:lnTo>
                  <a:pt x="2657" y="1694"/>
                </a:lnTo>
                <a:lnTo>
                  <a:pt x="2675" y="1691"/>
                </a:lnTo>
                <a:lnTo>
                  <a:pt x="2694" y="1689"/>
                </a:lnTo>
                <a:lnTo>
                  <a:pt x="2713" y="1688"/>
                </a:lnTo>
                <a:lnTo>
                  <a:pt x="2757" y="1688"/>
                </a:lnTo>
                <a:lnTo>
                  <a:pt x="2757" y="1111"/>
                </a:lnTo>
                <a:lnTo>
                  <a:pt x="2753" y="1066"/>
                </a:lnTo>
                <a:close/>
                <a:moveTo>
                  <a:pt x="2313" y="1377"/>
                </a:moveTo>
                <a:lnTo>
                  <a:pt x="2312" y="1405"/>
                </a:lnTo>
                <a:lnTo>
                  <a:pt x="2311" y="1433"/>
                </a:lnTo>
                <a:lnTo>
                  <a:pt x="2309" y="1460"/>
                </a:lnTo>
                <a:lnTo>
                  <a:pt x="2306" y="1487"/>
                </a:lnTo>
                <a:lnTo>
                  <a:pt x="2302" y="1514"/>
                </a:lnTo>
                <a:lnTo>
                  <a:pt x="2298" y="1541"/>
                </a:lnTo>
                <a:lnTo>
                  <a:pt x="2292" y="1566"/>
                </a:lnTo>
                <a:lnTo>
                  <a:pt x="2287" y="1593"/>
                </a:lnTo>
                <a:lnTo>
                  <a:pt x="2281" y="1619"/>
                </a:lnTo>
                <a:lnTo>
                  <a:pt x="2273" y="1644"/>
                </a:lnTo>
                <a:lnTo>
                  <a:pt x="2266" y="1669"/>
                </a:lnTo>
                <a:lnTo>
                  <a:pt x="2257" y="1694"/>
                </a:lnTo>
                <a:lnTo>
                  <a:pt x="2248" y="1719"/>
                </a:lnTo>
                <a:lnTo>
                  <a:pt x="2238" y="1743"/>
                </a:lnTo>
                <a:lnTo>
                  <a:pt x="2227" y="1767"/>
                </a:lnTo>
                <a:lnTo>
                  <a:pt x="2215" y="1791"/>
                </a:lnTo>
                <a:lnTo>
                  <a:pt x="2204" y="1813"/>
                </a:lnTo>
                <a:lnTo>
                  <a:pt x="2191" y="1836"/>
                </a:lnTo>
                <a:lnTo>
                  <a:pt x="2178" y="1858"/>
                </a:lnTo>
                <a:lnTo>
                  <a:pt x="2164" y="1881"/>
                </a:lnTo>
                <a:lnTo>
                  <a:pt x="2150" y="1902"/>
                </a:lnTo>
                <a:lnTo>
                  <a:pt x="2135" y="1923"/>
                </a:lnTo>
                <a:lnTo>
                  <a:pt x="2119" y="1944"/>
                </a:lnTo>
                <a:lnTo>
                  <a:pt x="2103" y="1964"/>
                </a:lnTo>
                <a:lnTo>
                  <a:pt x="2087" y="1984"/>
                </a:lnTo>
                <a:lnTo>
                  <a:pt x="2070" y="2003"/>
                </a:lnTo>
                <a:lnTo>
                  <a:pt x="2052" y="2022"/>
                </a:lnTo>
                <a:lnTo>
                  <a:pt x="2034" y="2041"/>
                </a:lnTo>
                <a:lnTo>
                  <a:pt x="2015" y="2058"/>
                </a:lnTo>
                <a:lnTo>
                  <a:pt x="1996" y="2076"/>
                </a:lnTo>
                <a:lnTo>
                  <a:pt x="1977" y="2092"/>
                </a:lnTo>
                <a:lnTo>
                  <a:pt x="1957" y="2109"/>
                </a:lnTo>
                <a:lnTo>
                  <a:pt x="1957" y="1244"/>
                </a:lnTo>
                <a:lnTo>
                  <a:pt x="1600" y="1244"/>
                </a:lnTo>
                <a:lnTo>
                  <a:pt x="1600" y="2282"/>
                </a:lnTo>
                <a:lnTo>
                  <a:pt x="1579" y="2288"/>
                </a:lnTo>
                <a:lnTo>
                  <a:pt x="1557" y="2292"/>
                </a:lnTo>
                <a:lnTo>
                  <a:pt x="1534" y="2296"/>
                </a:lnTo>
                <a:lnTo>
                  <a:pt x="1512" y="2300"/>
                </a:lnTo>
                <a:lnTo>
                  <a:pt x="1512" y="1422"/>
                </a:lnTo>
                <a:lnTo>
                  <a:pt x="1157" y="1422"/>
                </a:lnTo>
                <a:lnTo>
                  <a:pt x="1157" y="2282"/>
                </a:lnTo>
                <a:lnTo>
                  <a:pt x="1134" y="2277"/>
                </a:lnTo>
                <a:lnTo>
                  <a:pt x="1112" y="2271"/>
                </a:lnTo>
                <a:lnTo>
                  <a:pt x="1089" y="2263"/>
                </a:lnTo>
                <a:lnTo>
                  <a:pt x="1068" y="2256"/>
                </a:lnTo>
                <a:lnTo>
                  <a:pt x="1068" y="1599"/>
                </a:lnTo>
                <a:lnTo>
                  <a:pt x="712" y="1599"/>
                </a:lnTo>
                <a:lnTo>
                  <a:pt x="712" y="2029"/>
                </a:lnTo>
                <a:lnTo>
                  <a:pt x="682" y="1997"/>
                </a:lnTo>
                <a:lnTo>
                  <a:pt x="653" y="1964"/>
                </a:lnTo>
                <a:lnTo>
                  <a:pt x="626" y="1929"/>
                </a:lnTo>
                <a:lnTo>
                  <a:pt x="600" y="1892"/>
                </a:lnTo>
                <a:lnTo>
                  <a:pt x="577" y="1855"/>
                </a:lnTo>
                <a:lnTo>
                  <a:pt x="554" y="1816"/>
                </a:lnTo>
                <a:lnTo>
                  <a:pt x="545" y="1796"/>
                </a:lnTo>
                <a:lnTo>
                  <a:pt x="535" y="1776"/>
                </a:lnTo>
                <a:lnTo>
                  <a:pt x="525" y="1755"/>
                </a:lnTo>
                <a:lnTo>
                  <a:pt x="516" y="1735"/>
                </a:lnTo>
                <a:lnTo>
                  <a:pt x="508" y="1715"/>
                </a:lnTo>
                <a:lnTo>
                  <a:pt x="500" y="1693"/>
                </a:lnTo>
                <a:lnTo>
                  <a:pt x="492" y="1672"/>
                </a:lnTo>
                <a:lnTo>
                  <a:pt x="486" y="1651"/>
                </a:lnTo>
                <a:lnTo>
                  <a:pt x="479" y="1629"/>
                </a:lnTo>
                <a:lnTo>
                  <a:pt x="473" y="1607"/>
                </a:lnTo>
                <a:lnTo>
                  <a:pt x="468" y="1584"/>
                </a:lnTo>
                <a:lnTo>
                  <a:pt x="463" y="1563"/>
                </a:lnTo>
                <a:lnTo>
                  <a:pt x="459" y="1541"/>
                </a:lnTo>
                <a:lnTo>
                  <a:pt x="455" y="1517"/>
                </a:lnTo>
                <a:lnTo>
                  <a:pt x="452" y="1495"/>
                </a:lnTo>
                <a:lnTo>
                  <a:pt x="450" y="1471"/>
                </a:lnTo>
                <a:lnTo>
                  <a:pt x="447" y="1449"/>
                </a:lnTo>
                <a:lnTo>
                  <a:pt x="446" y="1425"/>
                </a:lnTo>
                <a:lnTo>
                  <a:pt x="445" y="1402"/>
                </a:lnTo>
                <a:lnTo>
                  <a:pt x="445" y="1377"/>
                </a:lnTo>
                <a:lnTo>
                  <a:pt x="445" y="1350"/>
                </a:lnTo>
                <a:lnTo>
                  <a:pt x="446" y="1324"/>
                </a:lnTo>
                <a:lnTo>
                  <a:pt x="448" y="1297"/>
                </a:lnTo>
                <a:lnTo>
                  <a:pt x="451" y="1270"/>
                </a:lnTo>
                <a:lnTo>
                  <a:pt x="454" y="1244"/>
                </a:lnTo>
                <a:lnTo>
                  <a:pt x="458" y="1218"/>
                </a:lnTo>
                <a:lnTo>
                  <a:pt x="463" y="1192"/>
                </a:lnTo>
                <a:lnTo>
                  <a:pt x="469" y="1166"/>
                </a:lnTo>
                <a:lnTo>
                  <a:pt x="475" y="1141"/>
                </a:lnTo>
                <a:lnTo>
                  <a:pt x="483" y="1115"/>
                </a:lnTo>
                <a:lnTo>
                  <a:pt x="490" y="1090"/>
                </a:lnTo>
                <a:lnTo>
                  <a:pt x="499" y="1066"/>
                </a:lnTo>
                <a:lnTo>
                  <a:pt x="507" y="1041"/>
                </a:lnTo>
                <a:lnTo>
                  <a:pt x="517" y="1017"/>
                </a:lnTo>
                <a:lnTo>
                  <a:pt x="528" y="993"/>
                </a:lnTo>
                <a:lnTo>
                  <a:pt x="538" y="970"/>
                </a:lnTo>
                <a:lnTo>
                  <a:pt x="550" y="946"/>
                </a:lnTo>
                <a:lnTo>
                  <a:pt x="563" y="923"/>
                </a:lnTo>
                <a:lnTo>
                  <a:pt x="576" y="900"/>
                </a:lnTo>
                <a:lnTo>
                  <a:pt x="590" y="879"/>
                </a:lnTo>
                <a:lnTo>
                  <a:pt x="604" y="856"/>
                </a:lnTo>
                <a:lnTo>
                  <a:pt x="619" y="835"/>
                </a:lnTo>
                <a:lnTo>
                  <a:pt x="635" y="814"/>
                </a:lnTo>
                <a:lnTo>
                  <a:pt x="651" y="793"/>
                </a:lnTo>
                <a:lnTo>
                  <a:pt x="667" y="773"/>
                </a:lnTo>
                <a:lnTo>
                  <a:pt x="685" y="754"/>
                </a:lnTo>
                <a:lnTo>
                  <a:pt x="702" y="734"/>
                </a:lnTo>
                <a:lnTo>
                  <a:pt x="721" y="715"/>
                </a:lnTo>
                <a:lnTo>
                  <a:pt x="740" y="697"/>
                </a:lnTo>
                <a:lnTo>
                  <a:pt x="760" y="679"/>
                </a:lnTo>
                <a:lnTo>
                  <a:pt x="780" y="662"/>
                </a:lnTo>
                <a:lnTo>
                  <a:pt x="800" y="645"/>
                </a:lnTo>
                <a:lnTo>
                  <a:pt x="800" y="933"/>
                </a:lnTo>
                <a:lnTo>
                  <a:pt x="800" y="944"/>
                </a:lnTo>
                <a:lnTo>
                  <a:pt x="801" y="956"/>
                </a:lnTo>
                <a:lnTo>
                  <a:pt x="804" y="966"/>
                </a:lnTo>
                <a:lnTo>
                  <a:pt x="805" y="978"/>
                </a:lnTo>
                <a:lnTo>
                  <a:pt x="808" y="989"/>
                </a:lnTo>
                <a:lnTo>
                  <a:pt x="810" y="1000"/>
                </a:lnTo>
                <a:lnTo>
                  <a:pt x="814" y="1009"/>
                </a:lnTo>
                <a:lnTo>
                  <a:pt x="817" y="1020"/>
                </a:lnTo>
                <a:lnTo>
                  <a:pt x="827" y="1039"/>
                </a:lnTo>
                <a:lnTo>
                  <a:pt x="839" y="1057"/>
                </a:lnTo>
                <a:lnTo>
                  <a:pt x="852" y="1074"/>
                </a:lnTo>
                <a:lnTo>
                  <a:pt x="866" y="1090"/>
                </a:lnTo>
                <a:lnTo>
                  <a:pt x="882" y="1104"/>
                </a:lnTo>
                <a:lnTo>
                  <a:pt x="899" y="1117"/>
                </a:lnTo>
                <a:lnTo>
                  <a:pt x="917" y="1128"/>
                </a:lnTo>
                <a:lnTo>
                  <a:pt x="936" y="1138"/>
                </a:lnTo>
                <a:lnTo>
                  <a:pt x="947" y="1142"/>
                </a:lnTo>
                <a:lnTo>
                  <a:pt x="957" y="1145"/>
                </a:lnTo>
                <a:lnTo>
                  <a:pt x="967" y="1148"/>
                </a:lnTo>
                <a:lnTo>
                  <a:pt x="978" y="1150"/>
                </a:lnTo>
                <a:lnTo>
                  <a:pt x="989" y="1152"/>
                </a:lnTo>
                <a:lnTo>
                  <a:pt x="1000" y="1154"/>
                </a:lnTo>
                <a:lnTo>
                  <a:pt x="1011" y="1155"/>
                </a:lnTo>
                <a:lnTo>
                  <a:pt x="1023" y="1156"/>
                </a:lnTo>
                <a:lnTo>
                  <a:pt x="1037" y="1155"/>
                </a:lnTo>
                <a:lnTo>
                  <a:pt x="1050" y="1152"/>
                </a:lnTo>
                <a:lnTo>
                  <a:pt x="1062" y="1149"/>
                </a:lnTo>
                <a:lnTo>
                  <a:pt x="1074" y="1145"/>
                </a:lnTo>
                <a:lnTo>
                  <a:pt x="1086" y="1139"/>
                </a:lnTo>
                <a:lnTo>
                  <a:pt x="1098" y="1132"/>
                </a:lnTo>
                <a:lnTo>
                  <a:pt x="1107" y="1125"/>
                </a:lnTo>
                <a:lnTo>
                  <a:pt x="1117" y="1116"/>
                </a:lnTo>
                <a:lnTo>
                  <a:pt x="1126" y="1107"/>
                </a:lnTo>
                <a:lnTo>
                  <a:pt x="1133" y="1097"/>
                </a:lnTo>
                <a:lnTo>
                  <a:pt x="1140" y="1085"/>
                </a:lnTo>
                <a:lnTo>
                  <a:pt x="1146" y="1073"/>
                </a:lnTo>
                <a:lnTo>
                  <a:pt x="1150" y="1062"/>
                </a:lnTo>
                <a:lnTo>
                  <a:pt x="1153" y="1049"/>
                </a:lnTo>
                <a:lnTo>
                  <a:pt x="1155" y="1036"/>
                </a:lnTo>
                <a:lnTo>
                  <a:pt x="1157" y="1022"/>
                </a:lnTo>
                <a:lnTo>
                  <a:pt x="1157" y="854"/>
                </a:lnTo>
                <a:lnTo>
                  <a:pt x="1155" y="846"/>
                </a:lnTo>
                <a:lnTo>
                  <a:pt x="1154" y="836"/>
                </a:lnTo>
                <a:lnTo>
                  <a:pt x="1153" y="826"/>
                </a:lnTo>
                <a:lnTo>
                  <a:pt x="1151" y="818"/>
                </a:lnTo>
                <a:lnTo>
                  <a:pt x="1148" y="809"/>
                </a:lnTo>
                <a:lnTo>
                  <a:pt x="1145" y="801"/>
                </a:lnTo>
                <a:lnTo>
                  <a:pt x="1140" y="792"/>
                </a:lnTo>
                <a:lnTo>
                  <a:pt x="1136" y="785"/>
                </a:lnTo>
                <a:lnTo>
                  <a:pt x="1131" y="777"/>
                </a:lnTo>
                <a:lnTo>
                  <a:pt x="1126" y="770"/>
                </a:lnTo>
                <a:lnTo>
                  <a:pt x="1120" y="763"/>
                </a:lnTo>
                <a:lnTo>
                  <a:pt x="1113" y="757"/>
                </a:lnTo>
                <a:lnTo>
                  <a:pt x="1106" y="751"/>
                </a:lnTo>
                <a:lnTo>
                  <a:pt x="1099" y="745"/>
                </a:lnTo>
                <a:lnTo>
                  <a:pt x="1091" y="740"/>
                </a:lnTo>
                <a:lnTo>
                  <a:pt x="1083" y="736"/>
                </a:lnTo>
                <a:lnTo>
                  <a:pt x="1068" y="728"/>
                </a:lnTo>
                <a:lnTo>
                  <a:pt x="1068" y="577"/>
                </a:lnTo>
                <a:lnTo>
                  <a:pt x="1068" y="561"/>
                </a:lnTo>
                <a:lnTo>
                  <a:pt x="1069" y="546"/>
                </a:lnTo>
                <a:lnTo>
                  <a:pt x="1071" y="530"/>
                </a:lnTo>
                <a:lnTo>
                  <a:pt x="1073" y="515"/>
                </a:lnTo>
                <a:lnTo>
                  <a:pt x="1077" y="500"/>
                </a:lnTo>
                <a:lnTo>
                  <a:pt x="1082" y="485"/>
                </a:lnTo>
                <a:lnTo>
                  <a:pt x="1086" y="470"/>
                </a:lnTo>
                <a:lnTo>
                  <a:pt x="1091" y="457"/>
                </a:lnTo>
                <a:lnTo>
                  <a:pt x="1098" y="443"/>
                </a:lnTo>
                <a:lnTo>
                  <a:pt x="1105" y="430"/>
                </a:lnTo>
                <a:lnTo>
                  <a:pt x="1113" y="416"/>
                </a:lnTo>
                <a:lnTo>
                  <a:pt x="1120" y="404"/>
                </a:lnTo>
                <a:lnTo>
                  <a:pt x="1129" y="391"/>
                </a:lnTo>
                <a:lnTo>
                  <a:pt x="1138" y="380"/>
                </a:lnTo>
                <a:lnTo>
                  <a:pt x="1148" y="369"/>
                </a:lnTo>
                <a:lnTo>
                  <a:pt x="1159" y="358"/>
                </a:lnTo>
                <a:lnTo>
                  <a:pt x="1169" y="347"/>
                </a:lnTo>
                <a:lnTo>
                  <a:pt x="1181" y="338"/>
                </a:lnTo>
                <a:lnTo>
                  <a:pt x="1193" y="328"/>
                </a:lnTo>
                <a:lnTo>
                  <a:pt x="1205" y="320"/>
                </a:lnTo>
                <a:lnTo>
                  <a:pt x="1217" y="311"/>
                </a:lnTo>
                <a:lnTo>
                  <a:pt x="1230" y="304"/>
                </a:lnTo>
                <a:lnTo>
                  <a:pt x="1243" y="297"/>
                </a:lnTo>
                <a:lnTo>
                  <a:pt x="1257" y="291"/>
                </a:lnTo>
                <a:lnTo>
                  <a:pt x="1272" y="285"/>
                </a:lnTo>
                <a:lnTo>
                  <a:pt x="1286" y="280"/>
                </a:lnTo>
                <a:lnTo>
                  <a:pt x="1301" y="276"/>
                </a:lnTo>
                <a:lnTo>
                  <a:pt x="1316" y="273"/>
                </a:lnTo>
                <a:lnTo>
                  <a:pt x="1331" y="270"/>
                </a:lnTo>
                <a:lnTo>
                  <a:pt x="1347" y="268"/>
                </a:lnTo>
                <a:lnTo>
                  <a:pt x="1363" y="267"/>
                </a:lnTo>
                <a:lnTo>
                  <a:pt x="1379" y="266"/>
                </a:lnTo>
                <a:lnTo>
                  <a:pt x="1394" y="267"/>
                </a:lnTo>
                <a:lnTo>
                  <a:pt x="1410" y="268"/>
                </a:lnTo>
                <a:lnTo>
                  <a:pt x="1426" y="270"/>
                </a:lnTo>
                <a:lnTo>
                  <a:pt x="1441" y="273"/>
                </a:lnTo>
                <a:lnTo>
                  <a:pt x="1456" y="276"/>
                </a:lnTo>
                <a:lnTo>
                  <a:pt x="1471" y="280"/>
                </a:lnTo>
                <a:lnTo>
                  <a:pt x="1485" y="285"/>
                </a:lnTo>
                <a:lnTo>
                  <a:pt x="1500" y="291"/>
                </a:lnTo>
                <a:lnTo>
                  <a:pt x="1514" y="297"/>
                </a:lnTo>
                <a:lnTo>
                  <a:pt x="1527" y="304"/>
                </a:lnTo>
                <a:lnTo>
                  <a:pt x="1539" y="311"/>
                </a:lnTo>
                <a:lnTo>
                  <a:pt x="1552" y="320"/>
                </a:lnTo>
                <a:lnTo>
                  <a:pt x="1565" y="328"/>
                </a:lnTo>
                <a:lnTo>
                  <a:pt x="1577" y="338"/>
                </a:lnTo>
                <a:lnTo>
                  <a:pt x="1588" y="347"/>
                </a:lnTo>
                <a:lnTo>
                  <a:pt x="1598" y="358"/>
                </a:lnTo>
                <a:lnTo>
                  <a:pt x="1609" y="369"/>
                </a:lnTo>
                <a:lnTo>
                  <a:pt x="1619" y="380"/>
                </a:lnTo>
                <a:lnTo>
                  <a:pt x="1628" y="391"/>
                </a:lnTo>
                <a:lnTo>
                  <a:pt x="1637" y="404"/>
                </a:lnTo>
                <a:lnTo>
                  <a:pt x="1644" y="416"/>
                </a:lnTo>
                <a:lnTo>
                  <a:pt x="1652" y="430"/>
                </a:lnTo>
                <a:lnTo>
                  <a:pt x="1659" y="443"/>
                </a:lnTo>
                <a:lnTo>
                  <a:pt x="1666" y="457"/>
                </a:lnTo>
                <a:lnTo>
                  <a:pt x="1671" y="470"/>
                </a:lnTo>
                <a:lnTo>
                  <a:pt x="1675" y="485"/>
                </a:lnTo>
                <a:lnTo>
                  <a:pt x="1680" y="500"/>
                </a:lnTo>
                <a:lnTo>
                  <a:pt x="1684" y="515"/>
                </a:lnTo>
                <a:lnTo>
                  <a:pt x="1686" y="530"/>
                </a:lnTo>
                <a:lnTo>
                  <a:pt x="1688" y="546"/>
                </a:lnTo>
                <a:lnTo>
                  <a:pt x="1689" y="561"/>
                </a:lnTo>
                <a:lnTo>
                  <a:pt x="1690" y="577"/>
                </a:lnTo>
                <a:lnTo>
                  <a:pt x="1690" y="728"/>
                </a:lnTo>
                <a:lnTo>
                  <a:pt x="1674" y="736"/>
                </a:lnTo>
                <a:lnTo>
                  <a:pt x="1667" y="740"/>
                </a:lnTo>
                <a:lnTo>
                  <a:pt x="1658" y="745"/>
                </a:lnTo>
                <a:lnTo>
                  <a:pt x="1651" y="751"/>
                </a:lnTo>
                <a:lnTo>
                  <a:pt x="1644" y="757"/>
                </a:lnTo>
                <a:lnTo>
                  <a:pt x="1638" y="763"/>
                </a:lnTo>
                <a:lnTo>
                  <a:pt x="1631" y="770"/>
                </a:lnTo>
                <a:lnTo>
                  <a:pt x="1626" y="777"/>
                </a:lnTo>
                <a:lnTo>
                  <a:pt x="1621" y="785"/>
                </a:lnTo>
                <a:lnTo>
                  <a:pt x="1616" y="792"/>
                </a:lnTo>
                <a:lnTo>
                  <a:pt x="1612" y="801"/>
                </a:lnTo>
                <a:lnTo>
                  <a:pt x="1609" y="809"/>
                </a:lnTo>
                <a:lnTo>
                  <a:pt x="1606" y="818"/>
                </a:lnTo>
                <a:lnTo>
                  <a:pt x="1604" y="826"/>
                </a:lnTo>
                <a:lnTo>
                  <a:pt x="1603" y="836"/>
                </a:lnTo>
                <a:lnTo>
                  <a:pt x="1601" y="846"/>
                </a:lnTo>
                <a:lnTo>
                  <a:pt x="1600" y="854"/>
                </a:lnTo>
                <a:lnTo>
                  <a:pt x="1600" y="1022"/>
                </a:lnTo>
                <a:lnTo>
                  <a:pt x="1601" y="1036"/>
                </a:lnTo>
                <a:lnTo>
                  <a:pt x="1604" y="1049"/>
                </a:lnTo>
                <a:lnTo>
                  <a:pt x="1607" y="1062"/>
                </a:lnTo>
                <a:lnTo>
                  <a:pt x="1611" y="1073"/>
                </a:lnTo>
                <a:lnTo>
                  <a:pt x="1618" y="1085"/>
                </a:lnTo>
                <a:lnTo>
                  <a:pt x="1624" y="1097"/>
                </a:lnTo>
                <a:lnTo>
                  <a:pt x="1631" y="1107"/>
                </a:lnTo>
                <a:lnTo>
                  <a:pt x="1640" y="1116"/>
                </a:lnTo>
                <a:lnTo>
                  <a:pt x="1650" y="1125"/>
                </a:lnTo>
                <a:lnTo>
                  <a:pt x="1659" y="1132"/>
                </a:lnTo>
                <a:lnTo>
                  <a:pt x="1671" y="1139"/>
                </a:lnTo>
                <a:lnTo>
                  <a:pt x="1683" y="1145"/>
                </a:lnTo>
                <a:lnTo>
                  <a:pt x="1695" y="1149"/>
                </a:lnTo>
                <a:lnTo>
                  <a:pt x="1707" y="1152"/>
                </a:lnTo>
                <a:lnTo>
                  <a:pt x="1720" y="1155"/>
                </a:lnTo>
                <a:lnTo>
                  <a:pt x="1734" y="1156"/>
                </a:lnTo>
                <a:lnTo>
                  <a:pt x="1746" y="1155"/>
                </a:lnTo>
                <a:lnTo>
                  <a:pt x="1757" y="1154"/>
                </a:lnTo>
                <a:lnTo>
                  <a:pt x="1768" y="1152"/>
                </a:lnTo>
                <a:lnTo>
                  <a:pt x="1779" y="1150"/>
                </a:lnTo>
                <a:lnTo>
                  <a:pt x="1790" y="1148"/>
                </a:lnTo>
                <a:lnTo>
                  <a:pt x="1800" y="1145"/>
                </a:lnTo>
                <a:lnTo>
                  <a:pt x="1811" y="1142"/>
                </a:lnTo>
                <a:lnTo>
                  <a:pt x="1821" y="1138"/>
                </a:lnTo>
                <a:lnTo>
                  <a:pt x="1840" y="1128"/>
                </a:lnTo>
                <a:lnTo>
                  <a:pt x="1858" y="1117"/>
                </a:lnTo>
                <a:lnTo>
                  <a:pt x="1875" y="1104"/>
                </a:lnTo>
                <a:lnTo>
                  <a:pt x="1891" y="1090"/>
                </a:lnTo>
                <a:lnTo>
                  <a:pt x="1905" y="1074"/>
                </a:lnTo>
                <a:lnTo>
                  <a:pt x="1918" y="1057"/>
                </a:lnTo>
                <a:lnTo>
                  <a:pt x="1930" y="1039"/>
                </a:lnTo>
                <a:lnTo>
                  <a:pt x="1939" y="1020"/>
                </a:lnTo>
                <a:lnTo>
                  <a:pt x="1943" y="1009"/>
                </a:lnTo>
                <a:lnTo>
                  <a:pt x="1947" y="1000"/>
                </a:lnTo>
                <a:lnTo>
                  <a:pt x="1949" y="989"/>
                </a:lnTo>
                <a:lnTo>
                  <a:pt x="1952" y="978"/>
                </a:lnTo>
                <a:lnTo>
                  <a:pt x="1954" y="966"/>
                </a:lnTo>
                <a:lnTo>
                  <a:pt x="1956" y="956"/>
                </a:lnTo>
                <a:lnTo>
                  <a:pt x="1957" y="944"/>
                </a:lnTo>
                <a:lnTo>
                  <a:pt x="1957" y="933"/>
                </a:lnTo>
                <a:lnTo>
                  <a:pt x="1957" y="645"/>
                </a:lnTo>
                <a:lnTo>
                  <a:pt x="1977" y="662"/>
                </a:lnTo>
                <a:lnTo>
                  <a:pt x="1997" y="679"/>
                </a:lnTo>
                <a:lnTo>
                  <a:pt x="2018" y="697"/>
                </a:lnTo>
                <a:lnTo>
                  <a:pt x="2036" y="715"/>
                </a:lnTo>
                <a:lnTo>
                  <a:pt x="2055" y="734"/>
                </a:lnTo>
                <a:lnTo>
                  <a:pt x="2072" y="754"/>
                </a:lnTo>
                <a:lnTo>
                  <a:pt x="2090" y="773"/>
                </a:lnTo>
                <a:lnTo>
                  <a:pt x="2106" y="793"/>
                </a:lnTo>
                <a:lnTo>
                  <a:pt x="2122" y="814"/>
                </a:lnTo>
                <a:lnTo>
                  <a:pt x="2138" y="835"/>
                </a:lnTo>
                <a:lnTo>
                  <a:pt x="2153" y="856"/>
                </a:lnTo>
                <a:lnTo>
                  <a:pt x="2167" y="879"/>
                </a:lnTo>
                <a:lnTo>
                  <a:pt x="2181" y="900"/>
                </a:lnTo>
                <a:lnTo>
                  <a:pt x="2194" y="923"/>
                </a:lnTo>
                <a:lnTo>
                  <a:pt x="2207" y="946"/>
                </a:lnTo>
                <a:lnTo>
                  <a:pt x="2219" y="970"/>
                </a:lnTo>
                <a:lnTo>
                  <a:pt x="2229" y="993"/>
                </a:lnTo>
                <a:lnTo>
                  <a:pt x="2240" y="1017"/>
                </a:lnTo>
                <a:lnTo>
                  <a:pt x="2250" y="1041"/>
                </a:lnTo>
                <a:lnTo>
                  <a:pt x="2259" y="1066"/>
                </a:lnTo>
                <a:lnTo>
                  <a:pt x="2267" y="1090"/>
                </a:lnTo>
                <a:lnTo>
                  <a:pt x="2275" y="1115"/>
                </a:lnTo>
                <a:lnTo>
                  <a:pt x="2282" y="1141"/>
                </a:lnTo>
                <a:lnTo>
                  <a:pt x="2288" y="1166"/>
                </a:lnTo>
                <a:lnTo>
                  <a:pt x="2294" y="1192"/>
                </a:lnTo>
                <a:lnTo>
                  <a:pt x="2299" y="1218"/>
                </a:lnTo>
                <a:lnTo>
                  <a:pt x="2303" y="1244"/>
                </a:lnTo>
                <a:lnTo>
                  <a:pt x="2306" y="1270"/>
                </a:lnTo>
                <a:lnTo>
                  <a:pt x="2309" y="1297"/>
                </a:lnTo>
                <a:lnTo>
                  <a:pt x="2311" y="1324"/>
                </a:lnTo>
                <a:lnTo>
                  <a:pt x="2312" y="1350"/>
                </a:lnTo>
                <a:lnTo>
                  <a:pt x="2313" y="1377"/>
                </a:lnTo>
                <a:lnTo>
                  <a:pt x="2313" y="1377"/>
                </a:lnTo>
                <a:close/>
                <a:moveTo>
                  <a:pt x="1868" y="2171"/>
                </a:moveTo>
                <a:lnTo>
                  <a:pt x="1846" y="2183"/>
                </a:lnTo>
                <a:lnTo>
                  <a:pt x="1825" y="2196"/>
                </a:lnTo>
                <a:lnTo>
                  <a:pt x="1804" y="2207"/>
                </a:lnTo>
                <a:lnTo>
                  <a:pt x="1781" y="2218"/>
                </a:lnTo>
                <a:lnTo>
                  <a:pt x="1759" y="2228"/>
                </a:lnTo>
                <a:lnTo>
                  <a:pt x="1736" y="2239"/>
                </a:lnTo>
                <a:lnTo>
                  <a:pt x="1713" y="2247"/>
                </a:lnTo>
                <a:lnTo>
                  <a:pt x="1690" y="2256"/>
                </a:lnTo>
                <a:lnTo>
                  <a:pt x="1690" y="1333"/>
                </a:lnTo>
                <a:lnTo>
                  <a:pt x="1868" y="1333"/>
                </a:lnTo>
                <a:lnTo>
                  <a:pt x="1868" y="2171"/>
                </a:lnTo>
                <a:close/>
                <a:moveTo>
                  <a:pt x="1423" y="2308"/>
                </a:moveTo>
                <a:lnTo>
                  <a:pt x="1412" y="2309"/>
                </a:lnTo>
                <a:lnTo>
                  <a:pt x="1400" y="2309"/>
                </a:lnTo>
                <a:lnTo>
                  <a:pt x="1390" y="2310"/>
                </a:lnTo>
                <a:lnTo>
                  <a:pt x="1379" y="2310"/>
                </a:lnTo>
                <a:lnTo>
                  <a:pt x="1345" y="2310"/>
                </a:lnTo>
                <a:lnTo>
                  <a:pt x="1312" y="2308"/>
                </a:lnTo>
                <a:lnTo>
                  <a:pt x="1278" y="2304"/>
                </a:lnTo>
                <a:lnTo>
                  <a:pt x="1245" y="2300"/>
                </a:lnTo>
                <a:lnTo>
                  <a:pt x="1245" y="1511"/>
                </a:lnTo>
                <a:lnTo>
                  <a:pt x="1423" y="1511"/>
                </a:lnTo>
                <a:lnTo>
                  <a:pt x="1423" y="2308"/>
                </a:lnTo>
                <a:close/>
                <a:moveTo>
                  <a:pt x="978" y="2219"/>
                </a:moveTo>
                <a:lnTo>
                  <a:pt x="954" y="2208"/>
                </a:lnTo>
                <a:lnTo>
                  <a:pt x="932" y="2196"/>
                </a:lnTo>
                <a:lnTo>
                  <a:pt x="908" y="2182"/>
                </a:lnTo>
                <a:lnTo>
                  <a:pt x="886" y="2169"/>
                </a:lnTo>
                <a:lnTo>
                  <a:pt x="863" y="2155"/>
                </a:lnTo>
                <a:lnTo>
                  <a:pt x="842" y="2140"/>
                </a:lnTo>
                <a:lnTo>
                  <a:pt x="822" y="2125"/>
                </a:lnTo>
                <a:lnTo>
                  <a:pt x="800" y="2109"/>
                </a:lnTo>
                <a:lnTo>
                  <a:pt x="800" y="1688"/>
                </a:lnTo>
                <a:lnTo>
                  <a:pt x="978" y="1688"/>
                </a:lnTo>
                <a:lnTo>
                  <a:pt x="978" y="2219"/>
                </a:lnTo>
                <a:close/>
                <a:moveTo>
                  <a:pt x="1012" y="800"/>
                </a:moveTo>
                <a:lnTo>
                  <a:pt x="1043" y="815"/>
                </a:lnTo>
                <a:lnTo>
                  <a:pt x="1048" y="818"/>
                </a:lnTo>
                <a:lnTo>
                  <a:pt x="1053" y="822"/>
                </a:lnTo>
                <a:lnTo>
                  <a:pt x="1057" y="826"/>
                </a:lnTo>
                <a:lnTo>
                  <a:pt x="1060" y="832"/>
                </a:lnTo>
                <a:lnTo>
                  <a:pt x="1063" y="837"/>
                </a:lnTo>
                <a:lnTo>
                  <a:pt x="1066" y="842"/>
                </a:lnTo>
                <a:lnTo>
                  <a:pt x="1067" y="849"/>
                </a:lnTo>
                <a:lnTo>
                  <a:pt x="1068" y="854"/>
                </a:lnTo>
                <a:lnTo>
                  <a:pt x="1068" y="1022"/>
                </a:lnTo>
                <a:lnTo>
                  <a:pt x="1067" y="1031"/>
                </a:lnTo>
                <a:lnTo>
                  <a:pt x="1063" y="1039"/>
                </a:lnTo>
                <a:lnTo>
                  <a:pt x="1059" y="1047"/>
                </a:lnTo>
                <a:lnTo>
                  <a:pt x="1054" y="1053"/>
                </a:lnTo>
                <a:lnTo>
                  <a:pt x="1047" y="1058"/>
                </a:lnTo>
                <a:lnTo>
                  <a:pt x="1040" y="1063"/>
                </a:lnTo>
                <a:lnTo>
                  <a:pt x="1031" y="1066"/>
                </a:lnTo>
                <a:lnTo>
                  <a:pt x="1023" y="1066"/>
                </a:lnTo>
                <a:lnTo>
                  <a:pt x="1009" y="1066"/>
                </a:lnTo>
                <a:lnTo>
                  <a:pt x="996" y="1064"/>
                </a:lnTo>
                <a:lnTo>
                  <a:pt x="983" y="1061"/>
                </a:lnTo>
                <a:lnTo>
                  <a:pt x="971" y="1056"/>
                </a:lnTo>
                <a:lnTo>
                  <a:pt x="960" y="1050"/>
                </a:lnTo>
                <a:lnTo>
                  <a:pt x="948" y="1043"/>
                </a:lnTo>
                <a:lnTo>
                  <a:pt x="938" y="1036"/>
                </a:lnTo>
                <a:lnTo>
                  <a:pt x="929" y="1027"/>
                </a:lnTo>
                <a:lnTo>
                  <a:pt x="920" y="1018"/>
                </a:lnTo>
                <a:lnTo>
                  <a:pt x="913" y="1007"/>
                </a:lnTo>
                <a:lnTo>
                  <a:pt x="905" y="996"/>
                </a:lnTo>
                <a:lnTo>
                  <a:pt x="900" y="985"/>
                </a:lnTo>
                <a:lnTo>
                  <a:pt x="896" y="973"/>
                </a:lnTo>
                <a:lnTo>
                  <a:pt x="892" y="960"/>
                </a:lnTo>
                <a:lnTo>
                  <a:pt x="890" y="946"/>
                </a:lnTo>
                <a:lnTo>
                  <a:pt x="889" y="933"/>
                </a:lnTo>
                <a:lnTo>
                  <a:pt x="889" y="800"/>
                </a:lnTo>
                <a:lnTo>
                  <a:pt x="1012" y="800"/>
                </a:lnTo>
                <a:close/>
                <a:moveTo>
                  <a:pt x="1745" y="800"/>
                </a:moveTo>
                <a:lnTo>
                  <a:pt x="1868" y="800"/>
                </a:lnTo>
                <a:lnTo>
                  <a:pt x="1868" y="933"/>
                </a:lnTo>
                <a:lnTo>
                  <a:pt x="1867" y="946"/>
                </a:lnTo>
                <a:lnTo>
                  <a:pt x="1865" y="960"/>
                </a:lnTo>
                <a:lnTo>
                  <a:pt x="1861" y="973"/>
                </a:lnTo>
                <a:lnTo>
                  <a:pt x="1857" y="985"/>
                </a:lnTo>
                <a:lnTo>
                  <a:pt x="1852" y="996"/>
                </a:lnTo>
                <a:lnTo>
                  <a:pt x="1844" y="1007"/>
                </a:lnTo>
                <a:lnTo>
                  <a:pt x="1837" y="1018"/>
                </a:lnTo>
                <a:lnTo>
                  <a:pt x="1828" y="1027"/>
                </a:lnTo>
                <a:lnTo>
                  <a:pt x="1819" y="1036"/>
                </a:lnTo>
                <a:lnTo>
                  <a:pt x="1809" y="1043"/>
                </a:lnTo>
                <a:lnTo>
                  <a:pt x="1797" y="1050"/>
                </a:lnTo>
                <a:lnTo>
                  <a:pt x="1787" y="1056"/>
                </a:lnTo>
                <a:lnTo>
                  <a:pt x="1774" y="1061"/>
                </a:lnTo>
                <a:lnTo>
                  <a:pt x="1761" y="1064"/>
                </a:lnTo>
                <a:lnTo>
                  <a:pt x="1748" y="1066"/>
                </a:lnTo>
                <a:lnTo>
                  <a:pt x="1734" y="1066"/>
                </a:lnTo>
                <a:lnTo>
                  <a:pt x="1726" y="1066"/>
                </a:lnTo>
                <a:lnTo>
                  <a:pt x="1717" y="1063"/>
                </a:lnTo>
                <a:lnTo>
                  <a:pt x="1710" y="1058"/>
                </a:lnTo>
                <a:lnTo>
                  <a:pt x="1703" y="1053"/>
                </a:lnTo>
                <a:lnTo>
                  <a:pt x="1698" y="1047"/>
                </a:lnTo>
                <a:lnTo>
                  <a:pt x="1693" y="1039"/>
                </a:lnTo>
                <a:lnTo>
                  <a:pt x="1690" y="1031"/>
                </a:lnTo>
                <a:lnTo>
                  <a:pt x="1690" y="1022"/>
                </a:lnTo>
                <a:lnTo>
                  <a:pt x="1690" y="854"/>
                </a:lnTo>
                <a:lnTo>
                  <a:pt x="1690" y="849"/>
                </a:lnTo>
                <a:lnTo>
                  <a:pt x="1691" y="842"/>
                </a:lnTo>
                <a:lnTo>
                  <a:pt x="1693" y="837"/>
                </a:lnTo>
                <a:lnTo>
                  <a:pt x="1697" y="832"/>
                </a:lnTo>
                <a:lnTo>
                  <a:pt x="1700" y="826"/>
                </a:lnTo>
                <a:lnTo>
                  <a:pt x="1704" y="822"/>
                </a:lnTo>
                <a:lnTo>
                  <a:pt x="1708" y="818"/>
                </a:lnTo>
                <a:lnTo>
                  <a:pt x="1715" y="815"/>
                </a:lnTo>
                <a:lnTo>
                  <a:pt x="1745" y="800"/>
                </a:lnTo>
                <a:close/>
                <a:moveTo>
                  <a:pt x="1379" y="89"/>
                </a:moveTo>
                <a:lnTo>
                  <a:pt x="1404" y="90"/>
                </a:lnTo>
                <a:lnTo>
                  <a:pt x="1428" y="91"/>
                </a:lnTo>
                <a:lnTo>
                  <a:pt x="1453" y="94"/>
                </a:lnTo>
                <a:lnTo>
                  <a:pt x="1477" y="98"/>
                </a:lnTo>
                <a:lnTo>
                  <a:pt x="1501" y="104"/>
                </a:lnTo>
                <a:lnTo>
                  <a:pt x="1523" y="111"/>
                </a:lnTo>
                <a:lnTo>
                  <a:pt x="1547" y="119"/>
                </a:lnTo>
                <a:lnTo>
                  <a:pt x="1568" y="127"/>
                </a:lnTo>
                <a:lnTo>
                  <a:pt x="1591" y="137"/>
                </a:lnTo>
                <a:lnTo>
                  <a:pt x="1611" y="148"/>
                </a:lnTo>
                <a:lnTo>
                  <a:pt x="1631" y="159"/>
                </a:lnTo>
                <a:lnTo>
                  <a:pt x="1652" y="172"/>
                </a:lnTo>
                <a:lnTo>
                  <a:pt x="1671" y="186"/>
                </a:lnTo>
                <a:lnTo>
                  <a:pt x="1689" y="201"/>
                </a:lnTo>
                <a:lnTo>
                  <a:pt x="1707" y="216"/>
                </a:lnTo>
                <a:lnTo>
                  <a:pt x="1724" y="232"/>
                </a:lnTo>
                <a:lnTo>
                  <a:pt x="1741" y="249"/>
                </a:lnTo>
                <a:lnTo>
                  <a:pt x="1756" y="267"/>
                </a:lnTo>
                <a:lnTo>
                  <a:pt x="1770" y="285"/>
                </a:lnTo>
                <a:lnTo>
                  <a:pt x="1784" y="305"/>
                </a:lnTo>
                <a:lnTo>
                  <a:pt x="1797" y="324"/>
                </a:lnTo>
                <a:lnTo>
                  <a:pt x="1809" y="344"/>
                </a:lnTo>
                <a:lnTo>
                  <a:pt x="1820" y="366"/>
                </a:lnTo>
                <a:lnTo>
                  <a:pt x="1829" y="387"/>
                </a:lnTo>
                <a:lnTo>
                  <a:pt x="1838" y="409"/>
                </a:lnTo>
                <a:lnTo>
                  <a:pt x="1845" y="432"/>
                </a:lnTo>
                <a:lnTo>
                  <a:pt x="1852" y="455"/>
                </a:lnTo>
                <a:lnTo>
                  <a:pt x="1858" y="479"/>
                </a:lnTo>
                <a:lnTo>
                  <a:pt x="1862" y="504"/>
                </a:lnTo>
                <a:lnTo>
                  <a:pt x="1865" y="528"/>
                </a:lnTo>
                <a:lnTo>
                  <a:pt x="1867" y="553"/>
                </a:lnTo>
                <a:lnTo>
                  <a:pt x="1868" y="577"/>
                </a:lnTo>
                <a:lnTo>
                  <a:pt x="1868" y="711"/>
                </a:lnTo>
                <a:lnTo>
                  <a:pt x="1779" y="711"/>
                </a:lnTo>
                <a:lnTo>
                  <a:pt x="1779" y="577"/>
                </a:lnTo>
                <a:lnTo>
                  <a:pt x="1778" y="557"/>
                </a:lnTo>
                <a:lnTo>
                  <a:pt x="1777" y="537"/>
                </a:lnTo>
                <a:lnTo>
                  <a:pt x="1774" y="516"/>
                </a:lnTo>
                <a:lnTo>
                  <a:pt x="1770" y="497"/>
                </a:lnTo>
                <a:lnTo>
                  <a:pt x="1766" y="478"/>
                </a:lnTo>
                <a:lnTo>
                  <a:pt x="1761" y="459"/>
                </a:lnTo>
                <a:lnTo>
                  <a:pt x="1754" y="440"/>
                </a:lnTo>
                <a:lnTo>
                  <a:pt x="1747" y="422"/>
                </a:lnTo>
                <a:lnTo>
                  <a:pt x="1739" y="404"/>
                </a:lnTo>
                <a:lnTo>
                  <a:pt x="1730" y="387"/>
                </a:lnTo>
                <a:lnTo>
                  <a:pt x="1720" y="370"/>
                </a:lnTo>
                <a:lnTo>
                  <a:pt x="1711" y="354"/>
                </a:lnTo>
                <a:lnTo>
                  <a:pt x="1699" y="339"/>
                </a:lnTo>
                <a:lnTo>
                  <a:pt x="1687" y="323"/>
                </a:lnTo>
                <a:lnTo>
                  <a:pt x="1674" y="309"/>
                </a:lnTo>
                <a:lnTo>
                  <a:pt x="1661" y="295"/>
                </a:lnTo>
                <a:lnTo>
                  <a:pt x="1647" y="281"/>
                </a:lnTo>
                <a:lnTo>
                  <a:pt x="1633" y="269"/>
                </a:lnTo>
                <a:lnTo>
                  <a:pt x="1618" y="258"/>
                </a:lnTo>
                <a:lnTo>
                  <a:pt x="1603" y="246"/>
                </a:lnTo>
                <a:lnTo>
                  <a:pt x="1585" y="235"/>
                </a:lnTo>
                <a:lnTo>
                  <a:pt x="1569" y="226"/>
                </a:lnTo>
                <a:lnTo>
                  <a:pt x="1552" y="217"/>
                </a:lnTo>
                <a:lnTo>
                  <a:pt x="1534" y="210"/>
                </a:lnTo>
                <a:lnTo>
                  <a:pt x="1516" y="202"/>
                </a:lnTo>
                <a:lnTo>
                  <a:pt x="1498" y="196"/>
                </a:lnTo>
                <a:lnTo>
                  <a:pt x="1478" y="190"/>
                </a:lnTo>
                <a:lnTo>
                  <a:pt x="1459" y="186"/>
                </a:lnTo>
                <a:lnTo>
                  <a:pt x="1439" y="182"/>
                </a:lnTo>
                <a:lnTo>
                  <a:pt x="1420" y="180"/>
                </a:lnTo>
                <a:lnTo>
                  <a:pt x="1399" y="179"/>
                </a:lnTo>
                <a:lnTo>
                  <a:pt x="1379" y="177"/>
                </a:lnTo>
                <a:lnTo>
                  <a:pt x="1358" y="179"/>
                </a:lnTo>
                <a:lnTo>
                  <a:pt x="1337" y="180"/>
                </a:lnTo>
                <a:lnTo>
                  <a:pt x="1318" y="182"/>
                </a:lnTo>
                <a:lnTo>
                  <a:pt x="1298" y="186"/>
                </a:lnTo>
                <a:lnTo>
                  <a:pt x="1278" y="190"/>
                </a:lnTo>
                <a:lnTo>
                  <a:pt x="1259" y="196"/>
                </a:lnTo>
                <a:lnTo>
                  <a:pt x="1241" y="202"/>
                </a:lnTo>
                <a:lnTo>
                  <a:pt x="1223" y="210"/>
                </a:lnTo>
                <a:lnTo>
                  <a:pt x="1205" y="217"/>
                </a:lnTo>
                <a:lnTo>
                  <a:pt x="1188" y="226"/>
                </a:lnTo>
                <a:lnTo>
                  <a:pt x="1172" y="235"/>
                </a:lnTo>
                <a:lnTo>
                  <a:pt x="1155" y="246"/>
                </a:lnTo>
                <a:lnTo>
                  <a:pt x="1139" y="258"/>
                </a:lnTo>
                <a:lnTo>
                  <a:pt x="1124" y="269"/>
                </a:lnTo>
                <a:lnTo>
                  <a:pt x="1109" y="281"/>
                </a:lnTo>
                <a:lnTo>
                  <a:pt x="1096" y="295"/>
                </a:lnTo>
                <a:lnTo>
                  <a:pt x="1083" y="309"/>
                </a:lnTo>
                <a:lnTo>
                  <a:pt x="1070" y="323"/>
                </a:lnTo>
                <a:lnTo>
                  <a:pt x="1058" y="339"/>
                </a:lnTo>
                <a:lnTo>
                  <a:pt x="1046" y="354"/>
                </a:lnTo>
                <a:lnTo>
                  <a:pt x="1037" y="370"/>
                </a:lnTo>
                <a:lnTo>
                  <a:pt x="1027" y="387"/>
                </a:lnTo>
                <a:lnTo>
                  <a:pt x="1017" y="404"/>
                </a:lnTo>
                <a:lnTo>
                  <a:pt x="1010" y="422"/>
                </a:lnTo>
                <a:lnTo>
                  <a:pt x="1003" y="440"/>
                </a:lnTo>
                <a:lnTo>
                  <a:pt x="996" y="459"/>
                </a:lnTo>
                <a:lnTo>
                  <a:pt x="991" y="478"/>
                </a:lnTo>
                <a:lnTo>
                  <a:pt x="986" y="497"/>
                </a:lnTo>
                <a:lnTo>
                  <a:pt x="983" y="516"/>
                </a:lnTo>
                <a:lnTo>
                  <a:pt x="980" y="537"/>
                </a:lnTo>
                <a:lnTo>
                  <a:pt x="979" y="557"/>
                </a:lnTo>
                <a:lnTo>
                  <a:pt x="978" y="577"/>
                </a:lnTo>
                <a:lnTo>
                  <a:pt x="978" y="711"/>
                </a:lnTo>
                <a:lnTo>
                  <a:pt x="889" y="711"/>
                </a:lnTo>
                <a:lnTo>
                  <a:pt x="889" y="577"/>
                </a:lnTo>
                <a:lnTo>
                  <a:pt x="890" y="553"/>
                </a:lnTo>
                <a:lnTo>
                  <a:pt x="892" y="528"/>
                </a:lnTo>
                <a:lnTo>
                  <a:pt x="896" y="504"/>
                </a:lnTo>
                <a:lnTo>
                  <a:pt x="900" y="479"/>
                </a:lnTo>
                <a:lnTo>
                  <a:pt x="905" y="455"/>
                </a:lnTo>
                <a:lnTo>
                  <a:pt x="912" y="432"/>
                </a:lnTo>
                <a:lnTo>
                  <a:pt x="919" y="409"/>
                </a:lnTo>
                <a:lnTo>
                  <a:pt x="928" y="387"/>
                </a:lnTo>
                <a:lnTo>
                  <a:pt x="937" y="366"/>
                </a:lnTo>
                <a:lnTo>
                  <a:pt x="949" y="344"/>
                </a:lnTo>
                <a:lnTo>
                  <a:pt x="961" y="324"/>
                </a:lnTo>
                <a:lnTo>
                  <a:pt x="973" y="305"/>
                </a:lnTo>
                <a:lnTo>
                  <a:pt x="986" y="285"/>
                </a:lnTo>
                <a:lnTo>
                  <a:pt x="1001" y="267"/>
                </a:lnTo>
                <a:lnTo>
                  <a:pt x="1016" y="249"/>
                </a:lnTo>
                <a:lnTo>
                  <a:pt x="1032" y="232"/>
                </a:lnTo>
                <a:lnTo>
                  <a:pt x="1050" y="216"/>
                </a:lnTo>
                <a:lnTo>
                  <a:pt x="1068" y="201"/>
                </a:lnTo>
                <a:lnTo>
                  <a:pt x="1086" y="186"/>
                </a:lnTo>
                <a:lnTo>
                  <a:pt x="1105" y="172"/>
                </a:lnTo>
                <a:lnTo>
                  <a:pt x="1126" y="159"/>
                </a:lnTo>
                <a:lnTo>
                  <a:pt x="1146" y="148"/>
                </a:lnTo>
                <a:lnTo>
                  <a:pt x="1166" y="137"/>
                </a:lnTo>
                <a:lnTo>
                  <a:pt x="1189" y="127"/>
                </a:lnTo>
                <a:lnTo>
                  <a:pt x="1210" y="119"/>
                </a:lnTo>
                <a:lnTo>
                  <a:pt x="1234" y="111"/>
                </a:lnTo>
                <a:lnTo>
                  <a:pt x="1256" y="104"/>
                </a:lnTo>
                <a:lnTo>
                  <a:pt x="1281" y="98"/>
                </a:lnTo>
                <a:lnTo>
                  <a:pt x="1304" y="94"/>
                </a:lnTo>
                <a:lnTo>
                  <a:pt x="1329" y="91"/>
                </a:lnTo>
                <a:lnTo>
                  <a:pt x="1353" y="90"/>
                </a:lnTo>
                <a:lnTo>
                  <a:pt x="1379" y="89"/>
                </a:lnTo>
                <a:close/>
                <a:moveTo>
                  <a:pt x="2668" y="1603"/>
                </a:moveTo>
                <a:lnTo>
                  <a:pt x="2647" y="1606"/>
                </a:lnTo>
                <a:lnTo>
                  <a:pt x="2625" y="1610"/>
                </a:lnTo>
                <a:lnTo>
                  <a:pt x="2605" y="1616"/>
                </a:lnTo>
                <a:lnTo>
                  <a:pt x="2584" y="1624"/>
                </a:lnTo>
                <a:lnTo>
                  <a:pt x="2565" y="1632"/>
                </a:lnTo>
                <a:lnTo>
                  <a:pt x="2546" y="1643"/>
                </a:lnTo>
                <a:lnTo>
                  <a:pt x="2528" y="1654"/>
                </a:lnTo>
                <a:lnTo>
                  <a:pt x="2511" y="1667"/>
                </a:lnTo>
                <a:lnTo>
                  <a:pt x="2494" y="1680"/>
                </a:lnTo>
                <a:lnTo>
                  <a:pt x="2478" y="1694"/>
                </a:lnTo>
                <a:lnTo>
                  <a:pt x="2464" y="1711"/>
                </a:lnTo>
                <a:lnTo>
                  <a:pt x="2450" y="1727"/>
                </a:lnTo>
                <a:lnTo>
                  <a:pt x="2437" y="1745"/>
                </a:lnTo>
                <a:lnTo>
                  <a:pt x="2425" y="1763"/>
                </a:lnTo>
                <a:lnTo>
                  <a:pt x="2414" y="1782"/>
                </a:lnTo>
                <a:lnTo>
                  <a:pt x="2406" y="1802"/>
                </a:lnTo>
                <a:lnTo>
                  <a:pt x="2397" y="1824"/>
                </a:lnTo>
                <a:lnTo>
                  <a:pt x="2392" y="1844"/>
                </a:lnTo>
                <a:lnTo>
                  <a:pt x="2387" y="1866"/>
                </a:lnTo>
                <a:lnTo>
                  <a:pt x="2383" y="1887"/>
                </a:lnTo>
                <a:lnTo>
                  <a:pt x="2381" y="1908"/>
                </a:lnTo>
                <a:lnTo>
                  <a:pt x="2380" y="1930"/>
                </a:lnTo>
                <a:lnTo>
                  <a:pt x="2381" y="1951"/>
                </a:lnTo>
                <a:lnTo>
                  <a:pt x="2383" y="1972"/>
                </a:lnTo>
                <a:lnTo>
                  <a:pt x="2387" y="1993"/>
                </a:lnTo>
                <a:lnTo>
                  <a:pt x="2392" y="2014"/>
                </a:lnTo>
                <a:lnTo>
                  <a:pt x="2398" y="2034"/>
                </a:lnTo>
                <a:lnTo>
                  <a:pt x="2406" y="2055"/>
                </a:lnTo>
                <a:lnTo>
                  <a:pt x="2414" y="2074"/>
                </a:lnTo>
                <a:lnTo>
                  <a:pt x="2425" y="2093"/>
                </a:lnTo>
                <a:lnTo>
                  <a:pt x="2437" y="2111"/>
                </a:lnTo>
                <a:lnTo>
                  <a:pt x="2450" y="2130"/>
                </a:lnTo>
                <a:lnTo>
                  <a:pt x="2131" y="2447"/>
                </a:lnTo>
                <a:lnTo>
                  <a:pt x="2114" y="2435"/>
                </a:lnTo>
                <a:lnTo>
                  <a:pt x="2096" y="2424"/>
                </a:lnTo>
                <a:lnTo>
                  <a:pt x="2076" y="2413"/>
                </a:lnTo>
                <a:lnTo>
                  <a:pt x="2057" y="2404"/>
                </a:lnTo>
                <a:lnTo>
                  <a:pt x="2037" y="2397"/>
                </a:lnTo>
                <a:lnTo>
                  <a:pt x="2017" y="2390"/>
                </a:lnTo>
                <a:lnTo>
                  <a:pt x="1995" y="2385"/>
                </a:lnTo>
                <a:lnTo>
                  <a:pt x="1975" y="2382"/>
                </a:lnTo>
                <a:lnTo>
                  <a:pt x="1953" y="2380"/>
                </a:lnTo>
                <a:lnTo>
                  <a:pt x="1932" y="2379"/>
                </a:lnTo>
                <a:lnTo>
                  <a:pt x="1911" y="2380"/>
                </a:lnTo>
                <a:lnTo>
                  <a:pt x="1889" y="2381"/>
                </a:lnTo>
                <a:lnTo>
                  <a:pt x="1868" y="2385"/>
                </a:lnTo>
                <a:lnTo>
                  <a:pt x="1846" y="2389"/>
                </a:lnTo>
                <a:lnTo>
                  <a:pt x="1825" y="2396"/>
                </a:lnTo>
                <a:lnTo>
                  <a:pt x="1804" y="2404"/>
                </a:lnTo>
                <a:lnTo>
                  <a:pt x="1784" y="2413"/>
                </a:lnTo>
                <a:lnTo>
                  <a:pt x="1765" y="2424"/>
                </a:lnTo>
                <a:lnTo>
                  <a:pt x="1746" y="2435"/>
                </a:lnTo>
                <a:lnTo>
                  <a:pt x="1729" y="2447"/>
                </a:lnTo>
                <a:lnTo>
                  <a:pt x="1712" y="2461"/>
                </a:lnTo>
                <a:lnTo>
                  <a:pt x="1697" y="2476"/>
                </a:lnTo>
                <a:lnTo>
                  <a:pt x="1682" y="2491"/>
                </a:lnTo>
                <a:lnTo>
                  <a:pt x="1669" y="2508"/>
                </a:lnTo>
                <a:lnTo>
                  <a:pt x="1656" y="2525"/>
                </a:lnTo>
                <a:lnTo>
                  <a:pt x="1645" y="2543"/>
                </a:lnTo>
                <a:lnTo>
                  <a:pt x="1635" y="2563"/>
                </a:lnTo>
                <a:lnTo>
                  <a:pt x="1626" y="2582"/>
                </a:lnTo>
                <a:lnTo>
                  <a:pt x="1619" y="2602"/>
                </a:lnTo>
                <a:lnTo>
                  <a:pt x="1612" y="2624"/>
                </a:lnTo>
                <a:lnTo>
                  <a:pt x="1607" y="2644"/>
                </a:lnTo>
                <a:lnTo>
                  <a:pt x="1604" y="2666"/>
                </a:lnTo>
                <a:lnTo>
                  <a:pt x="1153" y="2666"/>
                </a:lnTo>
                <a:lnTo>
                  <a:pt x="1150" y="2645"/>
                </a:lnTo>
                <a:lnTo>
                  <a:pt x="1146" y="2624"/>
                </a:lnTo>
                <a:lnTo>
                  <a:pt x="1139" y="2602"/>
                </a:lnTo>
                <a:lnTo>
                  <a:pt x="1132" y="2583"/>
                </a:lnTo>
                <a:lnTo>
                  <a:pt x="1123" y="2563"/>
                </a:lnTo>
                <a:lnTo>
                  <a:pt x="1113" y="2544"/>
                </a:lnTo>
                <a:lnTo>
                  <a:pt x="1102" y="2526"/>
                </a:lnTo>
                <a:lnTo>
                  <a:pt x="1089" y="2508"/>
                </a:lnTo>
                <a:lnTo>
                  <a:pt x="1075" y="2492"/>
                </a:lnTo>
                <a:lnTo>
                  <a:pt x="1061" y="2476"/>
                </a:lnTo>
                <a:lnTo>
                  <a:pt x="1045" y="2461"/>
                </a:lnTo>
                <a:lnTo>
                  <a:pt x="1029" y="2447"/>
                </a:lnTo>
                <a:lnTo>
                  <a:pt x="1011" y="2435"/>
                </a:lnTo>
                <a:lnTo>
                  <a:pt x="993" y="2424"/>
                </a:lnTo>
                <a:lnTo>
                  <a:pt x="974" y="2413"/>
                </a:lnTo>
                <a:lnTo>
                  <a:pt x="953" y="2403"/>
                </a:lnTo>
                <a:lnTo>
                  <a:pt x="932" y="2396"/>
                </a:lnTo>
                <a:lnTo>
                  <a:pt x="912" y="2389"/>
                </a:lnTo>
                <a:lnTo>
                  <a:pt x="890" y="2385"/>
                </a:lnTo>
                <a:lnTo>
                  <a:pt x="869" y="2382"/>
                </a:lnTo>
                <a:lnTo>
                  <a:pt x="847" y="2380"/>
                </a:lnTo>
                <a:lnTo>
                  <a:pt x="826" y="2379"/>
                </a:lnTo>
                <a:lnTo>
                  <a:pt x="805" y="2380"/>
                </a:lnTo>
                <a:lnTo>
                  <a:pt x="783" y="2382"/>
                </a:lnTo>
                <a:lnTo>
                  <a:pt x="763" y="2385"/>
                </a:lnTo>
                <a:lnTo>
                  <a:pt x="742" y="2390"/>
                </a:lnTo>
                <a:lnTo>
                  <a:pt x="721" y="2397"/>
                </a:lnTo>
                <a:lnTo>
                  <a:pt x="701" y="2404"/>
                </a:lnTo>
                <a:lnTo>
                  <a:pt x="682" y="2413"/>
                </a:lnTo>
                <a:lnTo>
                  <a:pt x="662" y="2424"/>
                </a:lnTo>
                <a:lnTo>
                  <a:pt x="644" y="2435"/>
                </a:lnTo>
                <a:lnTo>
                  <a:pt x="626" y="2448"/>
                </a:lnTo>
                <a:lnTo>
                  <a:pt x="307" y="2130"/>
                </a:lnTo>
                <a:lnTo>
                  <a:pt x="320" y="2112"/>
                </a:lnTo>
                <a:lnTo>
                  <a:pt x="332" y="2093"/>
                </a:lnTo>
                <a:lnTo>
                  <a:pt x="343" y="2075"/>
                </a:lnTo>
                <a:lnTo>
                  <a:pt x="351" y="2055"/>
                </a:lnTo>
                <a:lnTo>
                  <a:pt x="359" y="2036"/>
                </a:lnTo>
                <a:lnTo>
                  <a:pt x="365" y="2015"/>
                </a:lnTo>
                <a:lnTo>
                  <a:pt x="370" y="1994"/>
                </a:lnTo>
                <a:lnTo>
                  <a:pt x="374" y="1972"/>
                </a:lnTo>
                <a:lnTo>
                  <a:pt x="376" y="1952"/>
                </a:lnTo>
                <a:lnTo>
                  <a:pt x="377" y="1931"/>
                </a:lnTo>
                <a:lnTo>
                  <a:pt x="376" y="1909"/>
                </a:lnTo>
                <a:lnTo>
                  <a:pt x="374" y="1887"/>
                </a:lnTo>
                <a:lnTo>
                  <a:pt x="370" y="1866"/>
                </a:lnTo>
                <a:lnTo>
                  <a:pt x="366" y="1844"/>
                </a:lnTo>
                <a:lnTo>
                  <a:pt x="360" y="1824"/>
                </a:lnTo>
                <a:lnTo>
                  <a:pt x="351" y="1802"/>
                </a:lnTo>
                <a:lnTo>
                  <a:pt x="343" y="1782"/>
                </a:lnTo>
                <a:lnTo>
                  <a:pt x="332" y="1763"/>
                </a:lnTo>
                <a:lnTo>
                  <a:pt x="320" y="1745"/>
                </a:lnTo>
                <a:lnTo>
                  <a:pt x="308" y="1728"/>
                </a:lnTo>
                <a:lnTo>
                  <a:pt x="294" y="1711"/>
                </a:lnTo>
                <a:lnTo>
                  <a:pt x="279" y="1696"/>
                </a:lnTo>
                <a:lnTo>
                  <a:pt x="263" y="1681"/>
                </a:lnTo>
                <a:lnTo>
                  <a:pt x="247" y="1667"/>
                </a:lnTo>
                <a:lnTo>
                  <a:pt x="230" y="1655"/>
                </a:lnTo>
                <a:lnTo>
                  <a:pt x="212" y="1643"/>
                </a:lnTo>
                <a:lnTo>
                  <a:pt x="193" y="1634"/>
                </a:lnTo>
                <a:lnTo>
                  <a:pt x="174" y="1625"/>
                </a:lnTo>
                <a:lnTo>
                  <a:pt x="153" y="1618"/>
                </a:lnTo>
                <a:lnTo>
                  <a:pt x="132" y="1611"/>
                </a:lnTo>
                <a:lnTo>
                  <a:pt x="110" y="1606"/>
                </a:lnTo>
                <a:lnTo>
                  <a:pt x="89" y="1603"/>
                </a:lnTo>
                <a:lnTo>
                  <a:pt x="89" y="1152"/>
                </a:lnTo>
                <a:lnTo>
                  <a:pt x="110" y="1149"/>
                </a:lnTo>
                <a:lnTo>
                  <a:pt x="132" y="1144"/>
                </a:lnTo>
                <a:lnTo>
                  <a:pt x="152" y="1139"/>
                </a:lnTo>
                <a:lnTo>
                  <a:pt x="172" y="1131"/>
                </a:lnTo>
                <a:lnTo>
                  <a:pt x="193" y="1121"/>
                </a:lnTo>
                <a:lnTo>
                  <a:pt x="211" y="1112"/>
                </a:lnTo>
                <a:lnTo>
                  <a:pt x="229" y="1101"/>
                </a:lnTo>
                <a:lnTo>
                  <a:pt x="247" y="1088"/>
                </a:lnTo>
                <a:lnTo>
                  <a:pt x="263" y="1074"/>
                </a:lnTo>
                <a:lnTo>
                  <a:pt x="279" y="1061"/>
                </a:lnTo>
                <a:lnTo>
                  <a:pt x="293" y="1045"/>
                </a:lnTo>
                <a:lnTo>
                  <a:pt x="307" y="1028"/>
                </a:lnTo>
                <a:lnTo>
                  <a:pt x="320" y="1010"/>
                </a:lnTo>
                <a:lnTo>
                  <a:pt x="332" y="992"/>
                </a:lnTo>
                <a:lnTo>
                  <a:pt x="343" y="973"/>
                </a:lnTo>
                <a:lnTo>
                  <a:pt x="351" y="953"/>
                </a:lnTo>
                <a:lnTo>
                  <a:pt x="360" y="931"/>
                </a:lnTo>
                <a:lnTo>
                  <a:pt x="366" y="911"/>
                </a:lnTo>
                <a:lnTo>
                  <a:pt x="370" y="889"/>
                </a:lnTo>
                <a:lnTo>
                  <a:pt x="374" y="868"/>
                </a:lnTo>
                <a:lnTo>
                  <a:pt x="376" y="847"/>
                </a:lnTo>
                <a:lnTo>
                  <a:pt x="377" y="825"/>
                </a:lnTo>
                <a:lnTo>
                  <a:pt x="376" y="804"/>
                </a:lnTo>
                <a:lnTo>
                  <a:pt x="374" y="783"/>
                </a:lnTo>
                <a:lnTo>
                  <a:pt x="370" y="762"/>
                </a:lnTo>
                <a:lnTo>
                  <a:pt x="365" y="741"/>
                </a:lnTo>
                <a:lnTo>
                  <a:pt x="359" y="721"/>
                </a:lnTo>
                <a:lnTo>
                  <a:pt x="351" y="700"/>
                </a:lnTo>
                <a:lnTo>
                  <a:pt x="343" y="681"/>
                </a:lnTo>
                <a:lnTo>
                  <a:pt x="332" y="662"/>
                </a:lnTo>
                <a:lnTo>
                  <a:pt x="320" y="644"/>
                </a:lnTo>
                <a:lnTo>
                  <a:pt x="307" y="625"/>
                </a:lnTo>
                <a:lnTo>
                  <a:pt x="626" y="307"/>
                </a:lnTo>
                <a:lnTo>
                  <a:pt x="638" y="315"/>
                </a:lnTo>
                <a:lnTo>
                  <a:pt x="650" y="324"/>
                </a:lnTo>
                <a:lnTo>
                  <a:pt x="661" y="331"/>
                </a:lnTo>
                <a:lnTo>
                  <a:pt x="674" y="338"/>
                </a:lnTo>
                <a:lnTo>
                  <a:pt x="687" y="344"/>
                </a:lnTo>
                <a:lnTo>
                  <a:pt x="700" y="351"/>
                </a:lnTo>
                <a:lnTo>
                  <a:pt x="713" y="355"/>
                </a:lnTo>
                <a:lnTo>
                  <a:pt x="727" y="360"/>
                </a:lnTo>
                <a:lnTo>
                  <a:pt x="739" y="365"/>
                </a:lnTo>
                <a:lnTo>
                  <a:pt x="753" y="368"/>
                </a:lnTo>
                <a:lnTo>
                  <a:pt x="767" y="370"/>
                </a:lnTo>
                <a:lnTo>
                  <a:pt x="781" y="373"/>
                </a:lnTo>
                <a:lnTo>
                  <a:pt x="795" y="374"/>
                </a:lnTo>
                <a:lnTo>
                  <a:pt x="809" y="375"/>
                </a:lnTo>
                <a:lnTo>
                  <a:pt x="824" y="375"/>
                </a:lnTo>
                <a:lnTo>
                  <a:pt x="838" y="375"/>
                </a:lnTo>
                <a:lnTo>
                  <a:pt x="831" y="395"/>
                </a:lnTo>
                <a:lnTo>
                  <a:pt x="825" y="414"/>
                </a:lnTo>
                <a:lnTo>
                  <a:pt x="820" y="433"/>
                </a:lnTo>
                <a:lnTo>
                  <a:pt x="814" y="452"/>
                </a:lnTo>
                <a:lnTo>
                  <a:pt x="811" y="473"/>
                </a:lnTo>
                <a:lnTo>
                  <a:pt x="808" y="492"/>
                </a:lnTo>
                <a:lnTo>
                  <a:pt x="805" y="512"/>
                </a:lnTo>
                <a:lnTo>
                  <a:pt x="802" y="533"/>
                </a:lnTo>
                <a:lnTo>
                  <a:pt x="777" y="552"/>
                </a:lnTo>
                <a:lnTo>
                  <a:pt x="751" y="571"/>
                </a:lnTo>
                <a:lnTo>
                  <a:pt x="727" y="590"/>
                </a:lnTo>
                <a:lnTo>
                  <a:pt x="703" y="610"/>
                </a:lnTo>
                <a:lnTo>
                  <a:pt x="679" y="632"/>
                </a:lnTo>
                <a:lnTo>
                  <a:pt x="657" y="653"/>
                </a:lnTo>
                <a:lnTo>
                  <a:pt x="636" y="676"/>
                </a:lnTo>
                <a:lnTo>
                  <a:pt x="614" y="698"/>
                </a:lnTo>
                <a:lnTo>
                  <a:pt x="595" y="722"/>
                </a:lnTo>
                <a:lnTo>
                  <a:pt x="575" y="745"/>
                </a:lnTo>
                <a:lnTo>
                  <a:pt x="556" y="770"/>
                </a:lnTo>
                <a:lnTo>
                  <a:pt x="538" y="794"/>
                </a:lnTo>
                <a:lnTo>
                  <a:pt x="521" y="820"/>
                </a:lnTo>
                <a:lnTo>
                  <a:pt x="505" y="847"/>
                </a:lnTo>
                <a:lnTo>
                  <a:pt x="489" y="872"/>
                </a:lnTo>
                <a:lnTo>
                  <a:pt x="474" y="899"/>
                </a:lnTo>
                <a:lnTo>
                  <a:pt x="460" y="927"/>
                </a:lnTo>
                <a:lnTo>
                  <a:pt x="447" y="955"/>
                </a:lnTo>
                <a:lnTo>
                  <a:pt x="435" y="982"/>
                </a:lnTo>
                <a:lnTo>
                  <a:pt x="424" y="1011"/>
                </a:lnTo>
                <a:lnTo>
                  <a:pt x="413" y="1040"/>
                </a:lnTo>
                <a:lnTo>
                  <a:pt x="404" y="1070"/>
                </a:lnTo>
                <a:lnTo>
                  <a:pt x="394" y="1099"/>
                </a:lnTo>
                <a:lnTo>
                  <a:pt x="386" y="1129"/>
                </a:lnTo>
                <a:lnTo>
                  <a:pt x="379" y="1159"/>
                </a:lnTo>
                <a:lnTo>
                  <a:pt x="374" y="1190"/>
                </a:lnTo>
                <a:lnTo>
                  <a:pt x="368" y="1221"/>
                </a:lnTo>
                <a:lnTo>
                  <a:pt x="364" y="1252"/>
                </a:lnTo>
                <a:lnTo>
                  <a:pt x="361" y="1283"/>
                </a:lnTo>
                <a:lnTo>
                  <a:pt x="358" y="1314"/>
                </a:lnTo>
                <a:lnTo>
                  <a:pt x="356" y="1346"/>
                </a:lnTo>
                <a:lnTo>
                  <a:pt x="355" y="1377"/>
                </a:lnTo>
                <a:lnTo>
                  <a:pt x="358" y="1430"/>
                </a:lnTo>
                <a:lnTo>
                  <a:pt x="361" y="1482"/>
                </a:lnTo>
                <a:lnTo>
                  <a:pt x="367" y="1533"/>
                </a:lnTo>
                <a:lnTo>
                  <a:pt x="377" y="1583"/>
                </a:lnTo>
                <a:lnTo>
                  <a:pt x="389" y="1632"/>
                </a:lnTo>
                <a:lnTo>
                  <a:pt x="401" y="1681"/>
                </a:lnTo>
                <a:lnTo>
                  <a:pt x="418" y="1729"/>
                </a:lnTo>
                <a:lnTo>
                  <a:pt x="437" y="1775"/>
                </a:lnTo>
                <a:lnTo>
                  <a:pt x="457" y="1821"/>
                </a:lnTo>
                <a:lnTo>
                  <a:pt x="479" y="1864"/>
                </a:lnTo>
                <a:lnTo>
                  <a:pt x="504" y="1907"/>
                </a:lnTo>
                <a:lnTo>
                  <a:pt x="531" y="1949"/>
                </a:lnTo>
                <a:lnTo>
                  <a:pt x="560" y="1988"/>
                </a:lnTo>
                <a:lnTo>
                  <a:pt x="590" y="2027"/>
                </a:lnTo>
                <a:lnTo>
                  <a:pt x="622" y="2064"/>
                </a:lnTo>
                <a:lnTo>
                  <a:pt x="656" y="2100"/>
                </a:lnTo>
                <a:lnTo>
                  <a:pt x="691" y="2134"/>
                </a:lnTo>
                <a:lnTo>
                  <a:pt x="729" y="2166"/>
                </a:lnTo>
                <a:lnTo>
                  <a:pt x="767" y="2196"/>
                </a:lnTo>
                <a:lnTo>
                  <a:pt x="807" y="2225"/>
                </a:lnTo>
                <a:lnTo>
                  <a:pt x="848" y="2251"/>
                </a:lnTo>
                <a:lnTo>
                  <a:pt x="891" y="2276"/>
                </a:lnTo>
                <a:lnTo>
                  <a:pt x="935" y="2299"/>
                </a:lnTo>
                <a:lnTo>
                  <a:pt x="981" y="2319"/>
                </a:lnTo>
                <a:lnTo>
                  <a:pt x="1027" y="2337"/>
                </a:lnTo>
                <a:lnTo>
                  <a:pt x="1075" y="2353"/>
                </a:lnTo>
                <a:lnTo>
                  <a:pt x="1123" y="2367"/>
                </a:lnTo>
                <a:lnTo>
                  <a:pt x="1173" y="2379"/>
                </a:lnTo>
                <a:lnTo>
                  <a:pt x="1223" y="2387"/>
                </a:lnTo>
                <a:lnTo>
                  <a:pt x="1274" y="2395"/>
                </a:lnTo>
                <a:lnTo>
                  <a:pt x="1326" y="2398"/>
                </a:lnTo>
                <a:lnTo>
                  <a:pt x="1379" y="2399"/>
                </a:lnTo>
                <a:lnTo>
                  <a:pt x="1431" y="2398"/>
                </a:lnTo>
                <a:lnTo>
                  <a:pt x="1483" y="2395"/>
                </a:lnTo>
                <a:lnTo>
                  <a:pt x="1534" y="2387"/>
                </a:lnTo>
                <a:lnTo>
                  <a:pt x="1584" y="2379"/>
                </a:lnTo>
                <a:lnTo>
                  <a:pt x="1634" y="2367"/>
                </a:lnTo>
                <a:lnTo>
                  <a:pt x="1683" y="2353"/>
                </a:lnTo>
                <a:lnTo>
                  <a:pt x="1730" y="2337"/>
                </a:lnTo>
                <a:lnTo>
                  <a:pt x="1776" y="2319"/>
                </a:lnTo>
                <a:lnTo>
                  <a:pt x="1822" y="2299"/>
                </a:lnTo>
                <a:lnTo>
                  <a:pt x="1866" y="2276"/>
                </a:lnTo>
                <a:lnTo>
                  <a:pt x="1908" y="2251"/>
                </a:lnTo>
                <a:lnTo>
                  <a:pt x="1950" y="2225"/>
                </a:lnTo>
                <a:lnTo>
                  <a:pt x="1990" y="2196"/>
                </a:lnTo>
                <a:lnTo>
                  <a:pt x="2028" y="2166"/>
                </a:lnTo>
                <a:lnTo>
                  <a:pt x="2066" y="2134"/>
                </a:lnTo>
                <a:lnTo>
                  <a:pt x="2101" y="2100"/>
                </a:lnTo>
                <a:lnTo>
                  <a:pt x="2135" y="2064"/>
                </a:lnTo>
                <a:lnTo>
                  <a:pt x="2167" y="2027"/>
                </a:lnTo>
                <a:lnTo>
                  <a:pt x="2197" y="1988"/>
                </a:lnTo>
                <a:lnTo>
                  <a:pt x="2226" y="1949"/>
                </a:lnTo>
                <a:lnTo>
                  <a:pt x="2253" y="1907"/>
                </a:lnTo>
                <a:lnTo>
                  <a:pt x="2277" y="1864"/>
                </a:lnTo>
                <a:lnTo>
                  <a:pt x="2300" y="1821"/>
                </a:lnTo>
                <a:lnTo>
                  <a:pt x="2320" y="1775"/>
                </a:lnTo>
                <a:lnTo>
                  <a:pt x="2340" y="1729"/>
                </a:lnTo>
                <a:lnTo>
                  <a:pt x="2356" y="1681"/>
                </a:lnTo>
                <a:lnTo>
                  <a:pt x="2369" y="1632"/>
                </a:lnTo>
                <a:lnTo>
                  <a:pt x="2380" y="1583"/>
                </a:lnTo>
                <a:lnTo>
                  <a:pt x="2390" y="1533"/>
                </a:lnTo>
                <a:lnTo>
                  <a:pt x="2396" y="1482"/>
                </a:lnTo>
                <a:lnTo>
                  <a:pt x="2399" y="1430"/>
                </a:lnTo>
                <a:lnTo>
                  <a:pt x="2402" y="1377"/>
                </a:lnTo>
                <a:lnTo>
                  <a:pt x="2400" y="1346"/>
                </a:lnTo>
                <a:lnTo>
                  <a:pt x="2399" y="1314"/>
                </a:lnTo>
                <a:lnTo>
                  <a:pt x="2397" y="1283"/>
                </a:lnTo>
                <a:lnTo>
                  <a:pt x="2394" y="1252"/>
                </a:lnTo>
                <a:lnTo>
                  <a:pt x="2389" y="1221"/>
                </a:lnTo>
                <a:lnTo>
                  <a:pt x="2384" y="1190"/>
                </a:lnTo>
                <a:lnTo>
                  <a:pt x="2378" y="1159"/>
                </a:lnTo>
                <a:lnTo>
                  <a:pt x="2371" y="1129"/>
                </a:lnTo>
                <a:lnTo>
                  <a:pt x="2363" y="1099"/>
                </a:lnTo>
                <a:lnTo>
                  <a:pt x="2355" y="1070"/>
                </a:lnTo>
                <a:lnTo>
                  <a:pt x="2344" y="1040"/>
                </a:lnTo>
                <a:lnTo>
                  <a:pt x="2334" y="1011"/>
                </a:lnTo>
                <a:lnTo>
                  <a:pt x="2322" y="982"/>
                </a:lnTo>
                <a:lnTo>
                  <a:pt x="2310" y="955"/>
                </a:lnTo>
                <a:lnTo>
                  <a:pt x="2297" y="927"/>
                </a:lnTo>
                <a:lnTo>
                  <a:pt x="2283" y="899"/>
                </a:lnTo>
                <a:lnTo>
                  <a:pt x="2268" y="872"/>
                </a:lnTo>
                <a:lnTo>
                  <a:pt x="2253" y="847"/>
                </a:lnTo>
                <a:lnTo>
                  <a:pt x="2236" y="820"/>
                </a:lnTo>
                <a:lnTo>
                  <a:pt x="2219" y="794"/>
                </a:lnTo>
                <a:lnTo>
                  <a:pt x="2200" y="770"/>
                </a:lnTo>
                <a:lnTo>
                  <a:pt x="2182" y="745"/>
                </a:lnTo>
                <a:lnTo>
                  <a:pt x="2163" y="722"/>
                </a:lnTo>
                <a:lnTo>
                  <a:pt x="2143" y="698"/>
                </a:lnTo>
                <a:lnTo>
                  <a:pt x="2121" y="676"/>
                </a:lnTo>
                <a:lnTo>
                  <a:pt x="2100" y="653"/>
                </a:lnTo>
                <a:lnTo>
                  <a:pt x="2077" y="632"/>
                </a:lnTo>
                <a:lnTo>
                  <a:pt x="2054" y="610"/>
                </a:lnTo>
                <a:lnTo>
                  <a:pt x="2030" y="590"/>
                </a:lnTo>
                <a:lnTo>
                  <a:pt x="2006" y="571"/>
                </a:lnTo>
                <a:lnTo>
                  <a:pt x="1980" y="552"/>
                </a:lnTo>
                <a:lnTo>
                  <a:pt x="1954" y="533"/>
                </a:lnTo>
                <a:lnTo>
                  <a:pt x="1952" y="512"/>
                </a:lnTo>
                <a:lnTo>
                  <a:pt x="1950" y="492"/>
                </a:lnTo>
                <a:lnTo>
                  <a:pt x="1946" y="473"/>
                </a:lnTo>
                <a:lnTo>
                  <a:pt x="1943" y="452"/>
                </a:lnTo>
                <a:lnTo>
                  <a:pt x="1937" y="433"/>
                </a:lnTo>
                <a:lnTo>
                  <a:pt x="1932" y="414"/>
                </a:lnTo>
                <a:lnTo>
                  <a:pt x="1926" y="395"/>
                </a:lnTo>
                <a:lnTo>
                  <a:pt x="1919" y="375"/>
                </a:lnTo>
                <a:lnTo>
                  <a:pt x="1933" y="375"/>
                </a:lnTo>
                <a:lnTo>
                  <a:pt x="1948" y="375"/>
                </a:lnTo>
                <a:lnTo>
                  <a:pt x="1962" y="374"/>
                </a:lnTo>
                <a:lnTo>
                  <a:pt x="1976" y="372"/>
                </a:lnTo>
                <a:lnTo>
                  <a:pt x="1990" y="370"/>
                </a:lnTo>
                <a:lnTo>
                  <a:pt x="2004" y="368"/>
                </a:lnTo>
                <a:lnTo>
                  <a:pt x="2017" y="364"/>
                </a:lnTo>
                <a:lnTo>
                  <a:pt x="2030" y="360"/>
                </a:lnTo>
                <a:lnTo>
                  <a:pt x="2043" y="355"/>
                </a:lnTo>
                <a:lnTo>
                  <a:pt x="2057" y="351"/>
                </a:lnTo>
                <a:lnTo>
                  <a:pt x="2070" y="344"/>
                </a:lnTo>
                <a:lnTo>
                  <a:pt x="2083" y="338"/>
                </a:lnTo>
                <a:lnTo>
                  <a:pt x="2095" y="331"/>
                </a:lnTo>
                <a:lnTo>
                  <a:pt x="2107" y="324"/>
                </a:lnTo>
                <a:lnTo>
                  <a:pt x="2119" y="315"/>
                </a:lnTo>
                <a:lnTo>
                  <a:pt x="2131" y="307"/>
                </a:lnTo>
                <a:lnTo>
                  <a:pt x="2450" y="625"/>
                </a:lnTo>
                <a:lnTo>
                  <a:pt x="2437" y="643"/>
                </a:lnTo>
                <a:lnTo>
                  <a:pt x="2425" y="661"/>
                </a:lnTo>
                <a:lnTo>
                  <a:pt x="2414" y="680"/>
                </a:lnTo>
                <a:lnTo>
                  <a:pt x="2406" y="699"/>
                </a:lnTo>
                <a:lnTo>
                  <a:pt x="2398" y="720"/>
                </a:lnTo>
                <a:lnTo>
                  <a:pt x="2392" y="740"/>
                </a:lnTo>
                <a:lnTo>
                  <a:pt x="2387" y="761"/>
                </a:lnTo>
                <a:lnTo>
                  <a:pt x="2383" y="782"/>
                </a:lnTo>
                <a:lnTo>
                  <a:pt x="2381" y="803"/>
                </a:lnTo>
                <a:lnTo>
                  <a:pt x="2380" y="824"/>
                </a:lnTo>
                <a:lnTo>
                  <a:pt x="2381" y="846"/>
                </a:lnTo>
                <a:lnTo>
                  <a:pt x="2383" y="867"/>
                </a:lnTo>
                <a:lnTo>
                  <a:pt x="2387" y="888"/>
                </a:lnTo>
                <a:lnTo>
                  <a:pt x="2391" y="910"/>
                </a:lnTo>
                <a:lnTo>
                  <a:pt x="2397" y="931"/>
                </a:lnTo>
                <a:lnTo>
                  <a:pt x="2406" y="953"/>
                </a:lnTo>
                <a:lnTo>
                  <a:pt x="2414" y="972"/>
                </a:lnTo>
                <a:lnTo>
                  <a:pt x="2425" y="992"/>
                </a:lnTo>
                <a:lnTo>
                  <a:pt x="2437" y="1010"/>
                </a:lnTo>
                <a:lnTo>
                  <a:pt x="2449" y="1027"/>
                </a:lnTo>
                <a:lnTo>
                  <a:pt x="2463" y="1045"/>
                </a:lnTo>
                <a:lnTo>
                  <a:pt x="2478" y="1059"/>
                </a:lnTo>
                <a:lnTo>
                  <a:pt x="2494" y="1074"/>
                </a:lnTo>
                <a:lnTo>
                  <a:pt x="2510" y="1087"/>
                </a:lnTo>
                <a:lnTo>
                  <a:pt x="2527" y="1100"/>
                </a:lnTo>
                <a:lnTo>
                  <a:pt x="2545" y="1111"/>
                </a:lnTo>
                <a:lnTo>
                  <a:pt x="2564" y="1121"/>
                </a:lnTo>
                <a:lnTo>
                  <a:pt x="2583" y="1130"/>
                </a:lnTo>
                <a:lnTo>
                  <a:pt x="2604" y="1138"/>
                </a:lnTo>
                <a:lnTo>
                  <a:pt x="2625" y="1144"/>
                </a:lnTo>
                <a:lnTo>
                  <a:pt x="2647" y="1149"/>
                </a:lnTo>
                <a:lnTo>
                  <a:pt x="2668" y="1152"/>
                </a:lnTo>
                <a:lnTo>
                  <a:pt x="2668" y="1603"/>
                </a:lnTo>
                <a:lnTo>
                  <a:pt x="2668" y="1603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085575D6-D8BD-A99A-EB6F-2A8AA485111B}"/>
              </a:ext>
            </a:extLst>
          </p:cNvPr>
          <p:cNvGrpSpPr/>
          <p:nvPr/>
        </p:nvGrpSpPr>
        <p:grpSpPr>
          <a:xfrm>
            <a:off x="10982941" y="4296152"/>
            <a:ext cx="1009650" cy="1117600"/>
            <a:chOff x="10936286" y="4296152"/>
            <a:chExt cx="1009650" cy="1117600"/>
          </a:xfrm>
        </p:grpSpPr>
        <p:sp>
          <p:nvSpPr>
            <p:cNvPr id="132" name="Freeform 6">
              <a:extLst>
                <a:ext uri="{FF2B5EF4-FFF2-40B4-BE49-F238E27FC236}">
                  <a16:creationId xmlns:a16="http://schemas.microsoft.com/office/drawing/2014/main" id="{B4B934E8-790E-DA74-E529-BB89A9C3E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6286" y="5347077"/>
              <a:ext cx="66675" cy="66675"/>
            </a:xfrm>
            <a:custGeom>
              <a:avLst/>
              <a:gdLst>
                <a:gd name="T0" fmla="*/ 0 w 126"/>
                <a:gd name="T1" fmla="*/ 63 h 128"/>
                <a:gd name="T2" fmla="*/ 1 w 126"/>
                <a:gd name="T3" fmla="*/ 52 h 128"/>
                <a:gd name="T4" fmla="*/ 4 w 126"/>
                <a:gd name="T5" fmla="*/ 39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9 h 128"/>
                <a:gd name="T30" fmla="*/ 125 w 126"/>
                <a:gd name="T31" fmla="*/ 52 h 128"/>
                <a:gd name="T32" fmla="*/ 126 w 126"/>
                <a:gd name="T33" fmla="*/ 63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96859A68-FC41-7149-2AF0-867B0D63D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236" y="5347077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4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913518D0-F322-4A70-E052-BC0DE6B7D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773" y="5347077"/>
              <a:ext cx="66675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35" name="Freeform 9">
              <a:extLst>
                <a:ext uri="{FF2B5EF4-FFF2-40B4-BE49-F238E27FC236}">
                  <a16:creationId xmlns:a16="http://schemas.microsoft.com/office/drawing/2014/main" id="{3F3223EF-22AF-0D97-3652-9CA749363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723" y="5347077"/>
              <a:ext cx="68263" cy="66675"/>
            </a:xfrm>
            <a:custGeom>
              <a:avLst/>
              <a:gdLst>
                <a:gd name="T0" fmla="*/ 0 w 128"/>
                <a:gd name="T1" fmla="*/ 63 h 128"/>
                <a:gd name="T2" fmla="*/ 1 w 128"/>
                <a:gd name="T3" fmla="*/ 52 h 128"/>
                <a:gd name="T4" fmla="*/ 5 w 128"/>
                <a:gd name="T5" fmla="*/ 39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9 h 128"/>
                <a:gd name="T30" fmla="*/ 126 w 128"/>
                <a:gd name="T31" fmla="*/ 52 h 128"/>
                <a:gd name="T32" fmla="*/ 128 w 128"/>
                <a:gd name="T33" fmla="*/ 63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3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3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36" name="Freeform 10">
              <a:extLst>
                <a:ext uri="{FF2B5EF4-FFF2-40B4-BE49-F238E27FC236}">
                  <a16:creationId xmlns:a16="http://schemas.microsoft.com/office/drawing/2014/main" id="{8E618779-C85B-ACF4-24CE-02CDFEA6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261" y="5347077"/>
              <a:ext cx="66675" cy="66675"/>
            </a:xfrm>
            <a:custGeom>
              <a:avLst/>
              <a:gdLst>
                <a:gd name="T0" fmla="*/ 0 w 127"/>
                <a:gd name="T1" fmla="*/ 63 h 128"/>
                <a:gd name="T2" fmla="*/ 0 w 127"/>
                <a:gd name="T3" fmla="*/ 52 h 128"/>
                <a:gd name="T4" fmla="*/ 4 w 127"/>
                <a:gd name="T5" fmla="*/ 39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9 h 128"/>
                <a:gd name="T30" fmla="*/ 125 w 127"/>
                <a:gd name="T31" fmla="*/ 52 h 128"/>
                <a:gd name="T32" fmla="*/ 127 w 127"/>
                <a:gd name="T33" fmla="*/ 63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3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3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6890930E-D06C-3E1B-B0EF-E1B1C9260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6286" y="5083552"/>
              <a:ext cx="66675" cy="68263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5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5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7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6 h 127"/>
                <a:gd name="T48" fmla="*/ 63 w 126"/>
                <a:gd name="T49" fmla="*/ 127 h 127"/>
                <a:gd name="T50" fmla="*/ 50 w 126"/>
                <a:gd name="T51" fmla="*/ 126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7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C1C0B67C-0F75-9883-4E13-EA6D2F24D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236" y="5083552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5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0 w 128"/>
                <a:gd name="T51" fmla="*/ 126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44" name="Freeform 18">
              <a:extLst>
                <a:ext uri="{FF2B5EF4-FFF2-40B4-BE49-F238E27FC236}">
                  <a16:creationId xmlns:a16="http://schemas.microsoft.com/office/drawing/2014/main" id="{544096F6-8380-3C92-505C-65F98C39C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773" y="5083552"/>
              <a:ext cx="66675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6 h 127"/>
                <a:gd name="T48" fmla="*/ 63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45" name="Freeform 19">
              <a:extLst>
                <a:ext uri="{FF2B5EF4-FFF2-40B4-BE49-F238E27FC236}">
                  <a16:creationId xmlns:a16="http://schemas.microsoft.com/office/drawing/2014/main" id="{0A53AEFC-E2B1-E1F5-3257-4B9C2B188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723" y="5083552"/>
              <a:ext cx="68263" cy="68263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5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5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7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6 h 127"/>
                <a:gd name="T48" fmla="*/ 64 w 128"/>
                <a:gd name="T49" fmla="*/ 127 h 127"/>
                <a:gd name="T50" fmla="*/ 51 w 128"/>
                <a:gd name="T51" fmla="*/ 126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7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5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5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7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6"/>
                  </a:lnTo>
                  <a:lnTo>
                    <a:pt x="64" y="127"/>
                  </a:lnTo>
                  <a:lnTo>
                    <a:pt x="51" y="126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46" name="Freeform 20">
              <a:extLst>
                <a:ext uri="{FF2B5EF4-FFF2-40B4-BE49-F238E27FC236}">
                  <a16:creationId xmlns:a16="http://schemas.microsoft.com/office/drawing/2014/main" id="{6158C651-B700-A6E7-8CC0-89BE6972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261" y="5083552"/>
              <a:ext cx="66675" cy="68263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5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5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7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6 h 127"/>
                <a:gd name="T48" fmla="*/ 63 w 127"/>
                <a:gd name="T49" fmla="*/ 127 h 127"/>
                <a:gd name="T50" fmla="*/ 50 w 127"/>
                <a:gd name="T51" fmla="*/ 126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7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5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5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7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6"/>
                  </a:lnTo>
                  <a:lnTo>
                    <a:pt x="63" y="127"/>
                  </a:lnTo>
                  <a:lnTo>
                    <a:pt x="50" y="126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52" name="Freeform 26">
              <a:extLst>
                <a:ext uri="{FF2B5EF4-FFF2-40B4-BE49-F238E27FC236}">
                  <a16:creationId xmlns:a16="http://schemas.microsoft.com/office/drawing/2014/main" id="{D65E771C-667C-C9CA-0C21-742565CA2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6286" y="4821614"/>
              <a:ext cx="66675" cy="68263"/>
            </a:xfrm>
            <a:custGeom>
              <a:avLst/>
              <a:gdLst>
                <a:gd name="T0" fmla="*/ 0 w 126"/>
                <a:gd name="T1" fmla="*/ 64 h 128"/>
                <a:gd name="T2" fmla="*/ 1 w 126"/>
                <a:gd name="T3" fmla="*/ 51 h 128"/>
                <a:gd name="T4" fmla="*/ 4 w 126"/>
                <a:gd name="T5" fmla="*/ 38 h 128"/>
                <a:gd name="T6" fmla="*/ 10 w 126"/>
                <a:gd name="T7" fmla="*/ 28 h 128"/>
                <a:gd name="T8" fmla="*/ 18 w 126"/>
                <a:gd name="T9" fmla="*/ 18 h 128"/>
                <a:gd name="T10" fmla="*/ 27 w 126"/>
                <a:gd name="T11" fmla="*/ 11 h 128"/>
                <a:gd name="T12" fmla="*/ 39 w 126"/>
                <a:gd name="T13" fmla="*/ 5 h 128"/>
                <a:gd name="T14" fmla="*/ 50 w 126"/>
                <a:gd name="T15" fmla="*/ 1 h 128"/>
                <a:gd name="T16" fmla="*/ 63 w 126"/>
                <a:gd name="T17" fmla="*/ 0 h 128"/>
                <a:gd name="T18" fmla="*/ 76 w 126"/>
                <a:gd name="T19" fmla="*/ 1 h 128"/>
                <a:gd name="T20" fmla="*/ 87 w 126"/>
                <a:gd name="T21" fmla="*/ 5 h 128"/>
                <a:gd name="T22" fmla="*/ 99 w 126"/>
                <a:gd name="T23" fmla="*/ 11 h 128"/>
                <a:gd name="T24" fmla="*/ 108 w 126"/>
                <a:gd name="T25" fmla="*/ 18 h 128"/>
                <a:gd name="T26" fmla="*/ 116 w 126"/>
                <a:gd name="T27" fmla="*/ 28 h 128"/>
                <a:gd name="T28" fmla="*/ 122 w 126"/>
                <a:gd name="T29" fmla="*/ 38 h 128"/>
                <a:gd name="T30" fmla="*/ 125 w 126"/>
                <a:gd name="T31" fmla="*/ 51 h 128"/>
                <a:gd name="T32" fmla="*/ 126 w 126"/>
                <a:gd name="T33" fmla="*/ 64 h 128"/>
                <a:gd name="T34" fmla="*/ 125 w 126"/>
                <a:gd name="T35" fmla="*/ 76 h 128"/>
                <a:gd name="T36" fmla="*/ 122 w 126"/>
                <a:gd name="T37" fmla="*/ 89 h 128"/>
                <a:gd name="T38" fmla="*/ 116 w 126"/>
                <a:gd name="T39" fmla="*/ 99 h 128"/>
                <a:gd name="T40" fmla="*/ 108 w 126"/>
                <a:gd name="T41" fmla="*/ 109 h 128"/>
                <a:gd name="T42" fmla="*/ 99 w 126"/>
                <a:gd name="T43" fmla="*/ 116 h 128"/>
                <a:gd name="T44" fmla="*/ 87 w 126"/>
                <a:gd name="T45" fmla="*/ 122 h 128"/>
                <a:gd name="T46" fmla="*/ 76 w 126"/>
                <a:gd name="T47" fmla="*/ 126 h 128"/>
                <a:gd name="T48" fmla="*/ 63 w 126"/>
                <a:gd name="T49" fmla="*/ 128 h 128"/>
                <a:gd name="T50" fmla="*/ 50 w 126"/>
                <a:gd name="T51" fmla="*/ 126 h 128"/>
                <a:gd name="T52" fmla="*/ 39 w 126"/>
                <a:gd name="T53" fmla="*/ 122 h 128"/>
                <a:gd name="T54" fmla="*/ 27 w 126"/>
                <a:gd name="T55" fmla="*/ 116 h 128"/>
                <a:gd name="T56" fmla="*/ 18 w 126"/>
                <a:gd name="T57" fmla="*/ 109 h 128"/>
                <a:gd name="T58" fmla="*/ 10 w 126"/>
                <a:gd name="T59" fmla="*/ 99 h 128"/>
                <a:gd name="T60" fmla="*/ 4 w 126"/>
                <a:gd name="T61" fmla="*/ 89 h 128"/>
                <a:gd name="T62" fmla="*/ 1 w 126"/>
                <a:gd name="T63" fmla="*/ 76 h 128"/>
                <a:gd name="T64" fmla="*/ 0 w 126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53" name="Freeform 27">
              <a:extLst>
                <a:ext uri="{FF2B5EF4-FFF2-40B4-BE49-F238E27FC236}">
                  <a16:creationId xmlns:a16="http://schemas.microsoft.com/office/drawing/2014/main" id="{ACC9040B-B716-1618-AAD9-2A492C53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236" y="4821614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4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7 w 128"/>
                <a:gd name="T11" fmla="*/ 11 h 128"/>
                <a:gd name="T12" fmla="*/ 38 w 128"/>
                <a:gd name="T13" fmla="*/ 5 h 128"/>
                <a:gd name="T14" fmla="*/ 50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7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7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0 w 128"/>
                <a:gd name="T51" fmla="*/ 126 h 128"/>
                <a:gd name="T52" fmla="*/ 38 w 128"/>
                <a:gd name="T53" fmla="*/ 122 h 128"/>
                <a:gd name="T54" fmla="*/ 27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4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4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8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7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7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4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54" name="Freeform 28">
              <a:extLst>
                <a:ext uri="{FF2B5EF4-FFF2-40B4-BE49-F238E27FC236}">
                  <a16:creationId xmlns:a16="http://schemas.microsoft.com/office/drawing/2014/main" id="{9FAEAC66-E663-5C50-B666-B49D79CC8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773" y="4821614"/>
              <a:ext cx="66675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3 w 128"/>
                <a:gd name="T17" fmla="*/ 0 h 128"/>
                <a:gd name="T18" fmla="*/ 76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6 w 128"/>
                <a:gd name="T47" fmla="*/ 126 h 128"/>
                <a:gd name="T48" fmla="*/ 63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1952CA3F-124D-5D2C-FA9C-43DA34EEB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723" y="4821614"/>
              <a:ext cx="68263" cy="68263"/>
            </a:xfrm>
            <a:custGeom>
              <a:avLst/>
              <a:gdLst>
                <a:gd name="T0" fmla="*/ 0 w 128"/>
                <a:gd name="T1" fmla="*/ 64 h 128"/>
                <a:gd name="T2" fmla="*/ 1 w 128"/>
                <a:gd name="T3" fmla="*/ 51 h 128"/>
                <a:gd name="T4" fmla="*/ 5 w 128"/>
                <a:gd name="T5" fmla="*/ 38 h 128"/>
                <a:gd name="T6" fmla="*/ 11 w 128"/>
                <a:gd name="T7" fmla="*/ 28 h 128"/>
                <a:gd name="T8" fmla="*/ 18 w 128"/>
                <a:gd name="T9" fmla="*/ 18 h 128"/>
                <a:gd name="T10" fmla="*/ 28 w 128"/>
                <a:gd name="T11" fmla="*/ 11 h 128"/>
                <a:gd name="T12" fmla="*/ 38 w 128"/>
                <a:gd name="T13" fmla="*/ 5 h 128"/>
                <a:gd name="T14" fmla="*/ 51 w 128"/>
                <a:gd name="T15" fmla="*/ 1 h 128"/>
                <a:gd name="T16" fmla="*/ 64 w 128"/>
                <a:gd name="T17" fmla="*/ 0 h 128"/>
                <a:gd name="T18" fmla="*/ 77 w 128"/>
                <a:gd name="T19" fmla="*/ 1 h 128"/>
                <a:gd name="T20" fmla="*/ 89 w 128"/>
                <a:gd name="T21" fmla="*/ 5 h 128"/>
                <a:gd name="T22" fmla="*/ 99 w 128"/>
                <a:gd name="T23" fmla="*/ 11 h 128"/>
                <a:gd name="T24" fmla="*/ 109 w 128"/>
                <a:gd name="T25" fmla="*/ 18 h 128"/>
                <a:gd name="T26" fmla="*/ 116 w 128"/>
                <a:gd name="T27" fmla="*/ 28 h 128"/>
                <a:gd name="T28" fmla="*/ 122 w 128"/>
                <a:gd name="T29" fmla="*/ 38 h 128"/>
                <a:gd name="T30" fmla="*/ 126 w 128"/>
                <a:gd name="T31" fmla="*/ 51 h 128"/>
                <a:gd name="T32" fmla="*/ 128 w 128"/>
                <a:gd name="T33" fmla="*/ 64 h 128"/>
                <a:gd name="T34" fmla="*/ 126 w 128"/>
                <a:gd name="T35" fmla="*/ 76 h 128"/>
                <a:gd name="T36" fmla="*/ 122 w 128"/>
                <a:gd name="T37" fmla="*/ 89 h 128"/>
                <a:gd name="T38" fmla="*/ 116 w 128"/>
                <a:gd name="T39" fmla="*/ 99 h 128"/>
                <a:gd name="T40" fmla="*/ 109 w 128"/>
                <a:gd name="T41" fmla="*/ 109 h 128"/>
                <a:gd name="T42" fmla="*/ 99 w 128"/>
                <a:gd name="T43" fmla="*/ 116 h 128"/>
                <a:gd name="T44" fmla="*/ 89 w 128"/>
                <a:gd name="T45" fmla="*/ 122 h 128"/>
                <a:gd name="T46" fmla="*/ 77 w 128"/>
                <a:gd name="T47" fmla="*/ 126 h 128"/>
                <a:gd name="T48" fmla="*/ 64 w 128"/>
                <a:gd name="T49" fmla="*/ 128 h 128"/>
                <a:gd name="T50" fmla="*/ 51 w 128"/>
                <a:gd name="T51" fmla="*/ 126 h 128"/>
                <a:gd name="T52" fmla="*/ 38 w 128"/>
                <a:gd name="T53" fmla="*/ 122 h 128"/>
                <a:gd name="T54" fmla="*/ 28 w 128"/>
                <a:gd name="T55" fmla="*/ 116 h 128"/>
                <a:gd name="T56" fmla="*/ 18 w 128"/>
                <a:gd name="T57" fmla="*/ 109 h 128"/>
                <a:gd name="T58" fmla="*/ 11 w 128"/>
                <a:gd name="T59" fmla="*/ 99 h 128"/>
                <a:gd name="T60" fmla="*/ 5 w 128"/>
                <a:gd name="T61" fmla="*/ 89 h 128"/>
                <a:gd name="T62" fmla="*/ 1 w 128"/>
                <a:gd name="T63" fmla="*/ 76 h 128"/>
                <a:gd name="T64" fmla="*/ 0 w 128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0" y="64"/>
                  </a:moveTo>
                  <a:lnTo>
                    <a:pt x="1" y="51"/>
                  </a:lnTo>
                  <a:lnTo>
                    <a:pt x="5" y="38"/>
                  </a:lnTo>
                  <a:lnTo>
                    <a:pt x="11" y="28"/>
                  </a:lnTo>
                  <a:lnTo>
                    <a:pt x="18" y="18"/>
                  </a:lnTo>
                  <a:lnTo>
                    <a:pt x="28" y="11"/>
                  </a:lnTo>
                  <a:lnTo>
                    <a:pt x="38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89" y="5"/>
                  </a:lnTo>
                  <a:lnTo>
                    <a:pt x="99" y="11"/>
                  </a:lnTo>
                  <a:lnTo>
                    <a:pt x="109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9"/>
                  </a:lnTo>
                  <a:lnTo>
                    <a:pt x="116" y="99"/>
                  </a:lnTo>
                  <a:lnTo>
                    <a:pt x="109" y="109"/>
                  </a:lnTo>
                  <a:lnTo>
                    <a:pt x="99" y="116"/>
                  </a:lnTo>
                  <a:lnTo>
                    <a:pt x="89" y="122"/>
                  </a:lnTo>
                  <a:lnTo>
                    <a:pt x="77" y="126"/>
                  </a:lnTo>
                  <a:lnTo>
                    <a:pt x="64" y="128"/>
                  </a:lnTo>
                  <a:lnTo>
                    <a:pt x="51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9"/>
                  </a:lnTo>
                  <a:lnTo>
                    <a:pt x="11" y="99"/>
                  </a:lnTo>
                  <a:lnTo>
                    <a:pt x="5" y="89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56" name="Freeform 30">
              <a:extLst>
                <a:ext uri="{FF2B5EF4-FFF2-40B4-BE49-F238E27FC236}">
                  <a16:creationId xmlns:a16="http://schemas.microsoft.com/office/drawing/2014/main" id="{EC48ED84-934C-4C26-0526-3B2ACBC92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261" y="4821614"/>
              <a:ext cx="66675" cy="68263"/>
            </a:xfrm>
            <a:custGeom>
              <a:avLst/>
              <a:gdLst>
                <a:gd name="T0" fmla="*/ 0 w 127"/>
                <a:gd name="T1" fmla="*/ 64 h 128"/>
                <a:gd name="T2" fmla="*/ 0 w 127"/>
                <a:gd name="T3" fmla="*/ 51 h 128"/>
                <a:gd name="T4" fmla="*/ 4 w 127"/>
                <a:gd name="T5" fmla="*/ 38 h 128"/>
                <a:gd name="T6" fmla="*/ 10 w 127"/>
                <a:gd name="T7" fmla="*/ 28 h 128"/>
                <a:gd name="T8" fmla="*/ 19 w 127"/>
                <a:gd name="T9" fmla="*/ 18 h 128"/>
                <a:gd name="T10" fmla="*/ 27 w 127"/>
                <a:gd name="T11" fmla="*/ 11 h 128"/>
                <a:gd name="T12" fmla="*/ 39 w 127"/>
                <a:gd name="T13" fmla="*/ 5 h 128"/>
                <a:gd name="T14" fmla="*/ 50 w 127"/>
                <a:gd name="T15" fmla="*/ 1 h 128"/>
                <a:gd name="T16" fmla="*/ 63 w 127"/>
                <a:gd name="T17" fmla="*/ 0 h 128"/>
                <a:gd name="T18" fmla="*/ 76 w 127"/>
                <a:gd name="T19" fmla="*/ 1 h 128"/>
                <a:gd name="T20" fmla="*/ 88 w 127"/>
                <a:gd name="T21" fmla="*/ 5 h 128"/>
                <a:gd name="T22" fmla="*/ 99 w 127"/>
                <a:gd name="T23" fmla="*/ 11 h 128"/>
                <a:gd name="T24" fmla="*/ 108 w 127"/>
                <a:gd name="T25" fmla="*/ 18 h 128"/>
                <a:gd name="T26" fmla="*/ 117 w 127"/>
                <a:gd name="T27" fmla="*/ 28 h 128"/>
                <a:gd name="T28" fmla="*/ 122 w 127"/>
                <a:gd name="T29" fmla="*/ 38 h 128"/>
                <a:gd name="T30" fmla="*/ 125 w 127"/>
                <a:gd name="T31" fmla="*/ 51 h 128"/>
                <a:gd name="T32" fmla="*/ 127 w 127"/>
                <a:gd name="T33" fmla="*/ 64 h 128"/>
                <a:gd name="T34" fmla="*/ 125 w 127"/>
                <a:gd name="T35" fmla="*/ 76 h 128"/>
                <a:gd name="T36" fmla="*/ 122 w 127"/>
                <a:gd name="T37" fmla="*/ 89 h 128"/>
                <a:gd name="T38" fmla="*/ 117 w 127"/>
                <a:gd name="T39" fmla="*/ 99 h 128"/>
                <a:gd name="T40" fmla="*/ 108 w 127"/>
                <a:gd name="T41" fmla="*/ 109 h 128"/>
                <a:gd name="T42" fmla="*/ 99 w 127"/>
                <a:gd name="T43" fmla="*/ 116 h 128"/>
                <a:gd name="T44" fmla="*/ 88 w 127"/>
                <a:gd name="T45" fmla="*/ 122 h 128"/>
                <a:gd name="T46" fmla="*/ 76 w 127"/>
                <a:gd name="T47" fmla="*/ 126 h 128"/>
                <a:gd name="T48" fmla="*/ 63 w 127"/>
                <a:gd name="T49" fmla="*/ 128 h 128"/>
                <a:gd name="T50" fmla="*/ 50 w 127"/>
                <a:gd name="T51" fmla="*/ 126 h 128"/>
                <a:gd name="T52" fmla="*/ 39 w 127"/>
                <a:gd name="T53" fmla="*/ 122 h 128"/>
                <a:gd name="T54" fmla="*/ 27 w 127"/>
                <a:gd name="T55" fmla="*/ 116 h 128"/>
                <a:gd name="T56" fmla="*/ 19 w 127"/>
                <a:gd name="T57" fmla="*/ 109 h 128"/>
                <a:gd name="T58" fmla="*/ 10 w 127"/>
                <a:gd name="T59" fmla="*/ 99 h 128"/>
                <a:gd name="T60" fmla="*/ 4 w 127"/>
                <a:gd name="T61" fmla="*/ 89 h 128"/>
                <a:gd name="T62" fmla="*/ 0 w 127"/>
                <a:gd name="T63" fmla="*/ 76 h 128"/>
                <a:gd name="T64" fmla="*/ 0 w 127"/>
                <a:gd name="T65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8">
                  <a:moveTo>
                    <a:pt x="0" y="64"/>
                  </a:moveTo>
                  <a:lnTo>
                    <a:pt x="0" y="51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9" y="18"/>
                  </a:lnTo>
                  <a:lnTo>
                    <a:pt x="27" y="11"/>
                  </a:lnTo>
                  <a:lnTo>
                    <a:pt x="39" y="5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8" y="5"/>
                  </a:lnTo>
                  <a:lnTo>
                    <a:pt x="99" y="11"/>
                  </a:lnTo>
                  <a:lnTo>
                    <a:pt x="108" y="18"/>
                  </a:lnTo>
                  <a:lnTo>
                    <a:pt x="117" y="28"/>
                  </a:lnTo>
                  <a:lnTo>
                    <a:pt x="122" y="38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9"/>
                  </a:lnTo>
                  <a:lnTo>
                    <a:pt x="117" y="99"/>
                  </a:lnTo>
                  <a:lnTo>
                    <a:pt x="108" y="109"/>
                  </a:lnTo>
                  <a:lnTo>
                    <a:pt x="99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3" y="128"/>
                  </a:lnTo>
                  <a:lnTo>
                    <a:pt x="50" y="126"/>
                  </a:lnTo>
                  <a:lnTo>
                    <a:pt x="39" y="122"/>
                  </a:lnTo>
                  <a:lnTo>
                    <a:pt x="27" y="116"/>
                  </a:lnTo>
                  <a:lnTo>
                    <a:pt x="19" y="109"/>
                  </a:lnTo>
                  <a:lnTo>
                    <a:pt x="10" y="99"/>
                  </a:lnTo>
                  <a:lnTo>
                    <a:pt x="4" y="89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AAD58E98-4DF2-86C6-C082-14044B00A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6286" y="4559677"/>
              <a:ext cx="66675" cy="66675"/>
            </a:xfrm>
            <a:custGeom>
              <a:avLst/>
              <a:gdLst>
                <a:gd name="T0" fmla="*/ 0 w 126"/>
                <a:gd name="T1" fmla="*/ 64 h 127"/>
                <a:gd name="T2" fmla="*/ 1 w 126"/>
                <a:gd name="T3" fmla="*/ 51 h 127"/>
                <a:gd name="T4" fmla="*/ 4 w 126"/>
                <a:gd name="T5" fmla="*/ 39 h 127"/>
                <a:gd name="T6" fmla="*/ 10 w 126"/>
                <a:gd name="T7" fmla="*/ 28 h 127"/>
                <a:gd name="T8" fmla="*/ 18 w 126"/>
                <a:gd name="T9" fmla="*/ 19 h 127"/>
                <a:gd name="T10" fmla="*/ 27 w 126"/>
                <a:gd name="T11" fmla="*/ 10 h 127"/>
                <a:gd name="T12" fmla="*/ 39 w 126"/>
                <a:gd name="T13" fmla="*/ 4 h 127"/>
                <a:gd name="T14" fmla="*/ 50 w 126"/>
                <a:gd name="T15" fmla="*/ 2 h 127"/>
                <a:gd name="T16" fmla="*/ 63 w 126"/>
                <a:gd name="T17" fmla="*/ 0 h 127"/>
                <a:gd name="T18" fmla="*/ 76 w 126"/>
                <a:gd name="T19" fmla="*/ 2 h 127"/>
                <a:gd name="T20" fmla="*/ 87 w 126"/>
                <a:gd name="T21" fmla="*/ 4 h 127"/>
                <a:gd name="T22" fmla="*/ 99 w 126"/>
                <a:gd name="T23" fmla="*/ 10 h 127"/>
                <a:gd name="T24" fmla="*/ 108 w 126"/>
                <a:gd name="T25" fmla="*/ 19 h 127"/>
                <a:gd name="T26" fmla="*/ 116 w 126"/>
                <a:gd name="T27" fmla="*/ 28 h 127"/>
                <a:gd name="T28" fmla="*/ 122 w 126"/>
                <a:gd name="T29" fmla="*/ 39 h 127"/>
                <a:gd name="T30" fmla="*/ 125 w 126"/>
                <a:gd name="T31" fmla="*/ 51 h 127"/>
                <a:gd name="T32" fmla="*/ 126 w 126"/>
                <a:gd name="T33" fmla="*/ 64 h 127"/>
                <a:gd name="T34" fmla="*/ 125 w 126"/>
                <a:gd name="T35" fmla="*/ 76 h 127"/>
                <a:gd name="T36" fmla="*/ 122 w 126"/>
                <a:gd name="T37" fmla="*/ 88 h 127"/>
                <a:gd name="T38" fmla="*/ 116 w 126"/>
                <a:gd name="T39" fmla="*/ 100 h 127"/>
                <a:gd name="T40" fmla="*/ 108 w 126"/>
                <a:gd name="T41" fmla="*/ 108 h 127"/>
                <a:gd name="T42" fmla="*/ 99 w 126"/>
                <a:gd name="T43" fmla="*/ 117 h 127"/>
                <a:gd name="T44" fmla="*/ 87 w 126"/>
                <a:gd name="T45" fmla="*/ 123 h 127"/>
                <a:gd name="T46" fmla="*/ 76 w 126"/>
                <a:gd name="T47" fmla="*/ 125 h 127"/>
                <a:gd name="T48" fmla="*/ 63 w 126"/>
                <a:gd name="T49" fmla="*/ 127 h 127"/>
                <a:gd name="T50" fmla="*/ 50 w 126"/>
                <a:gd name="T51" fmla="*/ 125 h 127"/>
                <a:gd name="T52" fmla="*/ 39 w 126"/>
                <a:gd name="T53" fmla="*/ 123 h 127"/>
                <a:gd name="T54" fmla="*/ 27 w 126"/>
                <a:gd name="T55" fmla="*/ 117 h 127"/>
                <a:gd name="T56" fmla="*/ 18 w 126"/>
                <a:gd name="T57" fmla="*/ 108 h 127"/>
                <a:gd name="T58" fmla="*/ 10 w 126"/>
                <a:gd name="T59" fmla="*/ 100 h 127"/>
                <a:gd name="T60" fmla="*/ 4 w 126"/>
                <a:gd name="T61" fmla="*/ 88 h 127"/>
                <a:gd name="T62" fmla="*/ 1 w 126"/>
                <a:gd name="T63" fmla="*/ 76 h 127"/>
                <a:gd name="T64" fmla="*/ 0 w 126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6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84BB991-4E12-65C6-DCCC-28F368156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236" y="4559677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4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7 w 128"/>
                <a:gd name="T11" fmla="*/ 10 h 127"/>
                <a:gd name="T12" fmla="*/ 38 w 128"/>
                <a:gd name="T13" fmla="*/ 4 h 127"/>
                <a:gd name="T14" fmla="*/ 50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7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7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0 w 128"/>
                <a:gd name="T51" fmla="*/ 125 h 127"/>
                <a:gd name="T52" fmla="*/ 38 w 128"/>
                <a:gd name="T53" fmla="*/ 123 h 127"/>
                <a:gd name="T54" fmla="*/ 27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4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4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7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4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68727B0F-DE3B-E8B1-DF53-9FBF68F5C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773" y="4559677"/>
              <a:ext cx="66675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3 w 128"/>
                <a:gd name="T17" fmla="*/ 0 h 127"/>
                <a:gd name="T18" fmla="*/ 76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6 w 128"/>
                <a:gd name="T47" fmla="*/ 125 h 127"/>
                <a:gd name="T48" fmla="*/ 63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AC8DDD4C-D874-6CE9-E0B0-CE1D7E9F2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723" y="4559677"/>
              <a:ext cx="68263" cy="66675"/>
            </a:xfrm>
            <a:custGeom>
              <a:avLst/>
              <a:gdLst>
                <a:gd name="T0" fmla="*/ 0 w 128"/>
                <a:gd name="T1" fmla="*/ 64 h 127"/>
                <a:gd name="T2" fmla="*/ 1 w 128"/>
                <a:gd name="T3" fmla="*/ 51 h 127"/>
                <a:gd name="T4" fmla="*/ 5 w 128"/>
                <a:gd name="T5" fmla="*/ 39 h 127"/>
                <a:gd name="T6" fmla="*/ 11 w 128"/>
                <a:gd name="T7" fmla="*/ 28 h 127"/>
                <a:gd name="T8" fmla="*/ 18 w 128"/>
                <a:gd name="T9" fmla="*/ 19 h 127"/>
                <a:gd name="T10" fmla="*/ 28 w 128"/>
                <a:gd name="T11" fmla="*/ 10 h 127"/>
                <a:gd name="T12" fmla="*/ 38 w 128"/>
                <a:gd name="T13" fmla="*/ 4 h 127"/>
                <a:gd name="T14" fmla="*/ 51 w 128"/>
                <a:gd name="T15" fmla="*/ 2 h 127"/>
                <a:gd name="T16" fmla="*/ 64 w 128"/>
                <a:gd name="T17" fmla="*/ 0 h 127"/>
                <a:gd name="T18" fmla="*/ 77 w 128"/>
                <a:gd name="T19" fmla="*/ 2 h 127"/>
                <a:gd name="T20" fmla="*/ 89 w 128"/>
                <a:gd name="T21" fmla="*/ 4 h 127"/>
                <a:gd name="T22" fmla="*/ 99 w 128"/>
                <a:gd name="T23" fmla="*/ 10 h 127"/>
                <a:gd name="T24" fmla="*/ 109 w 128"/>
                <a:gd name="T25" fmla="*/ 19 h 127"/>
                <a:gd name="T26" fmla="*/ 116 w 128"/>
                <a:gd name="T27" fmla="*/ 28 h 127"/>
                <a:gd name="T28" fmla="*/ 122 w 128"/>
                <a:gd name="T29" fmla="*/ 39 h 127"/>
                <a:gd name="T30" fmla="*/ 126 w 128"/>
                <a:gd name="T31" fmla="*/ 51 h 127"/>
                <a:gd name="T32" fmla="*/ 128 w 128"/>
                <a:gd name="T33" fmla="*/ 64 h 127"/>
                <a:gd name="T34" fmla="*/ 126 w 128"/>
                <a:gd name="T35" fmla="*/ 76 h 127"/>
                <a:gd name="T36" fmla="*/ 122 w 128"/>
                <a:gd name="T37" fmla="*/ 88 h 127"/>
                <a:gd name="T38" fmla="*/ 116 w 128"/>
                <a:gd name="T39" fmla="*/ 100 h 127"/>
                <a:gd name="T40" fmla="*/ 109 w 128"/>
                <a:gd name="T41" fmla="*/ 108 h 127"/>
                <a:gd name="T42" fmla="*/ 99 w 128"/>
                <a:gd name="T43" fmla="*/ 117 h 127"/>
                <a:gd name="T44" fmla="*/ 89 w 128"/>
                <a:gd name="T45" fmla="*/ 123 h 127"/>
                <a:gd name="T46" fmla="*/ 77 w 128"/>
                <a:gd name="T47" fmla="*/ 125 h 127"/>
                <a:gd name="T48" fmla="*/ 64 w 128"/>
                <a:gd name="T49" fmla="*/ 127 h 127"/>
                <a:gd name="T50" fmla="*/ 51 w 128"/>
                <a:gd name="T51" fmla="*/ 125 h 127"/>
                <a:gd name="T52" fmla="*/ 38 w 128"/>
                <a:gd name="T53" fmla="*/ 123 h 127"/>
                <a:gd name="T54" fmla="*/ 28 w 128"/>
                <a:gd name="T55" fmla="*/ 117 h 127"/>
                <a:gd name="T56" fmla="*/ 18 w 128"/>
                <a:gd name="T57" fmla="*/ 108 h 127"/>
                <a:gd name="T58" fmla="*/ 11 w 128"/>
                <a:gd name="T59" fmla="*/ 100 h 127"/>
                <a:gd name="T60" fmla="*/ 5 w 128"/>
                <a:gd name="T61" fmla="*/ 88 h 127"/>
                <a:gd name="T62" fmla="*/ 1 w 128"/>
                <a:gd name="T63" fmla="*/ 76 h 127"/>
                <a:gd name="T64" fmla="*/ 0 w 128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7">
                  <a:moveTo>
                    <a:pt x="0" y="64"/>
                  </a:moveTo>
                  <a:lnTo>
                    <a:pt x="1" y="51"/>
                  </a:lnTo>
                  <a:lnTo>
                    <a:pt x="5" y="39"/>
                  </a:lnTo>
                  <a:lnTo>
                    <a:pt x="11" y="28"/>
                  </a:lnTo>
                  <a:lnTo>
                    <a:pt x="18" y="19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99" y="10"/>
                  </a:lnTo>
                  <a:lnTo>
                    <a:pt x="109" y="19"/>
                  </a:lnTo>
                  <a:lnTo>
                    <a:pt x="116" y="28"/>
                  </a:lnTo>
                  <a:lnTo>
                    <a:pt x="122" y="39"/>
                  </a:lnTo>
                  <a:lnTo>
                    <a:pt x="126" y="51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9" y="108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5"/>
                  </a:lnTo>
                  <a:lnTo>
                    <a:pt x="64" y="127"/>
                  </a:lnTo>
                  <a:lnTo>
                    <a:pt x="51" y="125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08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1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6D39D6A8-000B-E783-FDAA-8710943C2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261" y="4559677"/>
              <a:ext cx="66675" cy="66675"/>
            </a:xfrm>
            <a:custGeom>
              <a:avLst/>
              <a:gdLst>
                <a:gd name="T0" fmla="*/ 0 w 127"/>
                <a:gd name="T1" fmla="*/ 64 h 127"/>
                <a:gd name="T2" fmla="*/ 0 w 127"/>
                <a:gd name="T3" fmla="*/ 51 h 127"/>
                <a:gd name="T4" fmla="*/ 4 w 127"/>
                <a:gd name="T5" fmla="*/ 39 h 127"/>
                <a:gd name="T6" fmla="*/ 10 w 127"/>
                <a:gd name="T7" fmla="*/ 28 h 127"/>
                <a:gd name="T8" fmla="*/ 19 w 127"/>
                <a:gd name="T9" fmla="*/ 19 h 127"/>
                <a:gd name="T10" fmla="*/ 27 w 127"/>
                <a:gd name="T11" fmla="*/ 10 h 127"/>
                <a:gd name="T12" fmla="*/ 39 w 127"/>
                <a:gd name="T13" fmla="*/ 4 h 127"/>
                <a:gd name="T14" fmla="*/ 50 w 127"/>
                <a:gd name="T15" fmla="*/ 2 h 127"/>
                <a:gd name="T16" fmla="*/ 63 w 127"/>
                <a:gd name="T17" fmla="*/ 0 h 127"/>
                <a:gd name="T18" fmla="*/ 76 w 127"/>
                <a:gd name="T19" fmla="*/ 2 h 127"/>
                <a:gd name="T20" fmla="*/ 88 w 127"/>
                <a:gd name="T21" fmla="*/ 4 h 127"/>
                <a:gd name="T22" fmla="*/ 99 w 127"/>
                <a:gd name="T23" fmla="*/ 10 h 127"/>
                <a:gd name="T24" fmla="*/ 108 w 127"/>
                <a:gd name="T25" fmla="*/ 19 h 127"/>
                <a:gd name="T26" fmla="*/ 117 w 127"/>
                <a:gd name="T27" fmla="*/ 28 h 127"/>
                <a:gd name="T28" fmla="*/ 122 w 127"/>
                <a:gd name="T29" fmla="*/ 39 h 127"/>
                <a:gd name="T30" fmla="*/ 125 w 127"/>
                <a:gd name="T31" fmla="*/ 51 h 127"/>
                <a:gd name="T32" fmla="*/ 127 w 127"/>
                <a:gd name="T33" fmla="*/ 64 h 127"/>
                <a:gd name="T34" fmla="*/ 125 w 127"/>
                <a:gd name="T35" fmla="*/ 76 h 127"/>
                <a:gd name="T36" fmla="*/ 122 w 127"/>
                <a:gd name="T37" fmla="*/ 88 h 127"/>
                <a:gd name="T38" fmla="*/ 117 w 127"/>
                <a:gd name="T39" fmla="*/ 100 h 127"/>
                <a:gd name="T40" fmla="*/ 108 w 127"/>
                <a:gd name="T41" fmla="*/ 108 h 127"/>
                <a:gd name="T42" fmla="*/ 99 w 127"/>
                <a:gd name="T43" fmla="*/ 117 h 127"/>
                <a:gd name="T44" fmla="*/ 88 w 127"/>
                <a:gd name="T45" fmla="*/ 123 h 127"/>
                <a:gd name="T46" fmla="*/ 76 w 127"/>
                <a:gd name="T47" fmla="*/ 125 h 127"/>
                <a:gd name="T48" fmla="*/ 63 w 127"/>
                <a:gd name="T49" fmla="*/ 127 h 127"/>
                <a:gd name="T50" fmla="*/ 50 w 127"/>
                <a:gd name="T51" fmla="*/ 125 h 127"/>
                <a:gd name="T52" fmla="*/ 39 w 127"/>
                <a:gd name="T53" fmla="*/ 123 h 127"/>
                <a:gd name="T54" fmla="*/ 27 w 127"/>
                <a:gd name="T55" fmla="*/ 117 h 127"/>
                <a:gd name="T56" fmla="*/ 19 w 127"/>
                <a:gd name="T57" fmla="*/ 108 h 127"/>
                <a:gd name="T58" fmla="*/ 10 w 127"/>
                <a:gd name="T59" fmla="*/ 100 h 127"/>
                <a:gd name="T60" fmla="*/ 4 w 127"/>
                <a:gd name="T61" fmla="*/ 88 h 127"/>
                <a:gd name="T62" fmla="*/ 0 w 127"/>
                <a:gd name="T63" fmla="*/ 76 h 127"/>
                <a:gd name="T64" fmla="*/ 0 w 127"/>
                <a:gd name="T65" fmla="*/ 6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0" y="64"/>
                  </a:move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9" y="19"/>
                  </a:lnTo>
                  <a:lnTo>
                    <a:pt x="27" y="10"/>
                  </a:lnTo>
                  <a:lnTo>
                    <a:pt x="39" y="4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4"/>
                  </a:lnTo>
                  <a:lnTo>
                    <a:pt x="99" y="10"/>
                  </a:lnTo>
                  <a:lnTo>
                    <a:pt x="108" y="19"/>
                  </a:lnTo>
                  <a:lnTo>
                    <a:pt x="117" y="28"/>
                  </a:lnTo>
                  <a:lnTo>
                    <a:pt x="122" y="39"/>
                  </a:lnTo>
                  <a:lnTo>
                    <a:pt x="125" y="51"/>
                  </a:lnTo>
                  <a:lnTo>
                    <a:pt x="127" y="64"/>
                  </a:lnTo>
                  <a:lnTo>
                    <a:pt x="125" y="76"/>
                  </a:lnTo>
                  <a:lnTo>
                    <a:pt x="122" y="88"/>
                  </a:lnTo>
                  <a:lnTo>
                    <a:pt x="117" y="100"/>
                  </a:lnTo>
                  <a:lnTo>
                    <a:pt x="108" y="108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5"/>
                  </a:lnTo>
                  <a:lnTo>
                    <a:pt x="63" y="127"/>
                  </a:lnTo>
                  <a:lnTo>
                    <a:pt x="50" y="125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B1BE8DEF-31E2-4C2E-BE8E-C66FFE22B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6286" y="4296152"/>
              <a:ext cx="66675" cy="68263"/>
            </a:xfrm>
            <a:custGeom>
              <a:avLst/>
              <a:gdLst>
                <a:gd name="T0" fmla="*/ 0 w 126"/>
                <a:gd name="T1" fmla="*/ 65 h 129"/>
                <a:gd name="T2" fmla="*/ 1 w 126"/>
                <a:gd name="T3" fmla="*/ 52 h 129"/>
                <a:gd name="T4" fmla="*/ 4 w 126"/>
                <a:gd name="T5" fmla="*/ 39 h 129"/>
                <a:gd name="T6" fmla="*/ 10 w 126"/>
                <a:gd name="T7" fmla="*/ 29 h 129"/>
                <a:gd name="T8" fmla="*/ 18 w 126"/>
                <a:gd name="T9" fmla="*/ 19 h 129"/>
                <a:gd name="T10" fmla="*/ 27 w 126"/>
                <a:gd name="T11" fmla="*/ 12 h 129"/>
                <a:gd name="T12" fmla="*/ 39 w 126"/>
                <a:gd name="T13" fmla="*/ 6 h 129"/>
                <a:gd name="T14" fmla="*/ 50 w 126"/>
                <a:gd name="T15" fmla="*/ 2 h 129"/>
                <a:gd name="T16" fmla="*/ 63 w 126"/>
                <a:gd name="T17" fmla="*/ 0 h 129"/>
                <a:gd name="T18" fmla="*/ 76 w 126"/>
                <a:gd name="T19" fmla="*/ 2 h 129"/>
                <a:gd name="T20" fmla="*/ 87 w 126"/>
                <a:gd name="T21" fmla="*/ 6 h 129"/>
                <a:gd name="T22" fmla="*/ 99 w 126"/>
                <a:gd name="T23" fmla="*/ 12 h 129"/>
                <a:gd name="T24" fmla="*/ 108 w 126"/>
                <a:gd name="T25" fmla="*/ 19 h 129"/>
                <a:gd name="T26" fmla="*/ 116 w 126"/>
                <a:gd name="T27" fmla="*/ 29 h 129"/>
                <a:gd name="T28" fmla="*/ 122 w 126"/>
                <a:gd name="T29" fmla="*/ 39 h 129"/>
                <a:gd name="T30" fmla="*/ 125 w 126"/>
                <a:gd name="T31" fmla="*/ 52 h 129"/>
                <a:gd name="T32" fmla="*/ 126 w 126"/>
                <a:gd name="T33" fmla="*/ 65 h 129"/>
                <a:gd name="T34" fmla="*/ 125 w 126"/>
                <a:gd name="T35" fmla="*/ 77 h 129"/>
                <a:gd name="T36" fmla="*/ 122 w 126"/>
                <a:gd name="T37" fmla="*/ 90 h 129"/>
                <a:gd name="T38" fmla="*/ 116 w 126"/>
                <a:gd name="T39" fmla="*/ 100 h 129"/>
                <a:gd name="T40" fmla="*/ 108 w 126"/>
                <a:gd name="T41" fmla="*/ 110 h 129"/>
                <a:gd name="T42" fmla="*/ 99 w 126"/>
                <a:gd name="T43" fmla="*/ 117 h 129"/>
                <a:gd name="T44" fmla="*/ 87 w 126"/>
                <a:gd name="T45" fmla="*/ 123 h 129"/>
                <a:gd name="T46" fmla="*/ 76 w 126"/>
                <a:gd name="T47" fmla="*/ 127 h 129"/>
                <a:gd name="T48" fmla="*/ 63 w 126"/>
                <a:gd name="T49" fmla="*/ 129 h 129"/>
                <a:gd name="T50" fmla="*/ 50 w 126"/>
                <a:gd name="T51" fmla="*/ 127 h 129"/>
                <a:gd name="T52" fmla="*/ 39 w 126"/>
                <a:gd name="T53" fmla="*/ 123 h 129"/>
                <a:gd name="T54" fmla="*/ 27 w 126"/>
                <a:gd name="T55" fmla="*/ 117 h 129"/>
                <a:gd name="T56" fmla="*/ 18 w 126"/>
                <a:gd name="T57" fmla="*/ 110 h 129"/>
                <a:gd name="T58" fmla="*/ 10 w 126"/>
                <a:gd name="T59" fmla="*/ 100 h 129"/>
                <a:gd name="T60" fmla="*/ 4 w 126"/>
                <a:gd name="T61" fmla="*/ 90 h 129"/>
                <a:gd name="T62" fmla="*/ 1 w 126"/>
                <a:gd name="T63" fmla="*/ 77 h 129"/>
                <a:gd name="T64" fmla="*/ 0 w 126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6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3229305C-CD9E-68FB-E201-A22ACCB01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1236" y="4296152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4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7 w 128"/>
                <a:gd name="T11" fmla="*/ 12 h 129"/>
                <a:gd name="T12" fmla="*/ 38 w 128"/>
                <a:gd name="T13" fmla="*/ 6 h 129"/>
                <a:gd name="T14" fmla="*/ 50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7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7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0 w 128"/>
                <a:gd name="T51" fmla="*/ 127 h 129"/>
                <a:gd name="T52" fmla="*/ 38 w 128"/>
                <a:gd name="T53" fmla="*/ 123 h 129"/>
                <a:gd name="T54" fmla="*/ 27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4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4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7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7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7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8" y="123"/>
                  </a:lnTo>
                  <a:lnTo>
                    <a:pt x="27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4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6CDDF16F-20F3-86CB-4BAF-718BD42F9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7773" y="4296152"/>
              <a:ext cx="66675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3 w 128"/>
                <a:gd name="T17" fmla="*/ 0 h 129"/>
                <a:gd name="T18" fmla="*/ 76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6 w 128"/>
                <a:gd name="T47" fmla="*/ 127 h 129"/>
                <a:gd name="T48" fmla="*/ 63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EC0B156E-4F0C-A62C-C1D6-C8C613AC9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723" y="4296152"/>
              <a:ext cx="68263" cy="68263"/>
            </a:xfrm>
            <a:custGeom>
              <a:avLst/>
              <a:gdLst>
                <a:gd name="T0" fmla="*/ 0 w 128"/>
                <a:gd name="T1" fmla="*/ 65 h 129"/>
                <a:gd name="T2" fmla="*/ 1 w 128"/>
                <a:gd name="T3" fmla="*/ 52 h 129"/>
                <a:gd name="T4" fmla="*/ 5 w 128"/>
                <a:gd name="T5" fmla="*/ 39 h 129"/>
                <a:gd name="T6" fmla="*/ 11 w 128"/>
                <a:gd name="T7" fmla="*/ 29 h 129"/>
                <a:gd name="T8" fmla="*/ 18 w 128"/>
                <a:gd name="T9" fmla="*/ 19 h 129"/>
                <a:gd name="T10" fmla="*/ 28 w 128"/>
                <a:gd name="T11" fmla="*/ 12 h 129"/>
                <a:gd name="T12" fmla="*/ 38 w 128"/>
                <a:gd name="T13" fmla="*/ 6 h 129"/>
                <a:gd name="T14" fmla="*/ 51 w 128"/>
                <a:gd name="T15" fmla="*/ 2 h 129"/>
                <a:gd name="T16" fmla="*/ 64 w 128"/>
                <a:gd name="T17" fmla="*/ 0 h 129"/>
                <a:gd name="T18" fmla="*/ 77 w 128"/>
                <a:gd name="T19" fmla="*/ 2 h 129"/>
                <a:gd name="T20" fmla="*/ 89 w 128"/>
                <a:gd name="T21" fmla="*/ 6 h 129"/>
                <a:gd name="T22" fmla="*/ 99 w 128"/>
                <a:gd name="T23" fmla="*/ 12 h 129"/>
                <a:gd name="T24" fmla="*/ 109 w 128"/>
                <a:gd name="T25" fmla="*/ 19 h 129"/>
                <a:gd name="T26" fmla="*/ 116 w 128"/>
                <a:gd name="T27" fmla="*/ 29 h 129"/>
                <a:gd name="T28" fmla="*/ 122 w 128"/>
                <a:gd name="T29" fmla="*/ 39 h 129"/>
                <a:gd name="T30" fmla="*/ 126 w 128"/>
                <a:gd name="T31" fmla="*/ 52 h 129"/>
                <a:gd name="T32" fmla="*/ 128 w 128"/>
                <a:gd name="T33" fmla="*/ 65 h 129"/>
                <a:gd name="T34" fmla="*/ 126 w 128"/>
                <a:gd name="T35" fmla="*/ 77 h 129"/>
                <a:gd name="T36" fmla="*/ 122 w 128"/>
                <a:gd name="T37" fmla="*/ 90 h 129"/>
                <a:gd name="T38" fmla="*/ 116 w 128"/>
                <a:gd name="T39" fmla="*/ 100 h 129"/>
                <a:gd name="T40" fmla="*/ 109 w 128"/>
                <a:gd name="T41" fmla="*/ 110 h 129"/>
                <a:gd name="T42" fmla="*/ 99 w 128"/>
                <a:gd name="T43" fmla="*/ 117 h 129"/>
                <a:gd name="T44" fmla="*/ 89 w 128"/>
                <a:gd name="T45" fmla="*/ 123 h 129"/>
                <a:gd name="T46" fmla="*/ 77 w 128"/>
                <a:gd name="T47" fmla="*/ 127 h 129"/>
                <a:gd name="T48" fmla="*/ 64 w 128"/>
                <a:gd name="T49" fmla="*/ 129 h 129"/>
                <a:gd name="T50" fmla="*/ 51 w 128"/>
                <a:gd name="T51" fmla="*/ 127 h 129"/>
                <a:gd name="T52" fmla="*/ 38 w 128"/>
                <a:gd name="T53" fmla="*/ 123 h 129"/>
                <a:gd name="T54" fmla="*/ 28 w 128"/>
                <a:gd name="T55" fmla="*/ 117 h 129"/>
                <a:gd name="T56" fmla="*/ 18 w 128"/>
                <a:gd name="T57" fmla="*/ 110 h 129"/>
                <a:gd name="T58" fmla="*/ 11 w 128"/>
                <a:gd name="T59" fmla="*/ 100 h 129"/>
                <a:gd name="T60" fmla="*/ 5 w 128"/>
                <a:gd name="T61" fmla="*/ 90 h 129"/>
                <a:gd name="T62" fmla="*/ 1 w 128"/>
                <a:gd name="T63" fmla="*/ 77 h 129"/>
                <a:gd name="T64" fmla="*/ 0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0" y="65"/>
                  </a:moveTo>
                  <a:lnTo>
                    <a:pt x="1" y="52"/>
                  </a:lnTo>
                  <a:lnTo>
                    <a:pt x="5" y="39"/>
                  </a:lnTo>
                  <a:lnTo>
                    <a:pt x="11" y="29"/>
                  </a:lnTo>
                  <a:lnTo>
                    <a:pt x="18" y="19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1" y="2"/>
                  </a:lnTo>
                  <a:lnTo>
                    <a:pt x="64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99" y="12"/>
                  </a:lnTo>
                  <a:lnTo>
                    <a:pt x="109" y="19"/>
                  </a:lnTo>
                  <a:lnTo>
                    <a:pt x="116" y="29"/>
                  </a:lnTo>
                  <a:lnTo>
                    <a:pt x="122" y="39"/>
                  </a:lnTo>
                  <a:lnTo>
                    <a:pt x="126" y="52"/>
                  </a:lnTo>
                  <a:lnTo>
                    <a:pt x="128" y="65"/>
                  </a:lnTo>
                  <a:lnTo>
                    <a:pt x="126" y="77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9" y="110"/>
                  </a:lnTo>
                  <a:lnTo>
                    <a:pt x="99" y="117"/>
                  </a:lnTo>
                  <a:lnTo>
                    <a:pt x="89" y="123"/>
                  </a:lnTo>
                  <a:lnTo>
                    <a:pt x="77" y="127"/>
                  </a:lnTo>
                  <a:lnTo>
                    <a:pt x="64" y="129"/>
                  </a:lnTo>
                  <a:lnTo>
                    <a:pt x="51" y="127"/>
                  </a:lnTo>
                  <a:lnTo>
                    <a:pt x="38" y="123"/>
                  </a:lnTo>
                  <a:lnTo>
                    <a:pt x="28" y="117"/>
                  </a:lnTo>
                  <a:lnTo>
                    <a:pt x="18" y="110"/>
                  </a:lnTo>
                  <a:lnTo>
                    <a:pt x="11" y="100"/>
                  </a:lnTo>
                  <a:lnTo>
                    <a:pt x="5" y="90"/>
                  </a:lnTo>
                  <a:lnTo>
                    <a:pt x="1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2B700023-49E1-45E6-2BA6-D8A8B1522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261" y="4296152"/>
              <a:ext cx="66675" cy="68263"/>
            </a:xfrm>
            <a:custGeom>
              <a:avLst/>
              <a:gdLst>
                <a:gd name="T0" fmla="*/ 0 w 127"/>
                <a:gd name="T1" fmla="*/ 65 h 129"/>
                <a:gd name="T2" fmla="*/ 0 w 127"/>
                <a:gd name="T3" fmla="*/ 52 h 129"/>
                <a:gd name="T4" fmla="*/ 4 w 127"/>
                <a:gd name="T5" fmla="*/ 39 h 129"/>
                <a:gd name="T6" fmla="*/ 10 w 127"/>
                <a:gd name="T7" fmla="*/ 29 h 129"/>
                <a:gd name="T8" fmla="*/ 19 w 127"/>
                <a:gd name="T9" fmla="*/ 19 h 129"/>
                <a:gd name="T10" fmla="*/ 27 w 127"/>
                <a:gd name="T11" fmla="*/ 12 h 129"/>
                <a:gd name="T12" fmla="*/ 39 w 127"/>
                <a:gd name="T13" fmla="*/ 6 h 129"/>
                <a:gd name="T14" fmla="*/ 50 w 127"/>
                <a:gd name="T15" fmla="*/ 2 h 129"/>
                <a:gd name="T16" fmla="*/ 63 w 127"/>
                <a:gd name="T17" fmla="*/ 0 h 129"/>
                <a:gd name="T18" fmla="*/ 76 w 127"/>
                <a:gd name="T19" fmla="*/ 2 h 129"/>
                <a:gd name="T20" fmla="*/ 88 w 127"/>
                <a:gd name="T21" fmla="*/ 6 h 129"/>
                <a:gd name="T22" fmla="*/ 99 w 127"/>
                <a:gd name="T23" fmla="*/ 12 h 129"/>
                <a:gd name="T24" fmla="*/ 108 w 127"/>
                <a:gd name="T25" fmla="*/ 19 h 129"/>
                <a:gd name="T26" fmla="*/ 117 w 127"/>
                <a:gd name="T27" fmla="*/ 29 h 129"/>
                <a:gd name="T28" fmla="*/ 122 w 127"/>
                <a:gd name="T29" fmla="*/ 39 h 129"/>
                <a:gd name="T30" fmla="*/ 125 w 127"/>
                <a:gd name="T31" fmla="*/ 52 h 129"/>
                <a:gd name="T32" fmla="*/ 127 w 127"/>
                <a:gd name="T33" fmla="*/ 65 h 129"/>
                <a:gd name="T34" fmla="*/ 125 w 127"/>
                <a:gd name="T35" fmla="*/ 77 h 129"/>
                <a:gd name="T36" fmla="*/ 122 w 127"/>
                <a:gd name="T37" fmla="*/ 90 h 129"/>
                <a:gd name="T38" fmla="*/ 117 w 127"/>
                <a:gd name="T39" fmla="*/ 100 h 129"/>
                <a:gd name="T40" fmla="*/ 108 w 127"/>
                <a:gd name="T41" fmla="*/ 110 h 129"/>
                <a:gd name="T42" fmla="*/ 99 w 127"/>
                <a:gd name="T43" fmla="*/ 117 h 129"/>
                <a:gd name="T44" fmla="*/ 88 w 127"/>
                <a:gd name="T45" fmla="*/ 123 h 129"/>
                <a:gd name="T46" fmla="*/ 76 w 127"/>
                <a:gd name="T47" fmla="*/ 127 h 129"/>
                <a:gd name="T48" fmla="*/ 63 w 127"/>
                <a:gd name="T49" fmla="*/ 129 h 129"/>
                <a:gd name="T50" fmla="*/ 50 w 127"/>
                <a:gd name="T51" fmla="*/ 127 h 129"/>
                <a:gd name="T52" fmla="*/ 39 w 127"/>
                <a:gd name="T53" fmla="*/ 123 h 129"/>
                <a:gd name="T54" fmla="*/ 27 w 127"/>
                <a:gd name="T55" fmla="*/ 117 h 129"/>
                <a:gd name="T56" fmla="*/ 19 w 127"/>
                <a:gd name="T57" fmla="*/ 110 h 129"/>
                <a:gd name="T58" fmla="*/ 10 w 127"/>
                <a:gd name="T59" fmla="*/ 100 h 129"/>
                <a:gd name="T60" fmla="*/ 4 w 127"/>
                <a:gd name="T61" fmla="*/ 90 h 129"/>
                <a:gd name="T62" fmla="*/ 0 w 127"/>
                <a:gd name="T63" fmla="*/ 77 h 129"/>
                <a:gd name="T64" fmla="*/ 0 w 127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9">
                  <a:moveTo>
                    <a:pt x="0" y="65"/>
                  </a:moveTo>
                  <a:lnTo>
                    <a:pt x="0" y="52"/>
                  </a:lnTo>
                  <a:lnTo>
                    <a:pt x="4" y="39"/>
                  </a:lnTo>
                  <a:lnTo>
                    <a:pt x="10" y="29"/>
                  </a:lnTo>
                  <a:lnTo>
                    <a:pt x="19" y="19"/>
                  </a:lnTo>
                  <a:lnTo>
                    <a:pt x="27" y="12"/>
                  </a:lnTo>
                  <a:lnTo>
                    <a:pt x="39" y="6"/>
                  </a:lnTo>
                  <a:lnTo>
                    <a:pt x="50" y="2"/>
                  </a:lnTo>
                  <a:lnTo>
                    <a:pt x="63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8" y="19"/>
                  </a:lnTo>
                  <a:lnTo>
                    <a:pt x="117" y="29"/>
                  </a:lnTo>
                  <a:lnTo>
                    <a:pt x="122" y="39"/>
                  </a:lnTo>
                  <a:lnTo>
                    <a:pt x="125" y="52"/>
                  </a:lnTo>
                  <a:lnTo>
                    <a:pt x="127" y="65"/>
                  </a:lnTo>
                  <a:lnTo>
                    <a:pt x="125" y="77"/>
                  </a:lnTo>
                  <a:lnTo>
                    <a:pt x="122" y="90"/>
                  </a:lnTo>
                  <a:lnTo>
                    <a:pt x="117" y="100"/>
                  </a:lnTo>
                  <a:lnTo>
                    <a:pt x="108" y="110"/>
                  </a:lnTo>
                  <a:lnTo>
                    <a:pt x="99" y="117"/>
                  </a:lnTo>
                  <a:lnTo>
                    <a:pt x="88" y="123"/>
                  </a:lnTo>
                  <a:lnTo>
                    <a:pt x="76" y="127"/>
                  </a:lnTo>
                  <a:lnTo>
                    <a:pt x="63" y="129"/>
                  </a:lnTo>
                  <a:lnTo>
                    <a:pt x="50" y="127"/>
                  </a:lnTo>
                  <a:lnTo>
                    <a:pt x="39" y="123"/>
                  </a:lnTo>
                  <a:lnTo>
                    <a:pt x="27" y="117"/>
                  </a:lnTo>
                  <a:lnTo>
                    <a:pt x="19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7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B0604020202020204" charset="0"/>
                <a:ea typeface="Roboto" panose="020B060402020202020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CB552BF-F1E1-B9BC-CF0F-4E4766DD13AD}"/>
              </a:ext>
            </a:extLst>
          </p:cNvPr>
          <p:cNvGrpSpPr/>
          <p:nvPr/>
        </p:nvGrpSpPr>
        <p:grpSpPr>
          <a:xfrm>
            <a:off x="-1" y="2224369"/>
            <a:ext cx="4591448" cy="3855721"/>
            <a:chOff x="-1" y="2224369"/>
            <a:chExt cx="4591448" cy="3855721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F3C8272F-374B-408E-AD28-887661BEB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3"/>
            <a:stretch/>
          </p:blipFill>
          <p:spPr>
            <a:xfrm>
              <a:off x="0" y="2224369"/>
              <a:ext cx="4591447" cy="3855721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человек, ноутбук, внутрен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8F6DDA37-9E93-D8A3-1BA7-3932B10CD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6" t="-48" r="13760" b="10697"/>
            <a:stretch/>
          </p:blipFill>
          <p:spPr>
            <a:xfrm>
              <a:off x="-1" y="2511037"/>
              <a:ext cx="3738855" cy="2976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403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руговая 131">
            <a:extLst>
              <a:ext uri="{FF2B5EF4-FFF2-40B4-BE49-F238E27FC236}">
                <a16:creationId xmlns:a16="http://schemas.microsoft.com/office/drawing/2014/main" id="{E4A897CC-28B9-004C-A6FA-B1981D8C0743}"/>
              </a:ext>
            </a:extLst>
          </p:cNvPr>
          <p:cNvSpPr/>
          <p:nvPr/>
        </p:nvSpPr>
        <p:spPr>
          <a:xfrm>
            <a:off x="1445184" y="1171534"/>
            <a:ext cx="5077288" cy="4765040"/>
          </a:xfrm>
          <a:prstGeom prst="pie">
            <a:avLst>
              <a:gd name="adj1" fmla="val 16200001"/>
              <a:gd name="adj2" fmla="val 10808681"/>
            </a:avLst>
          </a:prstGeom>
          <a:gradFill>
            <a:gsLst>
              <a:gs pos="0">
                <a:srgbClr val="004053"/>
              </a:gs>
              <a:gs pos="100000">
                <a:srgbClr val="2E8890"/>
              </a:gs>
            </a:gsLst>
            <a:lin ang="0" scaled="0"/>
          </a:gradFill>
        </p:spPr>
        <p:txBody>
          <a:bodyPr wrap="square" anchor="ctr">
            <a:noAutofit/>
          </a:bodyPr>
          <a:lstStyle/>
          <a:p>
            <a:pPr marL="7701">
              <a:spcBef>
                <a:spcPts val="600"/>
              </a:spcBef>
            </a:pPr>
            <a:endParaRPr lang="ru-RU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570AEC9-99FA-7857-6CF3-5BAF76C5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5773" y="1949241"/>
            <a:ext cx="4765040" cy="49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680447" y="1"/>
            <a:ext cx="8434397" cy="126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ЭКОСИСТЕМА СЕРВИСОВ ОНКОЛОГИЯ </a:t>
            </a:r>
          </a:p>
        </p:txBody>
      </p:sp>
      <p:sp>
        <p:nvSpPr>
          <p:cNvPr id="2" name="Rectangle 96">
            <a:extLst>
              <a:ext uri="{FF2B5EF4-FFF2-40B4-BE49-F238E27FC236}">
                <a16:creationId xmlns:a16="http://schemas.microsoft.com/office/drawing/2014/main" id="{DD5314DB-F311-3255-686F-05B0B98E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894" y="3433195"/>
            <a:ext cx="4765040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Clr>
                <a:srgbClr val="8CD1F3"/>
              </a:buClr>
              <a:buSzPct val="100000"/>
              <a:buFont typeface="Arial" panose="020B0604020202020204" pitchFamily="34" charset="0"/>
              <a:buChar char="•"/>
              <a:defRPr sz="1400">
                <a:latin typeface="Gilroy Light"/>
                <a:ea typeface="Gilroy Light"/>
                <a:cs typeface="Gilroy Light"/>
                <a:sym typeface="Gilroy Light"/>
              </a:defRPr>
            </a:pPr>
            <a:r>
              <a:rPr lang="ru-RU" sz="1200">
                <a:latin typeface="+mn-lt"/>
              </a:rPr>
              <a:t>Стандартизация бизнес процессов на уровне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медицинской организации, сети клиник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или региона в отношении </a:t>
            </a:r>
            <a:r>
              <a:rPr lang="ru-RU" sz="1200" err="1">
                <a:latin typeface="+mn-lt"/>
              </a:rPr>
              <a:t>онкопациентов</a:t>
            </a:r>
            <a:endParaRPr lang="ru-RU" sz="1200">
              <a:latin typeface="+mn-lt"/>
            </a:endParaRPr>
          </a:p>
          <a:p>
            <a:pPr marL="171450" indent="-171450">
              <a:spcBef>
                <a:spcPts val="600"/>
              </a:spcBef>
              <a:buClr>
                <a:srgbClr val="8CD1F3"/>
              </a:buClr>
              <a:buSzPct val="100000"/>
              <a:buFont typeface="Arial" panose="020B0604020202020204" pitchFamily="34" charset="0"/>
              <a:buChar char="•"/>
              <a:defRPr sz="1400">
                <a:latin typeface="Gilroy Light"/>
                <a:ea typeface="Gilroy Light"/>
                <a:cs typeface="Gilroy Light"/>
                <a:sym typeface="Gilroy Light"/>
              </a:defRPr>
            </a:pPr>
            <a:r>
              <a:rPr lang="ru-RU" sz="1200">
                <a:latin typeface="+mn-lt"/>
              </a:rPr>
              <a:t>Высокая степень структурированности клинических данных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по ведению и лечению онкологических заболеваний</a:t>
            </a:r>
          </a:p>
          <a:p>
            <a:pPr marL="171450" indent="-171450">
              <a:spcBef>
                <a:spcPts val="600"/>
              </a:spcBef>
              <a:buClr>
                <a:srgbClr val="8CD1F3"/>
              </a:buClr>
              <a:buSzPct val="100000"/>
              <a:buFont typeface="Arial" panose="020B0604020202020204" pitchFamily="34" charset="0"/>
              <a:buChar char="•"/>
              <a:defRPr sz="1400">
                <a:latin typeface="Gilroy Light"/>
                <a:ea typeface="Gilroy Light"/>
                <a:cs typeface="Gilroy Light"/>
                <a:sym typeface="Gilroy Light"/>
              </a:defRPr>
            </a:pPr>
            <a:r>
              <a:rPr lang="ru-RU" sz="1200">
                <a:latin typeface="+mn-lt"/>
              </a:rPr>
              <a:t>Безопасная и универсальная система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для обмена медицинскими данными</a:t>
            </a:r>
          </a:p>
          <a:p>
            <a:pPr marL="171450" indent="-171450">
              <a:spcBef>
                <a:spcPts val="600"/>
              </a:spcBef>
              <a:buClr>
                <a:srgbClr val="8CD1F3"/>
              </a:buClr>
              <a:buSzPct val="100000"/>
              <a:buFont typeface="Arial" panose="020B0604020202020204" pitchFamily="34" charset="0"/>
              <a:buChar char="•"/>
              <a:defRPr sz="1400">
                <a:latin typeface="Gilroy Light"/>
                <a:ea typeface="Gilroy Light"/>
                <a:cs typeface="Gilroy Light"/>
                <a:sym typeface="Gilroy Light"/>
              </a:defRPr>
            </a:pPr>
            <a:r>
              <a:rPr lang="ru-RU" sz="1200">
                <a:latin typeface="+mn-lt"/>
              </a:rPr>
              <a:t>Предоставление клиницистам удобных инструментов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для поддержки принятия врачебных решений</a:t>
            </a:r>
            <a:endParaRPr kumimoji="0" lang="ru-RU" altLang="ru-RU" sz="1200" b="0" i="0" u="none" strike="noStrike" cap="none" normalizeH="0" baseline="0">
              <a:ln>
                <a:noFill/>
              </a:ln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3" name="Rectangle 102">
            <a:extLst>
              <a:ext uri="{FF2B5EF4-FFF2-40B4-BE49-F238E27FC236}">
                <a16:creationId xmlns:a16="http://schemas.microsoft.com/office/drawing/2014/main" id="{3384ECB9-95B4-89B2-21A3-0AA578DE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6751" y="5551863"/>
            <a:ext cx="16270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>
                <a:solidFill>
                  <a:schemeClr val="accent1"/>
                </a:solidFill>
                <a:latin typeface="+mn-lt"/>
                <a:ea typeface="Roboto" panose="020B0604020202020204" charset="0"/>
              </a:rPr>
              <a:t>1,7</a:t>
            </a:r>
            <a:r>
              <a:rPr kumimoji="0" lang="ru-RU" altLang="ru-RU" sz="14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  <a:t> ТЫС. ВРАЧЕЙ</a:t>
            </a:r>
          </a:p>
          <a:p>
            <a:r>
              <a:rPr kumimoji="0" lang="ru-RU" altLang="ru-RU" sz="12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Работают с продуктом</a:t>
            </a:r>
            <a:endParaRPr kumimoji="0" lang="ru-RU" altLang="ru-RU" sz="1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4" name="Rectangle 104">
            <a:extLst>
              <a:ext uri="{FF2B5EF4-FFF2-40B4-BE49-F238E27FC236}">
                <a16:creationId xmlns:a16="http://schemas.microsoft.com/office/drawing/2014/main" id="{2307240F-6906-B12B-742E-1516157E0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6751" y="6107755"/>
            <a:ext cx="28084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>
                <a:solidFill>
                  <a:schemeClr val="accent1"/>
                </a:solidFill>
                <a:latin typeface="+mn-lt"/>
                <a:ea typeface="Roboto" panose="020B0604020202020204" charset="0"/>
              </a:rPr>
              <a:t>181+ ТЫС. СЛУЧАЕВ </a:t>
            </a:r>
            <a:r>
              <a:rPr kumimoji="0" lang="ru-RU" altLang="ru-RU" sz="140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Roboto" panose="020B0604020202020204" charset="0"/>
              </a:rPr>
              <a:t>ЛЕЧЕНИЯ </a:t>
            </a:r>
          </a:p>
          <a:p>
            <a:r>
              <a:rPr kumimoji="0" lang="ru-RU" altLang="ru-RU" sz="120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Проведено с использованием системы</a:t>
            </a:r>
            <a:endParaRPr kumimoji="0" lang="ru-RU" altLang="ru-RU" sz="1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7265E-5D0A-2BC3-EE23-531C5D5AC169}"/>
              </a:ext>
            </a:extLst>
          </p:cNvPr>
          <p:cNvSpPr txBox="1"/>
          <p:nvPr/>
        </p:nvSpPr>
        <p:spPr>
          <a:xfrm>
            <a:off x="6789531" y="1378030"/>
            <a:ext cx="2892352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4053"/>
              </a:gs>
              <a:gs pos="100000">
                <a:srgbClr val="2E8890"/>
              </a:gs>
            </a:gsLst>
            <a:lin ang="0" scaled="0"/>
          </a:gradFill>
        </p:spPr>
        <p:txBody>
          <a:bodyPr wrap="square" lIns="180000" rIns="180000" anchor="ctr">
            <a:noAutofit/>
          </a:bodyPr>
          <a:lstStyle/>
          <a:p>
            <a:pPr marL="7701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Roboto" panose="02000000000000000000" pitchFamily="2" charset="0"/>
                <a:cs typeface="+mn-cs"/>
              </a:rPr>
              <a:t>Эффект от внедрения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B0E75-8385-C3AB-E473-FB21AF8A60EF}"/>
              </a:ext>
            </a:extLst>
          </p:cNvPr>
          <p:cNvSpPr txBox="1"/>
          <p:nvPr/>
        </p:nvSpPr>
        <p:spPr>
          <a:xfrm>
            <a:off x="6797828" y="2933236"/>
            <a:ext cx="2769195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4053"/>
              </a:gs>
              <a:gs pos="100000">
                <a:srgbClr val="2E8890"/>
              </a:gs>
            </a:gsLst>
            <a:lin ang="0" scaled="0"/>
          </a:gradFill>
        </p:spPr>
        <p:txBody>
          <a:bodyPr wrap="square" lIns="180000" rIns="180000" anchor="ctr">
            <a:noAutofit/>
          </a:bodyPr>
          <a:lstStyle/>
          <a:p>
            <a:pPr marL="7701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Roboto" panose="02000000000000000000" pitchFamily="2" charset="0"/>
                <a:cs typeface="+mn-cs"/>
              </a:rPr>
              <a:t>Решаемые задачи</a:t>
            </a:r>
          </a:p>
        </p:txBody>
      </p:sp>
      <p:sp>
        <p:nvSpPr>
          <p:cNvPr id="8" name="Rectangle 96">
            <a:extLst>
              <a:ext uri="{FF2B5EF4-FFF2-40B4-BE49-F238E27FC236}">
                <a16:creationId xmlns:a16="http://schemas.microsoft.com/office/drawing/2014/main" id="{CF95FD1E-B9C4-A446-4D78-2ADC6A22D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85" y="1919916"/>
            <a:ext cx="4027431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8CD1F3"/>
              </a:buClr>
              <a:buSzPct val="100000"/>
              <a:defRPr sz="1400">
                <a:latin typeface="Gilroy Light"/>
                <a:ea typeface="Gilroy Light"/>
                <a:cs typeface="Gilroy Light"/>
                <a:sym typeface="Gilroy Light"/>
              </a:defRPr>
            </a:pPr>
            <a:r>
              <a:rPr lang="ru-RU" sz="1200">
                <a:latin typeface="+mn-lt"/>
              </a:rPr>
              <a:t>планов лечения РМЖ скорректированы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в процессе проведения </a:t>
            </a:r>
            <a:r>
              <a:rPr lang="ru-RU" sz="1200" err="1">
                <a:latin typeface="+mn-lt"/>
              </a:rPr>
              <a:t>онкоконсилиума</a:t>
            </a:r>
            <a:endParaRPr lang="ru-RU" sz="1200">
              <a:latin typeface="+mn-lt"/>
            </a:endParaRPr>
          </a:p>
          <a:p>
            <a:pPr>
              <a:spcBef>
                <a:spcPts val="600"/>
              </a:spcBef>
              <a:buClr>
                <a:srgbClr val="8CD1F3"/>
              </a:buClr>
              <a:buSzPct val="100000"/>
              <a:defRPr sz="1400">
                <a:latin typeface="Gilroy Light"/>
                <a:ea typeface="Gilroy Light"/>
                <a:cs typeface="Gilroy Light"/>
                <a:sym typeface="Gilroy Light"/>
              </a:defRPr>
            </a:pPr>
            <a:r>
              <a:rPr lang="ru-RU" sz="1200">
                <a:latin typeface="+mn-lt"/>
              </a:rPr>
              <a:t>снижение стоимости лекарственной </a:t>
            </a:r>
            <a:br>
              <a:rPr lang="ru-RU" sz="1200">
                <a:latin typeface="+mn-lt"/>
              </a:rPr>
            </a:br>
            <a:r>
              <a:rPr lang="ru-RU" sz="1200">
                <a:latin typeface="+mn-lt"/>
              </a:rPr>
              <a:t>терапии при использовании продукта</a:t>
            </a:r>
          </a:p>
        </p:txBody>
      </p:sp>
      <p:sp>
        <p:nvSpPr>
          <p:cNvPr id="15" name="Rectangle 81">
            <a:extLst>
              <a:ext uri="{FF2B5EF4-FFF2-40B4-BE49-F238E27FC236}">
                <a16:creationId xmlns:a16="http://schemas.microsoft.com/office/drawing/2014/main" id="{FA5EB78B-CC6D-E6DE-A78B-5FD9CCE39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763" y="2523382"/>
            <a:ext cx="195767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Roboto" panose="020B0604020202020204" charset="0"/>
              </a:rPr>
              <a:t>Экосистема - </a:t>
            </a:r>
            <a: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набор одновременно независимых </a:t>
            </a:r>
            <a:b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и взаимодополняющих сервисов, созданных </a:t>
            </a:r>
            <a:b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</a:br>
            <a: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на основе единой методологии:  </a:t>
            </a:r>
          </a:p>
        </p:txBody>
      </p:sp>
      <p:sp>
        <p:nvSpPr>
          <p:cNvPr id="16" name="Rectangle 77">
            <a:extLst>
              <a:ext uri="{FF2B5EF4-FFF2-40B4-BE49-F238E27FC236}">
                <a16:creationId xmlns:a16="http://schemas.microsoft.com/office/drawing/2014/main" id="{7BADA83E-2476-8C0E-EA8F-1F7313465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645" y="1949803"/>
            <a:ext cx="4360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41%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7" name="Rectangle 77">
            <a:extLst>
              <a:ext uri="{FF2B5EF4-FFF2-40B4-BE49-F238E27FC236}">
                <a16:creationId xmlns:a16="http://schemas.microsoft.com/office/drawing/2014/main" id="{C78E7B10-575F-310C-7450-8839BDC7A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645" y="2371959"/>
            <a:ext cx="4360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46%</a:t>
            </a:r>
            <a:endParaRPr kumimoji="0" lang="ru-RU" alt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9AF00B-8F48-096F-A9C7-662CFF85C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1294" y="6147865"/>
            <a:ext cx="360000" cy="36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3C89C4B-AB00-40A2-07F2-F58499A7C5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3224" y="5540574"/>
            <a:ext cx="396000" cy="396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8C2ABF-E138-78D0-635E-E4240EECB6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1639" y="1616965"/>
            <a:ext cx="559232" cy="559232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30CD611-E0AD-6090-D893-D1C923B34D25}"/>
              </a:ext>
            </a:extLst>
          </p:cNvPr>
          <p:cNvCxnSpPr>
            <a:cxnSpLocks/>
          </p:cNvCxnSpPr>
          <p:nvPr/>
        </p:nvCxnSpPr>
        <p:spPr>
          <a:xfrm>
            <a:off x="4732244" y="2257617"/>
            <a:ext cx="0" cy="1143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9A5124D-3D02-9784-0201-C640063511A9}"/>
              </a:ext>
            </a:extLst>
          </p:cNvPr>
          <p:cNvSpPr txBox="1"/>
          <p:nvPr/>
        </p:nvSpPr>
        <p:spPr>
          <a:xfrm>
            <a:off x="4027773" y="3845319"/>
            <a:ext cx="219882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Консилиум </a:t>
            </a:r>
          </a:p>
          <a:p>
            <a:pPr marL="62865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Медикаментозные              назначения</a:t>
            </a:r>
          </a:p>
          <a:p>
            <a:pPr marL="62865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>
                <a:solidFill>
                  <a:srgbClr val="FFFFFF"/>
                </a:solidFill>
                <a:latin typeface="+mn-lt"/>
                <a:ea typeface="Roboto" panose="020B0604020202020204" charset="0"/>
              </a:rPr>
              <a:t>Мобильное приложение пациента</a:t>
            </a:r>
            <a:endParaRPr lang="ru-RU" altLang="ru-RU" sz="1200">
              <a:solidFill>
                <a:srgbClr val="FFFFFF"/>
              </a:solidFill>
              <a:latin typeface="+mn-lt"/>
              <a:ea typeface="Roboto" panose="020B0604020202020204" charset="0"/>
            </a:endParaRPr>
          </a:p>
        </p:txBody>
      </p:sp>
      <p:sp>
        <p:nvSpPr>
          <p:cNvPr id="7" name="Rectangle 78">
            <a:extLst>
              <a:ext uri="{FF2B5EF4-FFF2-40B4-BE49-F238E27FC236}">
                <a16:creationId xmlns:a16="http://schemas.microsoft.com/office/drawing/2014/main" id="{410FD8BB-D384-F2C5-FCBC-1BCEDBDB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2" y="1664895"/>
            <a:ext cx="18834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Внедрена система</a:t>
            </a:r>
            <a:endParaRPr kumimoji="0" lang="ru-RU" altLang="ru-RU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Roboto" panose="020B0604020202020204" charset="0"/>
            </a:endParaRPr>
          </a:p>
        </p:txBody>
      </p:sp>
      <p:sp>
        <p:nvSpPr>
          <p:cNvPr id="10" name="Rectangle 80">
            <a:extLst>
              <a:ext uri="{FF2B5EF4-FFF2-40B4-BE49-F238E27FC236}">
                <a16:creationId xmlns:a16="http://schemas.microsoft.com/office/drawing/2014/main" id="{B37FBE28-453C-6CE1-09D0-E7631497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59" y="1360489"/>
            <a:ext cx="1667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В </a:t>
            </a:r>
            <a:r>
              <a:rPr lang="ru-RU" altLang="ru-RU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1A1A1A"/>
                </a:solidFill>
                <a:effectLst/>
                <a:latin typeface="+mn-lt"/>
                <a:ea typeface="Roboto" panose="020B0604020202020204" charset="0"/>
              </a:rPr>
              <a:t> РЕГИОНАХ  </a:t>
            </a:r>
            <a:endParaRPr kumimoji="0" lang="ru-RU" altLang="ru-RU" sz="2400" b="1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D5C61D6A-66D2-AE99-DF9D-171BA0984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116" y="441304"/>
            <a:ext cx="363598" cy="337835"/>
          </a:xfrm>
        </p:spPr>
        <p:txBody>
          <a:bodyPr/>
          <a:lstStyle/>
          <a:p>
            <a:fld id="{00D99146-E8E9-48C8-9726-BF4BD8A83BA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65408"/>
      </p:ext>
    </p:extLst>
  </p:cSld>
  <p:clrMapOvr>
    <a:masterClrMapping/>
  </p:clrMapOvr>
  <p:transition spd="slow" advClick="0" advTm="13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549275"/>
            <a:ext cx="5861050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475038"/>
            <a:ext cx="51593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8"/>
          <p:cNvSpPr>
            <a:spLocks/>
          </p:cNvSpPr>
          <p:nvPr/>
        </p:nvSpPr>
        <p:spPr bwMode="auto">
          <a:xfrm>
            <a:off x="1062038" y="258763"/>
            <a:ext cx="6338888" cy="6340475"/>
          </a:xfrm>
          <a:custGeom>
            <a:avLst/>
            <a:gdLst>
              <a:gd name="T0" fmla="*/ 11981 w 11981"/>
              <a:gd name="T1" fmla="*/ 6078 h 11980"/>
              <a:gd name="T2" fmla="*/ 11942 w 11981"/>
              <a:gd name="T3" fmla="*/ 6684 h 11980"/>
              <a:gd name="T4" fmla="*/ 11844 w 11981"/>
              <a:gd name="T5" fmla="*/ 7272 h 11980"/>
              <a:gd name="T6" fmla="*/ 11690 w 11981"/>
              <a:gd name="T7" fmla="*/ 7839 h 11980"/>
              <a:gd name="T8" fmla="*/ 11484 w 11981"/>
              <a:gd name="T9" fmla="*/ 8382 h 11980"/>
              <a:gd name="T10" fmla="*/ 11229 w 11981"/>
              <a:gd name="T11" fmla="*/ 8897 h 11980"/>
              <a:gd name="T12" fmla="*/ 10927 w 11981"/>
              <a:gd name="T13" fmla="*/ 9384 h 11980"/>
              <a:gd name="T14" fmla="*/ 10581 w 11981"/>
              <a:gd name="T15" fmla="*/ 9839 h 11980"/>
              <a:gd name="T16" fmla="*/ 10195 w 11981"/>
              <a:gd name="T17" fmla="*/ 10257 h 11980"/>
              <a:gd name="T18" fmla="*/ 9770 w 11981"/>
              <a:gd name="T19" fmla="*/ 10637 h 11980"/>
              <a:gd name="T20" fmla="*/ 9312 w 11981"/>
              <a:gd name="T21" fmla="*/ 10977 h 11980"/>
              <a:gd name="T22" fmla="*/ 8821 w 11981"/>
              <a:gd name="T23" fmla="*/ 11270 h 11980"/>
              <a:gd name="T24" fmla="*/ 8302 w 11981"/>
              <a:gd name="T25" fmla="*/ 11518 h 11980"/>
              <a:gd name="T26" fmla="*/ 7754 w 11981"/>
              <a:gd name="T27" fmla="*/ 11717 h 11980"/>
              <a:gd name="T28" fmla="*/ 7186 w 11981"/>
              <a:gd name="T29" fmla="*/ 11861 h 11980"/>
              <a:gd name="T30" fmla="*/ 6597 w 11981"/>
              <a:gd name="T31" fmla="*/ 11950 h 11980"/>
              <a:gd name="T32" fmla="*/ 5990 w 11981"/>
              <a:gd name="T33" fmla="*/ 11980 h 11980"/>
              <a:gd name="T34" fmla="*/ 5378 w 11981"/>
              <a:gd name="T35" fmla="*/ 11950 h 11980"/>
              <a:gd name="T36" fmla="*/ 4784 w 11981"/>
              <a:gd name="T37" fmla="*/ 11859 h 11980"/>
              <a:gd name="T38" fmla="*/ 4209 w 11981"/>
              <a:gd name="T39" fmla="*/ 11711 h 11980"/>
              <a:gd name="T40" fmla="*/ 3659 w 11981"/>
              <a:gd name="T41" fmla="*/ 11510 h 11980"/>
              <a:gd name="T42" fmla="*/ 3135 w 11981"/>
              <a:gd name="T43" fmla="*/ 11258 h 11980"/>
              <a:gd name="T44" fmla="*/ 2641 w 11981"/>
              <a:gd name="T45" fmla="*/ 10958 h 11980"/>
              <a:gd name="T46" fmla="*/ 2180 w 11981"/>
              <a:gd name="T47" fmla="*/ 10612 h 11980"/>
              <a:gd name="T48" fmla="*/ 1754 w 11981"/>
              <a:gd name="T49" fmla="*/ 10226 h 11980"/>
              <a:gd name="T50" fmla="*/ 1368 w 11981"/>
              <a:gd name="T51" fmla="*/ 9800 h 11980"/>
              <a:gd name="T52" fmla="*/ 1022 w 11981"/>
              <a:gd name="T53" fmla="*/ 9339 h 11980"/>
              <a:gd name="T54" fmla="*/ 723 w 11981"/>
              <a:gd name="T55" fmla="*/ 8846 h 11980"/>
              <a:gd name="T56" fmla="*/ 471 w 11981"/>
              <a:gd name="T57" fmla="*/ 8321 h 11980"/>
              <a:gd name="T58" fmla="*/ 269 w 11981"/>
              <a:gd name="T59" fmla="*/ 7771 h 11980"/>
              <a:gd name="T60" fmla="*/ 121 w 11981"/>
              <a:gd name="T61" fmla="*/ 7197 h 11980"/>
              <a:gd name="T62" fmla="*/ 30 w 11981"/>
              <a:gd name="T63" fmla="*/ 6602 h 11980"/>
              <a:gd name="T64" fmla="*/ 0 w 11981"/>
              <a:gd name="T65" fmla="*/ 5990 h 11980"/>
              <a:gd name="T66" fmla="*/ 30 w 11981"/>
              <a:gd name="T67" fmla="*/ 5378 h 11980"/>
              <a:gd name="T68" fmla="*/ 121 w 11981"/>
              <a:gd name="T69" fmla="*/ 4783 h 11980"/>
              <a:gd name="T70" fmla="*/ 269 w 11981"/>
              <a:gd name="T71" fmla="*/ 4209 h 11980"/>
              <a:gd name="T72" fmla="*/ 471 w 11981"/>
              <a:gd name="T73" fmla="*/ 3659 h 11980"/>
              <a:gd name="T74" fmla="*/ 723 w 11981"/>
              <a:gd name="T75" fmla="*/ 3134 h 11980"/>
              <a:gd name="T76" fmla="*/ 1022 w 11981"/>
              <a:gd name="T77" fmla="*/ 2641 h 11980"/>
              <a:gd name="T78" fmla="*/ 1368 w 11981"/>
              <a:gd name="T79" fmla="*/ 2180 h 11980"/>
              <a:gd name="T80" fmla="*/ 1754 w 11981"/>
              <a:gd name="T81" fmla="*/ 1754 h 11980"/>
              <a:gd name="T82" fmla="*/ 2180 w 11981"/>
              <a:gd name="T83" fmla="*/ 1368 h 11980"/>
              <a:gd name="T84" fmla="*/ 2641 w 11981"/>
              <a:gd name="T85" fmla="*/ 1022 h 11980"/>
              <a:gd name="T86" fmla="*/ 3135 w 11981"/>
              <a:gd name="T87" fmla="*/ 722 h 11980"/>
              <a:gd name="T88" fmla="*/ 3659 w 11981"/>
              <a:gd name="T89" fmla="*/ 470 h 11980"/>
              <a:gd name="T90" fmla="*/ 4209 w 11981"/>
              <a:gd name="T91" fmla="*/ 269 h 11980"/>
              <a:gd name="T92" fmla="*/ 4784 w 11981"/>
              <a:gd name="T93" fmla="*/ 121 h 11980"/>
              <a:gd name="T94" fmla="*/ 5378 w 11981"/>
              <a:gd name="T95" fmla="*/ 30 h 11980"/>
              <a:gd name="T96" fmla="*/ 5990 w 11981"/>
              <a:gd name="T97" fmla="*/ 0 h 11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981" h="11980">
                <a:moveTo>
                  <a:pt x="5990" y="5990"/>
                </a:moveTo>
                <a:lnTo>
                  <a:pt x="11981" y="6078"/>
                </a:lnTo>
                <a:lnTo>
                  <a:pt x="11968" y="6383"/>
                </a:lnTo>
                <a:lnTo>
                  <a:pt x="11942" y="6684"/>
                </a:lnTo>
                <a:lnTo>
                  <a:pt x="11900" y="6981"/>
                </a:lnTo>
                <a:lnTo>
                  <a:pt x="11844" y="7272"/>
                </a:lnTo>
                <a:lnTo>
                  <a:pt x="11773" y="7558"/>
                </a:lnTo>
                <a:lnTo>
                  <a:pt x="11690" y="7839"/>
                </a:lnTo>
                <a:lnTo>
                  <a:pt x="11593" y="8114"/>
                </a:lnTo>
                <a:lnTo>
                  <a:pt x="11484" y="8382"/>
                </a:lnTo>
                <a:lnTo>
                  <a:pt x="11363" y="8644"/>
                </a:lnTo>
                <a:lnTo>
                  <a:pt x="11229" y="8897"/>
                </a:lnTo>
                <a:lnTo>
                  <a:pt x="11084" y="9145"/>
                </a:lnTo>
                <a:lnTo>
                  <a:pt x="10927" y="9384"/>
                </a:lnTo>
                <a:lnTo>
                  <a:pt x="10760" y="9616"/>
                </a:lnTo>
                <a:lnTo>
                  <a:pt x="10581" y="9839"/>
                </a:lnTo>
                <a:lnTo>
                  <a:pt x="10394" y="10052"/>
                </a:lnTo>
                <a:lnTo>
                  <a:pt x="10195" y="10257"/>
                </a:lnTo>
                <a:lnTo>
                  <a:pt x="9988" y="10453"/>
                </a:lnTo>
                <a:lnTo>
                  <a:pt x="9770" y="10637"/>
                </a:lnTo>
                <a:lnTo>
                  <a:pt x="9546" y="10813"/>
                </a:lnTo>
                <a:lnTo>
                  <a:pt x="9312" y="10977"/>
                </a:lnTo>
                <a:lnTo>
                  <a:pt x="9070" y="11129"/>
                </a:lnTo>
                <a:lnTo>
                  <a:pt x="8821" y="11270"/>
                </a:lnTo>
                <a:lnTo>
                  <a:pt x="8564" y="11402"/>
                </a:lnTo>
                <a:lnTo>
                  <a:pt x="8302" y="11518"/>
                </a:lnTo>
                <a:lnTo>
                  <a:pt x="8031" y="11625"/>
                </a:lnTo>
                <a:lnTo>
                  <a:pt x="7754" y="11717"/>
                </a:lnTo>
                <a:lnTo>
                  <a:pt x="7474" y="11796"/>
                </a:lnTo>
                <a:lnTo>
                  <a:pt x="7186" y="11861"/>
                </a:lnTo>
                <a:lnTo>
                  <a:pt x="6893" y="11913"/>
                </a:lnTo>
                <a:lnTo>
                  <a:pt x="6597" y="11950"/>
                </a:lnTo>
                <a:lnTo>
                  <a:pt x="6296" y="11973"/>
                </a:lnTo>
                <a:lnTo>
                  <a:pt x="5990" y="11980"/>
                </a:lnTo>
                <a:lnTo>
                  <a:pt x="5682" y="11973"/>
                </a:lnTo>
                <a:lnTo>
                  <a:pt x="5378" y="11950"/>
                </a:lnTo>
                <a:lnTo>
                  <a:pt x="5079" y="11911"/>
                </a:lnTo>
                <a:lnTo>
                  <a:pt x="4784" y="11859"/>
                </a:lnTo>
                <a:lnTo>
                  <a:pt x="4493" y="11792"/>
                </a:lnTo>
                <a:lnTo>
                  <a:pt x="4209" y="11711"/>
                </a:lnTo>
                <a:lnTo>
                  <a:pt x="3931" y="11618"/>
                </a:lnTo>
                <a:lnTo>
                  <a:pt x="3659" y="11510"/>
                </a:lnTo>
                <a:lnTo>
                  <a:pt x="3393" y="11390"/>
                </a:lnTo>
                <a:lnTo>
                  <a:pt x="3135" y="11258"/>
                </a:lnTo>
                <a:lnTo>
                  <a:pt x="2884" y="11114"/>
                </a:lnTo>
                <a:lnTo>
                  <a:pt x="2641" y="10958"/>
                </a:lnTo>
                <a:lnTo>
                  <a:pt x="2406" y="10791"/>
                </a:lnTo>
                <a:lnTo>
                  <a:pt x="2180" y="10612"/>
                </a:lnTo>
                <a:lnTo>
                  <a:pt x="1963" y="10424"/>
                </a:lnTo>
                <a:lnTo>
                  <a:pt x="1754" y="10226"/>
                </a:lnTo>
                <a:lnTo>
                  <a:pt x="1557" y="10018"/>
                </a:lnTo>
                <a:lnTo>
                  <a:pt x="1368" y="9800"/>
                </a:lnTo>
                <a:lnTo>
                  <a:pt x="1189" y="9574"/>
                </a:lnTo>
                <a:lnTo>
                  <a:pt x="1022" y="9339"/>
                </a:lnTo>
                <a:lnTo>
                  <a:pt x="867" y="9096"/>
                </a:lnTo>
                <a:lnTo>
                  <a:pt x="723" y="8846"/>
                </a:lnTo>
                <a:lnTo>
                  <a:pt x="590" y="8588"/>
                </a:lnTo>
                <a:lnTo>
                  <a:pt x="471" y="8321"/>
                </a:lnTo>
                <a:lnTo>
                  <a:pt x="363" y="8049"/>
                </a:lnTo>
                <a:lnTo>
                  <a:pt x="269" y="7771"/>
                </a:lnTo>
                <a:lnTo>
                  <a:pt x="189" y="7488"/>
                </a:lnTo>
                <a:lnTo>
                  <a:pt x="121" y="7197"/>
                </a:lnTo>
                <a:lnTo>
                  <a:pt x="69" y="6903"/>
                </a:lnTo>
                <a:lnTo>
                  <a:pt x="30" y="6602"/>
                </a:lnTo>
                <a:lnTo>
                  <a:pt x="7" y="6298"/>
                </a:lnTo>
                <a:lnTo>
                  <a:pt x="0" y="5990"/>
                </a:lnTo>
                <a:lnTo>
                  <a:pt x="7" y="5682"/>
                </a:lnTo>
                <a:lnTo>
                  <a:pt x="30" y="5378"/>
                </a:lnTo>
                <a:lnTo>
                  <a:pt x="69" y="5077"/>
                </a:lnTo>
                <a:lnTo>
                  <a:pt x="121" y="4783"/>
                </a:lnTo>
                <a:lnTo>
                  <a:pt x="189" y="4492"/>
                </a:lnTo>
                <a:lnTo>
                  <a:pt x="269" y="4209"/>
                </a:lnTo>
                <a:lnTo>
                  <a:pt x="363" y="3931"/>
                </a:lnTo>
                <a:lnTo>
                  <a:pt x="471" y="3659"/>
                </a:lnTo>
                <a:lnTo>
                  <a:pt x="590" y="3392"/>
                </a:lnTo>
                <a:lnTo>
                  <a:pt x="723" y="3134"/>
                </a:lnTo>
                <a:lnTo>
                  <a:pt x="867" y="2884"/>
                </a:lnTo>
                <a:lnTo>
                  <a:pt x="1022" y="2641"/>
                </a:lnTo>
                <a:lnTo>
                  <a:pt x="1189" y="2406"/>
                </a:lnTo>
                <a:lnTo>
                  <a:pt x="1368" y="2180"/>
                </a:lnTo>
                <a:lnTo>
                  <a:pt x="1557" y="1962"/>
                </a:lnTo>
                <a:lnTo>
                  <a:pt x="1754" y="1754"/>
                </a:lnTo>
                <a:lnTo>
                  <a:pt x="1963" y="1556"/>
                </a:lnTo>
                <a:lnTo>
                  <a:pt x="2180" y="1368"/>
                </a:lnTo>
                <a:lnTo>
                  <a:pt x="2406" y="1189"/>
                </a:lnTo>
                <a:lnTo>
                  <a:pt x="2641" y="1022"/>
                </a:lnTo>
                <a:lnTo>
                  <a:pt x="2884" y="866"/>
                </a:lnTo>
                <a:lnTo>
                  <a:pt x="3135" y="722"/>
                </a:lnTo>
                <a:lnTo>
                  <a:pt x="3393" y="590"/>
                </a:lnTo>
                <a:lnTo>
                  <a:pt x="3659" y="470"/>
                </a:lnTo>
                <a:lnTo>
                  <a:pt x="3931" y="362"/>
                </a:lnTo>
                <a:lnTo>
                  <a:pt x="4209" y="269"/>
                </a:lnTo>
                <a:lnTo>
                  <a:pt x="4493" y="188"/>
                </a:lnTo>
                <a:lnTo>
                  <a:pt x="4784" y="121"/>
                </a:lnTo>
                <a:lnTo>
                  <a:pt x="5079" y="69"/>
                </a:lnTo>
                <a:lnTo>
                  <a:pt x="5378" y="30"/>
                </a:lnTo>
                <a:lnTo>
                  <a:pt x="5682" y="7"/>
                </a:lnTo>
                <a:lnTo>
                  <a:pt x="5990" y="0"/>
                </a:lnTo>
                <a:lnTo>
                  <a:pt x="5990" y="5990"/>
                </a:lnTo>
                <a:close/>
              </a:path>
            </a:pathLst>
          </a:custGeom>
          <a:gradFill>
            <a:gsLst>
              <a:gs pos="3000">
                <a:srgbClr val="2A828B"/>
              </a:gs>
              <a:gs pos="100000">
                <a:srgbClr val="135D6C"/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Freeform 9"/>
          <p:cNvSpPr>
            <a:spLocks noEditPoints="1"/>
          </p:cNvSpPr>
          <p:nvPr/>
        </p:nvSpPr>
        <p:spPr bwMode="auto">
          <a:xfrm>
            <a:off x="10936288" y="1509713"/>
            <a:ext cx="68263" cy="3838575"/>
          </a:xfrm>
          <a:custGeom>
            <a:avLst/>
            <a:gdLst>
              <a:gd name="T0" fmla="*/ 29 w 128"/>
              <a:gd name="T1" fmla="*/ 117 h 7252"/>
              <a:gd name="T2" fmla="*/ 117 w 128"/>
              <a:gd name="T3" fmla="*/ 29 h 7252"/>
              <a:gd name="T4" fmla="*/ 0 w 128"/>
              <a:gd name="T5" fmla="*/ 7189 h 7252"/>
              <a:gd name="T6" fmla="*/ 124 w 128"/>
              <a:gd name="T7" fmla="*/ 7213 h 7252"/>
              <a:gd name="T8" fmla="*/ 29 w 128"/>
              <a:gd name="T9" fmla="*/ 6690 h 7252"/>
              <a:gd name="T10" fmla="*/ 78 w 128"/>
              <a:gd name="T11" fmla="*/ 6806 h 7252"/>
              <a:gd name="T12" fmla="*/ 78 w 128"/>
              <a:gd name="T13" fmla="*/ 6680 h 7252"/>
              <a:gd name="T14" fmla="*/ 19 w 128"/>
              <a:gd name="T15" fmla="*/ 6343 h 7252"/>
              <a:gd name="T16" fmla="*/ 124 w 128"/>
              <a:gd name="T17" fmla="*/ 6273 h 7252"/>
              <a:gd name="T18" fmla="*/ 2 w 128"/>
              <a:gd name="T19" fmla="*/ 5839 h 7252"/>
              <a:gd name="T20" fmla="*/ 117 w 128"/>
              <a:gd name="T21" fmla="*/ 5888 h 7252"/>
              <a:gd name="T22" fmla="*/ 39 w 128"/>
              <a:gd name="T23" fmla="*/ 5348 h 7252"/>
              <a:gd name="T24" fmla="*/ 65 w 128"/>
              <a:gd name="T25" fmla="*/ 5471 h 7252"/>
              <a:gd name="T26" fmla="*/ 90 w 128"/>
              <a:gd name="T27" fmla="*/ 5348 h 7252"/>
              <a:gd name="T28" fmla="*/ 12 w 128"/>
              <a:gd name="T29" fmla="*/ 4997 h 7252"/>
              <a:gd name="T30" fmla="*/ 127 w 128"/>
              <a:gd name="T31" fmla="*/ 4949 h 7252"/>
              <a:gd name="T32" fmla="*/ 6 w 128"/>
              <a:gd name="T33" fmla="*/ 4491 h 7252"/>
              <a:gd name="T34" fmla="*/ 110 w 128"/>
              <a:gd name="T35" fmla="*/ 4562 h 7252"/>
              <a:gd name="T36" fmla="*/ 52 w 128"/>
              <a:gd name="T37" fmla="*/ 4009 h 7252"/>
              <a:gd name="T38" fmla="*/ 52 w 128"/>
              <a:gd name="T39" fmla="*/ 4134 h 7252"/>
              <a:gd name="T40" fmla="*/ 100 w 128"/>
              <a:gd name="T41" fmla="*/ 4018 h 7252"/>
              <a:gd name="T42" fmla="*/ 6 w 128"/>
              <a:gd name="T43" fmla="*/ 3650 h 7252"/>
              <a:gd name="T44" fmla="*/ 128 w 128"/>
              <a:gd name="T45" fmla="*/ 3626 h 7252"/>
              <a:gd name="T46" fmla="*/ 56 w 128"/>
              <a:gd name="T47" fmla="*/ 3118 h 7252"/>
              <a:gd name="T48" fmla="*/ 36 w 128"/>
              <a:gd name="T49" fmla="*/ 3123 h 7252"/>
              <a:gd name="T50" fmla="*/ 25 w 128"/>
              <a:gd name="T51" fmla="*/ 3132 h 7252"/>
              <a:gd name="T52" fmla="*/ 13 w 128"/>
              <a:gd name="T53" fmla="*/ 3142 h 7252"/>
              <a:gd name="T54" fmla="*/ 6 w 128"/>
              <a:gd name="T55" fmla="*/ 3157 h 7252"/>
              <a:gd name="T56" fmla="*/ 2 w 128"/>
              <a:gd name="T57" fmla="*/ 3174 h 7252"/>
              <a:gd name="T58" fmla="*/ 3 w 128"/>
              <a:gd name="T59" fmla="*/ 3195 h 7252"/>
              <a:gd name="T60" fmla="*/ 9 w 128"/>
              <a:gd name="T61" fmla="*/ 3211 h 7252"/>
              <a:gd name="T62" fmla="*/ 18 w 128"/>
              <a:gd name="T63" fmla="*/ 3224 h 7252"/>
              <a:gd name="T64" fmla="*/ 29 w 128"/>
              <a:gd name="T65" fmla="*/ 3234 h 7252"/>
              <a:gd name="T66" fmla="*/ 44 w 128"/>
              <a:gd name="T67" fmla="*/ 3242 h 7252"/>
              <a:gd name="T68" fmla="*/ 67 w 128"/>
              <a:gd name="T69" fmla="*/ 3244 h 7252"/>
              <a:gd name="T70" fmla="*/ 87 w 128"/>
              <a:gd name="T71" fmla="*/ 3240 h 7252"/>
              <a:gd name="T72" fmla="*/ 101 w 128"/>
              <a:gd name="T73" fmla="*/ 3233 h 7252"/>
              <a:gd name="T74" fmla="*/ 114 w 128"/>
              <a:gd name="T75" fmla="*/ 3221 h 7252"/>
              <a:gd name="T76" fmla="*/ 121 w 128"/>
              <a:gd name="T77" fmla="*/ 3210 h 7252"/>
              <a:gd name="T78" fmla="*/ 127 w 128"/>
              <a:gd name="T79" fmla="*/ 3193 h 7252"/>
              <a:gd name="T80" fmla="*/ 128 w 128"/>
              <a:gd name="T81" fmla="*/ 3172 h 7252"/>
              <a:gd name="T82" fmla="*/ 123 w 128"/>
              <a:gd name="T83" fmla="*/ 3155 h 7252"/>
              <a:gd name="T84" fmla="*/ 116 w 128"/>
              <a:gd name="T85" fmla="*/ 3141 h 7252"/>
              <a:gd name="T86" fmla="*/ 103 w 128"/>
              <a:gd name="T87" fmla="*/ 3129 h 7252"/>
              <a:gd name="T88" fmla="*/ 90 w 128"/>
              <a:gd name="T89" fmla="*/ 3122 h 7252"/>
              <a:gd name="T90" fmla="*/ 69 w 128"/>
              <a:gd name="T91" fmla="*/ 3118 h 7252"/>
              <a:gd name="T92" fmla="*/ 6 w 128"/>
              <a:gd name="T93" fmla="*/ 2761 h 7252"/>
              <a:gd name="T94" fmla="*/ 128 w 128"/>
              <a:gd name="T95" fmla="*/ 2736 h 7252"/>
              <a:gd name="T96" fmla="*/ 12 w 128"/>
              <a:gd name="T97" fmla="*/ 2255 h 7252"/>
              <a:gd name="T98" fmla="*/ 100 w 128"/>
              <a:gd name="T99" fmla="*/ 2343 h 7252"/>
              <a:gd name="T100" fmla="*/ 65 w 128"/>
              <a:gd name="T101" fmla="*/ 1781 h 7252"/>
              <a:gd name="T102" fmla="*/ 39 w 128"/>
              <a:gd name="T103" fmla="*/ 1904 h 7252"/>
              <a:gd name="T104" fmla="*/ 110 w 128"/>
              <a:gd name="T105" fmla="*/ 1800 h 7252"/>
              <a:gd name="T106" fmla="*/ 2 w 128"/>
              <a:gd name="T107" fmla="*/ 1413 h 7252"/>
              <a:gd name="T108" fmla="*/ 127 w 128"/>
              <a:gd name="T109" fmla="*/ 1413 h 7252"/>
              <a:gd name="T110" fmla="*/ 19 w 128"/>
              <a:gd name="T111" fmla="*/ 909 h 7252"/>
              <a:gd name="T112" fmla="*/ 90 w 128"/>
              <a:gd name="T113" fmla="*/ 1014 h 7252"/>
              <a:gd name="T114" fmla="*/ 65 w 128"/>
              <a:gd name="T115" fmla="*/ 890 h 7252"/>
              <a:gd name="T116" fmla="*/ 29 w 128"/>
              <a:gd name="T117" fmla="*/ 562 h 7252"/>
              <a:gd name="T118" fmla="*/ 117 w 128"/>
              <a:gd name="T119" fmla="*/ 474 h 7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" h="7252">
                <a:moveTo>
                  <a:pt x="65" y="0"/>
                </a:moveTo>
                <a:lnTo>
                  <a:pt x="52" y="2"/>
                </a:lnTo>
                <a:lnTo>
                  <a:pt x="39" y="6"/>
                </a:lnTo>
                <a:lnTo>
                  <a:pt x="29" y="12"/>
                </a:lnTo>
                <a:lnTo>
                  <a:pt x="19" y="19"/>
                </a:lnTo>
                <a:lnTo>
                  <a:pt x="12" y="29"/>
                </a:lnTo>
                <a:lnTo>
                  <a:pt x="6" y="39"/>
                </a:lnTo>
                <a:lnTo>
                  <a:pt x="2" y="50"/>
                </a:lnTo>
                <a:lnTo>
                  <a:pt x="0" y="63"/>
                </a:lnTo>
                <a:lnTo>
                  <a:pt x="2" y="76"/>
                </a:lnTo>
                <a:lnTo>
                  <a:pt x="6" y="89"/>
                </a:lnTo>
                <a:lnTo>
                  <a:pt x="12" y="99"/>
                </a:lnTo>
                <a:lnTo>
                  <a:pt x="19" y="110"/>
                </a:lnTo>
                <a:lnTo>
                  <a:pt x="29" y="117"/>
                </a:lnTo>
                <a:lnTo>
                  <a:pt x="39" y="122"/>
                </a:lnTo>
                <a:lnTo>
                  <a:pt x="52" y="127"/>
                </a:lnTo>
                <a:lnTo>
                  <a:pt x="65" y="128"/>
                </a:lnTo>
                <a:lnTo>
                  <a:pt x="78" y="127"/>
                </a:lnTo>
                <a:lnTo>
                  <a:pt x="90" y="122"/>
                </a:lnTo>
                <a:lnTo>
                  <a:pt x="100" y="117"/>
                </a:lnTo>
                <a:lnTo>
                  <a:pt x="110" y="110"/>
                </a:lnTo>
                <a:lnTo>
                  <a:pt x="117" y="99"/>
                </a:lnTo>
                <a:lnTo>
                  <a:pt x="124" y="89"/>
                </a:lnTo>
                <a:lnTo>
                  <a:pt x="127" y="76"/>
                </a:lnTo>
                <a:lnTo>
                  <a:pt x="128" y="63"/>
                </a:lnTo>
                <a:lnTo>
                  <a:pt x="127" y="50"/>
                </a:lnTo>
                <a:lnTo>
                  <a:pt x="124" y="39"/>
                </a:lnTo>
                <a:lnTo>
                  <a:pt x="117" y="29"/>
                </a:lnTo>
                <a:lnTo>
                  <a:pt x="110" y="19"/>
                </a:lnTo>
                <a:lnTo>
                  <a:pt x="100" y="12"/>
                </a:lnTo>
                <a:lnTo>
                  <a:pt x="90" y="6"/>
                </a:lnTo>
                <a:lnTo>
                  <a:pt x="78" y="2"/>
                </a:lnTo>
                <a:lnTo>
                  <a:pt x="65" y="0"/>
                </a:lnTo>
                <a:close/>
                <a:moveTo>
                  <a:pt x="65" y="7124"/>
                </a:moveTo>
                <a:lnTo>
                  <a:pt x="52" y="7125"/>
                </a:lnTo>
                <a:lnTo>
                  <a:pt x="39" y="7130"/>
                </a:lnTo>
                <a:lnTo>
                  <a:pt x="29" y="7135"/>
                </a:lnTo>
                <a:lnTo>
                  <a:pt x="19" y="7142"/>
                </a:lnTo>
                <a:lnTo>
                  <a:pt x="12" y="7153"/>
                </a:lnTo>
                <a:lnTo>
                  <a:pt x="6" y="7163"/>
                </a:lnTo>
                <a:lnTo>
                  <a:pt x="2" y="7176"/>
                </a:lnTo>
                <a:lnTo>
                  <a:pt x="0" y="7189"/>
                </a:lnTo>
                <a:lnTo>
                  <a:pt x="2" y="7202"/>
                </a:lnTo>
                <a:lnTo>
                  <a:pt x="6" y="7213"/>
                </a:lnTo>
                <a:lnTo>
                  <a:pt x="12" y="7223"/>
                </a:lnTo>
                <a:lnTo>
                  <a:pt x="19" y="7233"/>
                </a:lnTo>
                <a:lnTo>
                  <a:pt x="29" y="7240"/>
                </a:lnTo>
                <a:lnTo>
                  <a:pt x="39" y="7246"/>
                </a:lnTo>
                <a:lnTo>
                  <a:pt x="52" y="7250"/>
                </a:lnTo>
                <a:lnTo>
                  <a:pt x="65" y="7252"/>
                </a:lnTo>
                <a:lnTo>
                  <a:pt x="78" y="7250"/>
                </a:lnTo>
                <a:lnTo>
                  <a:pt x="90" y="7246"/>
                </a:lnTo>
                <a:lnTo>
                  <a:pt x="100" y="7240"/>
                </a:lnTo>
                <a:lnTo>
                  <a:pt x="110" y="7233"/>
                </a:lnTo>
                <a:lnTo>
                  <a:pt x="117" y="7223"/>
                </a:lnTo>
                <a:lnTo>
                  <a:pt x="124" y="7213"/>
                </a:lnTo>
                <a:lnTo>
                  <a:pt x="127" y="7202"/>
                </a:lnTo>
                <a:lnTo>
                  <a:pt x="128" y="7189"/>
                </a:lnTo>
                <a:lnTo>
                  <a:pt x="127" y="7176"/>
                </a:lnTo>
                <a:lnTo>
                  <a:pt x="124" y="7163"/>
                </a:lnTo>
                <a:lnTo>
                  <a:pt x="117" y="7153"/>
                </a:lnTo>
                <a:lnTo>
                  <a:pt x="110" y="7142"/>
                </a:lnTo>
                <a:lnTo>
                  <a:pt x="100" y="7135"/>
                </a:lnTo>
                <a:lnTo>
                  <a:pt x="90" y="7130"/>
                </a:lnTo>
                <a:lnTo>
                  <a:pt x="78" y="7125"/>
                </a:lnTo>
                <a:lnTo>
                  <a:pt x="65" y="7124"/>
                </a:lnTo>
                <a:close/>
                <a:moveTo>
                  <a:pt x="65" y="6679"/>
                </a:moveTo>
                <a:lnTo>
                  <a:pt x="52" y="6680"/>
                </a:lnTo>
                <a:lnTo>
                  <a:pt x="39" y="6685"/>
                </a:lnTo>
                <a:lnTo>
                  <a:pt x="29" y="6690"/>
                </a:lnTo>
                <a:lnTo>
                  <a:pt x="19" y="6698"/>
                </a:lnTo>
                <a:lnTo>
                  <a:pt x="12" y="6708"/>
                </a:lnTo>
                <a:lnTo>
                  <a:pt x="6" y="6718"/>
                </a:lnTo>
                <a:lnTo>
                  <a:pt x="2" y="6731"/>
                </a:lnTo>
                <a:lnTo>
                  <a:pt x="0" y="6742"/>
                </a:lnTo>
                <a:lnTo>
                  <a:pt x="2" y="6755"/>
                </a:lnTo>
                <a:lnTo>
                  <a:pt x="6" y="6768"/>
                </a:lnTo>
                <a:lnTo>
                  <a:pt x="12" y="6778"/>
                </a:lnTo>
                <a:lnTo>
                  <a:pt x="19" y="6788"/>
                </a:lnTo>
                <a:lnTo>
                  <a:pt x="29" y="6795"/>
                </a:lnTo>
                <a:lnTo>
                  <a:pt x="39" y="6801"/>
                </a:lnTo>
                <a:lnTo>
                  <a:pt x="52" y="6806"/>
                </a:lnTo>
                <a:lnTo>
                  <a:pt x="65" y="6807"/>
                </a:lnTo>
                <a:lnTo>
                  <a:pt x="78" y="6806"/>
                </a:lnTo>
                <a:lnTo>
                  <a:pt x="90" y="6801"/>
                </a:lnTo>
                <a:lnTo>
                  <a:pt x="100" y="6795"/>
                </a:lnTo>
                <a:lnTo>
                  <a:pt x="110" y="6788"/>
                </a:lnTo>
                <a:lnTo>
                  <a:pt x="117" y="6778"/>
                </a:lnTo>
                <a:lnTo>
                  <a:pt x="124" y="6768"/>
                </a:lnTo>
                <a:lnTo>
                  <a:pt x="127" y="6755"/>
                </a:lnTo>
                <a:lnTo>
                  <a:pt x="128" y="6742"/>
                </a:lnTo>
                <a:lnTo>
                  <a:pt x="127" y="6731"/>
                </a:lnTo>
                <a:lnTo>
                  <a:pt x="124" y="6718"/>
                </a:lnTo>
                <a:lnTo>
                  <a:pt x="117" y="6708"/>
                </a:lnTo>
                <a:lnTo>
                  <a:pt x="110" y="6698"/>
                </a:lnTo>
                <a:lnTo>
                  <a:pt x="100" y="6690"/>
                </a:lnTo>
                <a:lnTo>
                  <a:pt x="90" y="6685"/>
                </a:lnTo>
                <a:lnTo>
                  <a:pt x="78" y="6680"/>
                </a:lnTo>
                <a:lnTo>
                  <a:pt x="65" y="6679"/>
                </a:lnTo>
                <a:close/>
                <a:moveTo>
                  <a:pt x="65" y="6234"/>
                </a:moveTo>
                <a:lnTo>
                  <a:pt x="52" y="6235"/>
                </a:lnTo>
                <a:lnTo>
                  <a:pt x="39" y="6238"/>
                </a:lnTo>
                <a:lnTo>
                  <a:pt x="29" y="6244"/>
                </a:lnTo>
                <a:lnTo>
                  <a:pt x="19" y="6253"/>
                </a:lnTo>
                <a:lnTo>
                  <a:pt x="12" y="6261"/>
                </a:lnTo>
                <a:lnTo>
                  <a:pt x="6" y="6273"/>
                </a:lnTo>
                <a:lnTo>
                  <a:pt x="2" y="6284"/>
                </a:lnTo>
                <a:lnTo>
                  <a:pt x="0" y="6297"/>
                </a:lnTo>
                <a:lnTo>
                  <a:pt x="2" y="6310"/>
                </a:lnTo>
                <a:lnTo>
                  <a:pt x="6" y="6322"/>
                </a:lnTo>
                <a:lnTo>
                  <a:pt x="12" y="6333"/>
                </a:lnTo>
                <a:lnTo>
                  <a:pt x="19" y="6343"/>
                </a:lnTo>
                <a:lnTo>
                  <a:pt x="29" y="6350"/>
                </a:lnTo>
                <a:lnTo>
                  <a:pt x="39" y="6356"/>
                </a:lnTo>
                <a:lnTo>
                  <a:pt x="52" y="6361"/>
                </a:lnTo>
                <a:lnTo>
                  <a:pt x="65" y="6362"/>
                </a:lnTo>
                <a:lnTo>
                  <a:pt x="78" y="6361"/>
                </a:lnTo>
                <a:lnTo>
                  <a:pt x="90" y="6356"/>
                </a:lnTo>
                <a:lnTo>
                  <a:pt x="100" y="6350"/>
                </a:lnTo>
                <a:lnTo>
                  <a:pt x="110" y="6343"/>
                </a:lnTo>
                <a:lnTo>
                  <a:pt x="117" y="6333"/>
                </a:lnTo>
                <a:lnTo>
                  <a:pt x="124" y="6322"/>
                </a:lnTo>
                <a:lnTo>
                  <a:pt x="127" y="6310"/>
                </a:lnTo>
                <a:lnTo>
                  <a:pt x="128" y="6297"/>
                </a:lnTo>
                <a:lnTo>
                  <a:pt x="127" y="6284"/>
                </a:lnTo>
                <a:lnTo>
                  <a:pt x="124" y="6273"/>
                </a:lnTo>
                <a:lnTo>
                  <a:pt x="117" y="6261"/>
                </a:lnTo>
                <a:lnTo>
                  <a:pt x="110" y="6253"/>
                </a:lnTo>
                <a:lnTo>
                  <a:pt x="100" y="6244"/>
                </a:lnTo>
                <a:lnTo>
                  <a:pt x="90" y="6238"/>
                </a:lnTo>
                <a:lnTo>
                  <a:pt x="78" y="6235"/>
                </a:lnTo>
                <a:lnTo>
                  <a:pt x="65" y="6234"/>
                </a:lnTo>
                <a:close/>
                <a:moveTo>
                  <a:pt x="65" y="5789"/>
                </a:moveTo>
                <a:lnTo>
                  <a:pt x="52" y="5790"/>
                </a:lnTo>
                <a:lnTo>
                  <a:pt x="39" y="5793"/>
                </a:lnTo>
                <a:lnTo>
                  <a:pt x="29" y="5799"/>
                </a:lnTo>
                <a:lnTo>
                  <a:pt x="19" y="5808"/>
                </a:lnTo>
                <a:lnTo>
                  <a:pt x="12" y="5816"/>
                </a:lnTo>
                <a:lnTo>
                  <a:pt x="6" y="5828"/>
                </a:lnTo>
                <a:lnTo>
                  <a:pt x="2" y="5839"/>
                </a:lnTo>
                <a:lnTo>
                  <a:pt x="0" y="5852"/>
                </a:lnTo>
                <a:lnTo>
                  <a:pt x="2" y="5865"/>
                </a:lnTo>
                <a:lnTo>
                  <a:pt x="6" y="5877"/>
                </a:lnTo>
                <a:lnTo>
                  <a:pt x="12" y="5888"/>
                </a:lnTo>
                <a:lnTo>
                  <a:pt x="19" y="5897"/>
                </a:lnTo>
                <a:lnTo>
                  <a:pt x="29" y="5906"/>
                </a:lnTo>
                <a:lnTo>
                  <a:pt x="39" y="5911"/>
                </a:lnTo>
                <a:lnTo>
                  <a:pt x="52" y="5914"/>
                </a:lnTo>
                <a:lnTo>
                  <a:pt x="65" y="5916"/>
                </a:lnTo>
                <a:lnTo>
                  <a:pt x="78" y="5914"/>
                </a:lnTo>
                <a:lnTo>
                  <a:pt x="90" y="5911"/>
                </a:lnTo>
                <a:lnTo>
                  <a:pt x="100" y="5906"/>
                </a:lnTo>
                <a:lnTo>
                  <a:pt x="110" y="5897"/>
                </a:lnTo>
                <a:lnTo>
                  <a:pt x="117" y="5888"/>
                </a:lnTo>
                <a:lnTo>
                  <a:pt x="124" y="5877"/>
                </a:lnTo>
                <a:lnTo>
                  <a:pt x="127" y="5865"/>
                </a:lnTo>
                <a:lnTo>
                  <a:pt x="128" y="5852"/>
                </a:lnTo>
                <a:lnTo>
                  <a:pt x="127" y="5839"/>
                </a:lnTo>
                <a:lnTo>
                  <a:pt x="124" y="5828"/>
                </a:lnTo>
                <a:lnTo>
                  <a:pt x="117" y="5816"/>
                </a:lnTo>
                <a:lnTo>
                  <a:pt x="110" y="5808"/>
                </a:lnTo>
                <a:lnTo>
                  <a:pt x="100" y="5799"/>
                </a:lnTo>
                <a:lnTo>
                  <a:pt x="90" y="5793"/>
                </a:lnTo>
                <a:lnTo>
                  <a:pt x="78" y="5790"/>
                </a:lnTo>
                <a:lnTo>
                  <a:pt x="65" y="5789"/>
                </a:lnTo>
                <a:close/>
                <a:moveTo>
                  <a:pt x="65" y="5344"/>
                </a:moveTo>
                <a:lnTo>
                  <a:pt x="52" y="5344"/>
                </a:lnTo>
                <a:lnTo>
                  <a:pt x="39" y="5348"/>
                </a:lnTo>
                <a:lnTo>
                  <a:pt x="29" y="5354"/>
                </a:lnTo>
                <a:lnTo>
                  <a:pt x="19" y="5361"/>
                </a:lnTo>
                <a:lnTo>
                  <a:pt x="12" y="5371"/>
                </a:lnTo>
                <a:lnTo>
                  <a:pt x="6" y="5383"/>
                </a:lnTo>
                <a:lnTo>
                  <a:pt x="2" y="5394"/>
                </a:lnTo>
                <a:lnTo>
                  <a:pt x="0" y="5407"/>
                </a:lnTo>
                <a:lnTo>
                  <a:pt x="2" y="5420"/>
                </a:lnTo>
                <a:lnTo>
                  <a:pt x="6" y="5432"/>
                </a:lnTo>
                <a:lnTo>
                  <a:pt x="12" y="5443"/>
                </a:lnTo>
                <a:lnTo>
                  <a:pt x="19" y="5452"/>
                </a:lnTo>
                <a:lnTo>
                  <a:pt x="29" y="5461"/>
                </a:lnTo>
                <a:lnTo>
                  <a:pt x="39" y="5466"/>
                </a:lnTo>
                <a:lnTo>
                  <a:pt x="52" y="5469"/>
                </a:lnTo>
                <a:lnTo>
                  <a:pt x="65" y="5471"/>
                </a:lnTo>
                <a:lnTo>
                  <a:pt x="78" y="5469"/>
                </a:lnTo>
                <a:lnTo>
                  <a:pt x="90" y="5466"/>
                </a:lnTo>
                <a:lnTo>
                  <a:pt x="100" y="5461"/>
                </a:lnTo>
                <a:lnTo>
                  <a:pt x="110" y="5452"/>
                </a:lnTo>
                <a:lnTo>
                  <a:pt x="117" y="5443"/>
                </a:lnTo>
                <a:lnTo>
                  <a:pt x="124" y="5432"/>
                </a:lnTo>
                <a:lnTo>
                  <a:pt x="127" y="5420"/>
                </a:lnTo>
                <a:lnTo>
                  <a:pt x="128" y="5407"/>
                </a:lnTo>
                <a:lnTo>
                  <a:pt x="127" y="5394"/>
                </a:lnTo>
                <a:lnTo>
                  <a:pt x="124" y="5383"/>
                </a:lnTo>
                <a:lnTo>
                  <a:pt x="117" y="5371"/>
                </a:lnTo>
                <a:lnTo>
                  <a:pt x="110" y="5361"/>
                </a:lnTo>
                <a:lnTo>
                  <a:pt x="100" y="5354"/>
                </a:lnTo>
                <a:lnTo>
                  <a:pt x="90" y="5348"/>
                </a:lnTo>
                <a:lnTo>
                  <a:pt x="78" y="5344"/>
                </a:lnTo>
                <a:lnTo>
                  <a:pt x="65" y="5344"/>
                </a:lnTo>
                <a:close/>
                <a:moveTo>
                  <a:pt x="65" y="4898"/>
                </a:moveTo>
                <a:lnTo>
                  <a:pt x="52" y="4899"/>
                </a:lnTo>
                <a:lnTo>
                  <a:pt x="39" y="4903"/>
                </a:lnTo>
                <a:lnTo>
                  <a:pt x="29" y="4909"/>
                </a:lnTo>
                <a:lnTo>
                  <a:pt x="19" y="4916"/>
                </a:lnTo>
                <a:lnTo>
                  <a:pt x="12" y="4926"/>
                </a:lnTo>
                <a:lnTo>
                  <a:pt x="6" y="4936"/>
                </a:lnTo>
                <a:lnTo>
                  <a:pt x="2" y="4949"/>
                </a:lnTo>
                <a:lnTo>
                  <a:pt x="0" y="4962"/>
                </a:lnTo>
                <a:lnTo>
                  <a:pt x="2" y="4975"/>
                </a:lnTo>
                <a:lnTo>
                  <a:pt x="6" y="4987"/>
                </a:lnTo>
                <a:lnTo>
                  <a:pt x="12" y="4997"/>
                </a:lnTo>
                <a:lnTo>
                  <a:pt x="19" y="5007"/>
                </a:lnTo>
                <a:lnTo>
                  <a:pt x="29" y="5014"/>
                </a:lnTo>
                <a:lnTo>
                  <a:pt x="39" y="5020"/>
                </a:lnTo>
                <a:lnTo>
                  <a:pt x="52" y="5024"/>
                </a:lnTo>
                <a:lnTo>
                  <a:pt x="65" y="5026"/>
                </a:lnTo>
                <a:lnTo>
                  <a:pt x="78" y="5024"/>
                </a:lnTo>
                <a:lnTo>
                  <a:pt x="90" y="5020"/>
                </a:lnTo>
                <a:lnTo>
                  <a:pt x="100" y="5014"/>
                </a:lnTo>
                <a:lnTo>
                  <a:pt x="110" y="5007"/>
                </a:lnTo>
                <a:lnTo>
                  <a:pt x="117" y="4997"/>
                </a:lnTo>
                <a:lnTo>
                  <a:pt x="124" y="4987"/>
                </a:lnTo>
                <a:lnTo>
                  <a:pt x="127" y="4975"/>
                </a:lnTo>
                <a:lnTo>
                  <a:pt x="128" y="4962"/>
                </a:lnTo>
                <a:lnTo>
                  <a:pt x="127" y="4949"/>
                </a:lnTo>
                <a:lnTo>
                  <a:pt x="124" y="4936"/>
                </a:lnTo>
                <a:lnTo>
                  <a:pt x="117" y="4926"/>
                </a:lnTo>
                <a:lnTo>
                  <a:pt x="110" y="4916"/>
                </a:lnTo>
                <a:lnTo>
                  <a:pt x="100" y="4909"/>
                </a:lnTo>
                <a:lnTo>
                  <a:pt x="90" y="4903"/>
                </a:lnTo>
                <a:lnTo>
                  <a:pt x="78" y="4899"/>
                </a:lnTo>
                <a:lnTo>
                  <a:pt x="65" y="4898"/>
                </a:lnTo>
                <a:close/>
                <a:moveTo>
                  <a:pt x="65" y="4453"/>
                </a:moveTo>
                <a:lnTo>
                  <a:pt x="52" y="4454"/>
                </a:lnTo>
                <a:lnTo>
                  <a:pt x="39" y="4458"/>
                </a:lnTo>
                <a:lnTo>
                  <a:pt x="29" y="4464"/>
                </a:lnTo>
                <a:lnTo>
                  <a:pt x="19" y="4471"/>
                </a:lnTo>
                <a:lnTo>
                  <a:pt x="12" y="4481"/>
                </a:lnTo>
                <a:lnTo>
                  <a:pt x="6" y="4491"/>
                </a:lnTo>
                <a:lnTo>
                  <a:pt x="2" y="4503"/>
                </a:lnTo>
                <a:lnTo>
                  <a:pt x="0" y="4516"/>
                </a:lnTo>
                <a:lnTo>
                  <a:pt x="2" y="4529"/>
                </a:lnTo>
                <a:lnTo>
                  <a:pt x="6" y="4542"/>
                </a:lnTo>
                <a:lnTo>
                  <a:pt x="12" y="4552"/>
                </a:lnTo>
                <a:lnTo>
                  <a:pt x="19" y="4562"/>
                </a:lnTo>
                <a:lnTo>
                  <a:pt x="29" y="4569"/>
                </a:lnTo>
                <a:lnTo>
                  <a:pt x="39" y="4575"/>
                </a:lnTo>
                <a:lnTo>
                  <a:pt x="52" y="4579"/>
                </a:lnTo>
                <a:lnTo>
                  <a:pt x="65" y="4581"/>
                </a:lnTo>
                <a:lnTo>
                  <a:pt x="78" y="4579"/>
                </a:lnTo>
                <a:lnTo>
                  <a:pt x="90" y="4575"/>
                </a:lnTo>
                <a:lnTo>
                  <a:pt x="100" y="4569"/>
                </a:lnTo>
                <a:lnTo>
                  <a:pt x="110" y="4562"/>
                </a:lnTo>
                <a:lnTo>
                  <a:pt x="117" y="4552"/>
                </a:lnTo>
                <a:lnTo>
                  <a:pt x="124" y="4542"/>
                </a:lnTo>
                <a:lnTo>
                  <a:pt x="127" y="4529"/>
                </a:lnTo>
                <a:lnTo>
                  <a:pt x="128" y="4516"/>
                </a:lnTo>
                <a:lnTo>
                  <a:pt x="127" y="4503"/>
                </a:lnTo>
                <a:lnTo>
                  <a:pt x="124" y="4491"/>
                </a:lnTo>
                <a:lnTo>
                  <a:pt x="117" y="4481"/>
                </a:lnTo>
                <a:lnTo>
                  <a:pt x="110" y="4471"/>
                </a:lnTo>
                <a:lnTo>
                  <a:pt x="100" y="4464"/>
                </a:lnTo>
                <a:lnTo>
                  <a:pt x="90" y="4458"/>
                </a:lnTo>
                <a:lnTo>
                  <a:pt x="78" y="4454"/>
                </a:lnTo>
                <a:lnTo>
                  <a:pt x="65" y="4453"/>
                </a:lnTo>
                <a:close/>
                <a:moveTo>
                  <a:pt x="65" y="4008"/>
                </a:moveTo>
                <a:lnTo>
                  <a:pt x="52" y="4009"/>
                </a:lnTo>
                <a:lnTo>
                  <a:pt x="39" y="4012"/>
                </a:lnTo>
                <a:lnTo>
                  <a:pt x="29" y="4018"/>
                </a:lnTo>
                <a:lnTo>
                  <a:pt x="19" y="4026"/>
                </a:lnTo>
                <a:lnTo>
                  <a:pt x="12" y="4035"/>
                </a:lnTo>
                <a:lnTo>
                  <a:pt x="6" y="4046"/>
                </a:lnTo>
                <a:lnTo>
                  <a:pt x="2" y="4058"/>
                </a:lnTo>
                <a:lnTo>
                  <a:pt x="0" y="4071"/>
                </a:lnTo>
                <a:lnTo>
                  <a:pt x="2" y="4084"/>
                </a:lnTo>
                <a:lnTo>
                  <a:pt x="6" y="4095"/>
                </a:lnTo>
                <a:lnTo>
                  <a:pt x="12" y="4107"/>
                </a:lnTo>
                <a:lnTo>
                  <a:pt x="19" y="4117"/>
                </a:lnTo>
                <a:lnTo>
                  <a:pt x="29" y="4124"/>
                </a:lnTo>
                <a:lnTo>
                  <a:pt x="39" y="4130"/>
                </a:lnTo>
                <a:lnTo>
                  <a:pt x="52" y="4134"/>
                </a:lnTo>
                <a:lnTo>
                  <a:pt x="65" y="4136"/>
                </a:lnTo>
                <a:lnTo>
                  <a:pt x="78" y="4134"/>
                </a:lnTo>
                <a:lnTo>
                  <a:pt x="90" y="4130"/>
                </a:lnTo>
                <a:lnTo>
                  <a:pt x="100" y="4124"/>
                </a:lnTo>
                <a:lnTo>
                  <a:pt x="110" y="4117"/>
                </a:lnTo>
                <a:lnTo>
                  <a:pt x="117" y="4107"/>
                </a:lnTo>
                <a:lnTo>
                  <a:pt x="124" y="4095"/>
                </a:lnTo>
                <a:lnTo>
                  <a:pt x="127" y="4084"/>
                </a:lnTo>
                <a:lnTo>
                  <a:pt x="128" y="4071"/>
                </a:lnTo>
                <a:lnTo>
                  <a:pt x="127" y="4058"/>
                </a:lnTo>
                <a:lnTo>
                  <a:pt x="124" y="4046"/>
                </a:lnTo>
                <a:lnTo>
                  <a:pt x="117" y="4035"/>
                </a:lnTo>
                <a:lnTo>
                  <a:pt x="110" y="4026"/>
                </a:lnTo>
                <a:lnTo>
                  <a:pt x="100" y="4018"/>
                </a:lnTo>
                <a:lnTo>
                  <a:pt x="90" y="4012"/>
                </a:lnTo>
                <a:lnTo>
                  <a:pt x="78" y="4009"/>
                </a:lnTo>
                <a:lnTo>
                  <a:pt x="65" y="4008"/>
                </a:lnTo>
                <a:close/>
                <a:moveTo>
                  <a:pt x="65" y="3563"/>
                </a:moveTo>
                <a:lnTo>
                  <a:pt x="52" y="3564"/>
                </a:lnTo>
                <a:lnTo>
                  <a:pt x="39" y="3567"/>
                </a:lnTo>
                <a:lnTo>
                  <a:pt x="29" y="3573"/>
                </a:lnTo>
                <a:lnTo>
                  <a:pt x="19" y="3581"/>
                </a:lnTo>
                <a:lnTo>
                  <a:pt x="12" y="3590"/>
                </a:lnTo>
                <a:lnTo>
                  <a:pt x="6" y="3602"/>
                </a:lnTo>
                <a:lnTo>
                  <a:pt x="2" y="3613"/>
                </a:lnTo>
                <a:lnTo>
                  <a:pt x="0" y="3626"/>
                </a:lnTo>
                <a:lnTo>
                  <a:pt x="2" y="3639"/>
                </a:lnTo>
                <a:lnTo>
                  <a:pt x="6" y="3650"/>
                </a:lnTo>
                <a:lnTo>
                  <a:pt x="12" y="3662"/>
                </a:lnTo>
                <a:lnTo>
                  <a:pt x="19" y="3671"/>
                </a:lnTo>
                <a:lnTo>
                  <a:pt x="29" y="3679"/>
                </a:lnTo>
                <a:lnTo>
                  <a:pt x="39" y="3685"/>
                </a:lnTo>
                <a:lnTo>
                  <a:pt x="52" y="3688"/>
                </a:lnTo>
                <a:lnTo>
                  <a:pt x="65" y="3689"/>
                </a:lnTo>
                <a:lnTo>
                  <a:pt x="78" y="3688"/>
                </a:lnTo>
                <a:lnTo>
                  <a:pt x="90" y="3685"/>
                </a:lnTo>
                <a:lnTo>
                  <a:pt x="100" y="3679"/>
                </a:lnTo>
                <a:lnTo>
                  <a:pt x="110" y="3671"/>
                </a:lnTo>
                <a:lnTo>
                  <a:pt x="117" y="3662"/>
                </a:lnTo>
                <a:lnTo>
                  <a:pt x="124" y="3650"/>
                </a:lnTo>
                <a:lnTo>
                  <a:pt x="127" y="3639"/>
                </a:lnTo>
                <a:lnTo>
                  <a:pt x="128" y="3626"/>
                </a:lnTo>
                <a:lnTo>
                  <a:pt x="127" y="3613"/>
                </a:lnTo>
                <a:lnTo>
                  <a:pt x="124" y="3602"/>
                </a:lnTo>
                <a:lnTo>
                  <a:pt x="117" y="3590"/>
                </a:lnTo>
                <a:lnTo>
                  <a:pt x="110" y="3581"/>
                </a:lnTo>
                <a:lnTo>
                  <a:pt x="100" y="3573"/>
                </a:lnTo>
                <a:lnTo>
                  <a:pt x="90" y="3567"/>
                </a:lnTo>
                <a:lnTo>
                  <a:pt x="78" y="3564"/>
                </a:lnTo>
                <a:lnTo>
                  <a:pt x="65" y="3563"/>
                </a:lnTo>
                <a:close/>
                <a:moveTo>
                  <a:pt x="65" y="3116"/>
                </a:moveTo>
                <a:lnTo>
                  <a:pt x="64" y="3116"/>
                </a:lnTo>
                <a:lnTo>
                  <a:pt x="61" y="3118"/>
                </a:lnTo>
                <a:lnTo>
                  <a:pt x="59" y="3118"/>
                </a:lnTo>
                <a:lnTo>
                  <a:pt x="58" y="3118"/>
                </a:lnTo>
                <a:lnTo>
                  <a:pt x="56" y="3118"/>
                </a:lnTo>
                <a:lnTo>
                  <a:pt x="55" y="3118"/>
                </a:lnTo>
                <a:lnTo>
                  <a:pt x="54" y="3118"/>
                </a:lnTo>
                <a:lnTo>
                  <a:pt x="52" y="3118"/>
                </a:lnTo>
                <a:lnTo>
                  <a:pt x="51" y="3119"/>
                </a:lnTo>
                <a:lnTo>
                  <a:pt x="49" y="3119"/>
                </a:lnTo>
                <a:lnTo>
                  <a:pt x="48" y="3119"/>
                </a:lnTo>
                <a:lnTo>
                  <a:pt x="46" y="3119"/>
                </a:lnTo>
                <a:lnTo>
                  <a:pt x="44" y="3121"/>
                </a:lnTo>
                <a:lnTo>
                  <a:pt x="44" y="3121"/>
                </a:lnTo>
                <a:lnTo>
                  <a:pt x="42" y="3121"/>
                </a:lnTo>
                <a:lnTo>
                  <a:pt x="41" y="3122"/>
                </a:lnTo>
                <a:lnTo>
                  <a:pt x="39" y="3122"/>
                </a:lnTo>
                <a:lnTo>
                  <a:pt x="38" y="3122"/>
                </a:lnTo>
                <a:lnTo>
                  <a:pt x="36" y="3123"/>
                </a:lnTo>
                <a:lnTo>
                  <a:pt x="36" y="3123"/>
                </a:lnTo>
                <a:lnTo>
                  <a:pt x="36" y="3123"/>
                </a:lnTo>
                <a:lnTo>
                  <a:pt x="35" y="3125"/>
                </a:lnTo>
                <a:lnTo>
                  <a:pt x="33" y="3125"/>
                </a:lnTo>
                <a:lnTo>
                  <a:pt x="33" y="3125"/>
                </a:lnTo>
                <a:lnTo>
                  <a:pt x="32" y="3126"/>
                </a:lnTo>
                <a:lnTo>
                  <a:pt x="31" y="3126"/>
                </a:lnTo>
                <a:lnTo>
                  <a:pt x="29" y="3128"/>
                </a:lnTo>
                <a:lnTo>
                  <a:pt x="28" y="3129"/>
                </a:lnTo>
                <a:lnTo>
                  <a:pt x="28" y="3129"/>
                </a:lnTo>
                <a:lnTo>
                  <a:pt x="26" y="3129"/>
                </a:lnTo>
                <a:lnTo>
                  <a:pt x="26" y="3129"/>
                </a:lnTo>
                <a:lnTo>
                  <a:pt x="25" y="3131"/>
                </a:lnTo>
                <a:lnTo>
                  <a:pt x="25" y="3132"/>
                </a:lnTo>
                <a:lnTo>
                  <a:pt x="23" y="3132"/>
                </a:lnTo>
                <a:lnTo>
                  <a:pt x="22" y="3134"/>
                </a:lnTo>
                <a:lnTo>
                  <a:pt x="22" y="3134"/>
                </a:lnTo>
                <a:lnTo>
                  <a:pt x="20" y="3135"/>
                </a:lnTo>
                <a:lnTo>
                  <a:pt x="19" y="3135"/>
                </a:lnTo>
                <a:lnTo>
                  <a:pt x="19" y="3135"/>
                </a:lnTo>
                <a:lnTo>
                  <a:pt x="19" y="3136"/>
                </a:lnTo>
                <a:lnTo>
                  <a:pt x="18" y="3138"/>
                </a:lnTo>
                <a:lnTo>
                  <a:pt x="16" y="3139"/>
                </a:lnTo>
                <a:lnTo>
                  <a:pt x="16" y="3141"/>
                </a:lnTo>
                <a:lnTo>
                  <a:pt x="15" y="3141"/>
                </a:lnTo>
                <a:lnTo>
                  <a:pt x="15" y="3141"/>
                </a:lnTo>
                <a:lnTo>
                  <a:pt x="13" y="3142"/>
                </a:lnTo>
                <a:lnTo>
                  <a:pt x="13" y="3142"/>
                </a:lnTo>
                <a:lnTo>
                  <a:pt x="13" y="3144"/>
                </a:lnTo>
                <a:lnTo>
                  <a:pt x="12" y="3145"/>
                </a:lnTo>
                <a:lnTo>
                  <a:pt x="10" y="3146"/>
                </a:lnTo>
                <a:lnTo>
                  <a:pt x="10" y="3146"/>
                </a:lnTo>
                <a:lnTo>
                  <a:pt x="10" y="3148"/>
                </a:lnTo>
                <a:lnTo>
                  <a:pt x="10" y="3148"/>
                </a:lnTo>
                <a:lnTo>
                  <a:pt x="9" y="3149"/>
                </a:lnTo>
                <a:lnTo>
                  <a:pt x="9" y="3151"/>
                </a:lnTo>
                <a:lnTo>
                  <a:pt x="8" y="3152"/>
                </a:lnTo>
                <a:lnTo>
                  <a:pt x="8" y="3152"/>
                </a:lnTo>
                <a:lnTo>
                  <a:pt x="8" y="3154"/>
                </a:lnTo>
                <a:lnTo>
                  <a:pt x="6" y="3155"/>
                </a:lnTo>
                <a:lnTo>
                  <a:pt x="6" y="3157"/>
                </a:lnTo>
                <a:lnTo>
                  <a:pt x="6" y="3157"/>
                </a:lnTo>
                <a:lnTo>
                  <a:pt x="5" y="3158"/>
                </a:lnTo>
                <a:lnTo>
                  <a:pt x="5" y="3159"/>
                </a:lnTo>
                <a:lnTo>
                  <a:pt x="5" y="3161"/>
                </a:lnTo>
                <a:lnTo>
                  <a:pt x="3" y="3162"/>
                </a:lnTo>
                <a:lnTo>
                  <a:pt x="3" y="3164"/>
                </a:lnTo>
                <a:lnTo>
                  <a:pt x="3" y="3164"/>
                </a:lnTo>
                <a:lnTo>
                  <a:pt x="3" y="3165"/>
                </a:lnTo>
                <a:lnTo>
                  <a:pt x="3" y="3167"/>
                </a:lnTo>
                <a:lnTo>
                  <a:pt x="2" y="3168"/>
                </a:lnTo>
                <a:lnTo>
                  <a:pt x="2" y="3170"/>
                </a:lnTo>
                <a:lnTo>
                  <a:pt x="2" y="3171"/>
                </a:lnTo>
                <a:lnTo>
                  <a:pt x="2" y="3172"/>
                </a:lnTo>
                <a:lnTo>
                  <a:pt x="2" y="3172"/>
                </a:lnTo>
                <a:lnTo>
                  <a:pt x="2" y="3174"/>
                </a:lnTo>
                <a:lnTo>
                  <a:pt x="2" y="3175"/>
                </a:lnTo>
                <a:lnTo>
                  <a:pt x="0" y="3178"/>
                </a:lnTo>
                <a:lnTo>
                  <a:pt x="0" y="3180"/>
                </a:lnTo>
                <a:lnTo>
                  <a:pt x="0" y="3181"/>
                </a:lnTo>
                <a:lnTo>
                  <a:pt x="0" y="3182"/>
                </a:lnTo>
                <a:lnTo>
                  <a:pt x="0" y="3184"/>
                </a:lnTo>
                <a:lnTo>
                  <a:pt x="2" y="3185"/>
                </a:lnTo>
                <a:lnTo>
                  <a:pt x="2" y="3187"/>
                </a:lnTo>
                <a:lnTo>
                  <a:pt x="2" y="3188"/>
                </a:lnTo>
                <a:lnTo>
                  <a:pt x="2" y="3188"/>
                </a:lnTo>
                <a:lnTo>
                  <a:pt x="2" y="3191"/>
                </a:lnTo>
                <a:lnTo>
                  <a:pt x="2" y="3193"/>
                </a:lnTo>
                <a:lnTo>
                  <a:pt x="2" y="3194"/>
                </a:lnTo>
                <a:lnTo>
                  <a:pt x="3" y="3195"/>
                </a:lnTo>
                <a:lnTo>
                  <a:pt x="3" y="3197"/>
                </a:lnTo>
                <a:lnTo>
                  <a:pt x="3" y="3198"/>
                </a:lnTo>
                <a:lnTo>
                  <a:pt x="3" y="3198"/>
                </a:lnTo>
                <a:lnTo>
                  <a:pt x="3" y="3200"/>
                </a:lnTo>
                <a:lnTo>
                  <a:pt x="5" y="3201"/>
                </a:lnTo>
                <a:lnTo>
                  <a:pt x="5" y="3203"/>
                </a:lnTo>
                <a:lnTo>
                  <a:pt x="5" y="3204"/>
                </a:lnTo>
                <a:lnTo>
                  <a:pt x="6" y="3206"/>
                </a:lnTo>
                <a:lnTo>
                  <a:pt x="6" y="3206"/>
                </a:lnTo>
                <a:lnTo>
                  <a:pt x="6" y="3207"/>
                </a:lnTo>
                <a:lnTo>
                  <a:pt x="8" y="3208"/>
                </a:lnTo>
                <a:lnTo>
                  <a:pt x="8" y="3210"/>
                </a:lnTo>
                <a:lnTo>
                  <a:pt x="8" y="3210"/>
                </a:lnTo>
                <a:lnTo>
                  <a:pt x="9" y="3211"/>
                </a:lnTo>
                <a:lnTo>
                  <a:pt x="9" y="3213"/>
                </a:lnTo>
                <a:lnTo>
                  <a:pt x="10" y="3214"/>
                </a:lnTo>
                <a:lnTo>
                  <a:pt x="10" y="3214"/>
                </a:lnTo>
                <a:lnTo>
                  <a:pt x="10" y="3216"/>
                </a:lnTo>
                <a:lnTo>
                  <a:pt x="10" y="3216"/>
                </a:lnTo>
                <a:lnTo>
                  <a:pt x="12" y="3217"/>
                </a:lnTo>
                <a:lnTo>
                  <a:pt x="13" y="3217"/>
                </a:lnTo>
                <a:lnTo>
                  <a:pt x="13" y="3218"/>
                </a:lnTo>
                <a:lnTo>
                  <a:pt x="13" y="3218"/>
                </a:lnTo>
                <a:lnTo>
                  <a:pt x="15" y="3220"/>
                </a:lnTo>
                <a:lnTo>
                  <a:pt x="15" y="3220"/>
                </a:lnTo>
                <a:lnTo>
                  <a:pt x="16" y="3221"/>
                </a:lnTo>
                <a:lnTo>
                  <a:pt x="16" y="3223"/>
                </a:lnTo>
                <a:lnTo>
                  <a:pt x="18" y="3224"/>
                </a:lnTo>
                <a:lnTo>
                  <a:pt x="19" y="3224"/>
                </a:lnTo>
                <a:lnTo>
                  <a:pt x="19" y="3226"/>
                </a:lnTo>
                <a:lnTo>
                  <a:pt x="19" y="3226"/>
                </a:lnTo>
                <a:lnTo>
                  <a:pt x="20" y="3227"/>
                </a:lnTo>
                <a:lnTo>
                  <a:pt x="22" y="3229"/>
                </a:lnTo>
                <a:lnTo>
                  <a:pt x="22" y="3229"/>
                </a:lnTo>
                <a:lnTo>
                  <a:pt x="23" y="3229"/>
                </a:lnTo>
                <a:lnTo>
                  <a:pt x="25" y="3230"/>
                </a:lnTo>
                <a:lnTo>
                  <a:pt x="25" y="3231"/>
                </a:lnTo>
                <a:lnTo>
                  <a:pt x="26" y="3231"/>
                </a:lnTo>
                <a:lnTo>
                  <a:pt x="26" y="3231"/>
                </a:lnTo>
                <a:lnTo>
                  <a:pt x="28" y="3233"/>
                </a:lnTo>
                <a:lnTo>
                  <a:pt x="28" y="3233"/>
                </a:lnTo>
                <a:lnTo>
                  <a:pt x="29" y="3234"/>
                </a:lnTo>
                <a:lnTo>
                  <a:pt x="31" y="3234"/>
                </a:lnTo>
                <a:lnTo>
                  <a:pt x="32" y="3236"/>
                </a:lnTo>
                <a:lnTo>
                  <a:pt x="33" y="3236"/>
                </a:lnTo>
                <a:lnTo>
                  <a:pt x="33" y="3236"/>
                </a:lnTo>
                <a:lnTo>
                  <a:pt x="35" y="3237"/>
                </a:lnTo>
                <a:lnTo>
                  <a:pt x="36" y="3237"/>
                </a:lnTo>
                <a:lnTo>
                  <a:pt x="36" y="3237"/>
                </a:lnTo>
                <a:lnTo>
                  <a:pt x="36" y="3239"/>
                </a:lnTo>
                <a:lnTo>
                  <a:pt x="38" y="3239"/>
                </a:lnTo>
                <a:lnTo>
                  <a:pt x="39" y="3240"/>
                </a:lnTo>
                <a:lnTo>
                  <a:pt x="41" y="3240"/>
                </a:lnTo>
                <a:lnTo>
                  <a:pt x="42" y="3240"/>
                </a:lnTo>
                <a:lnTo>
                  <a:pt x="44" y="3242"/>
                </a:lnTo>
                <a:lnTo>
                  <a:pt x="44" y="3242"/>
                </a:lnTo>
                <a:lnTo>
                  <a:pt x="46" y="3242"/>
                </a:lnTo>
                <a:lnTo>
                  <a:pt x="48" y="3242"/>
                </a:lnTo>
                <a:lnTo>
                  <a:pt x="49" y="3243"/>
                </a:lnTo>
                <a:lnTo>
                  <a:pt x="51" y="3243"/>
                </a:lnTo>
                <a:lnTo>
                  <a:pt x="52" y="3243"/>
                </a:lnTo>
                <a:lnTo>
                  <a:pt x="54" y="3243"/>
                </a:lnTo>
                <a:lnTo>
                  <a:pt x="55" y="3244"/>
                </a:lnTo>
                <a:lnTo>
                  <a:pt x="56" y="3244"/>
                </a:lnTo>
                <a:lnTo>
                  <a:pt x="58" y="3244"/>
                </a:lnTo>
                <a:lnTo>
                  <a:pt x="59" y="3244"/>
                </a:lnTo>
                <a:lnTo>
                  <a:pt x="61" y="3244"/>
                </a:lnTo>
                <a:lnTo>
                  <a:pt x="64" y="3244"/>
                </a:lnTo>
                <a:lnTo>
                  <a:pt x="65" y="3244"/>
                </a:lnTo>
                <a:lnTo>
                  <a:pt x="67" y="3244"/>
                </a:lnTo>
                <a:lnTo>
                  <a:pt x="68" y="3244"/>
                </a:lnTo>
                <a:lnTo>
                  <a:pt x="69" y="3244"/>
                </a:lnTo>
                <a:lnTo>
                  <a:pt x="71" y="3244"/>
                </a:lnTo>
                <a:lnTo>
                  <a:pt x="72" y="3244"/>
                </a:lnTo>
                <a:lnTo>
                  <a:pt x="74" y="3244"/>
                </a:lnTo>
                <a:lnTo>
                  <a:pt x="77" y="3243"/>
                </a:lnTo>
                <a:lnTo>
                  <a:pt x="78" y="3243"/>
                </a:lnTo>
                <a:lnTo>
                  <a:pt x="80" y="3243"/>
                </a:lnTo>
                <a:lnTo>
                  <a:pt x="81" y="3243"/>
                </a:lnTo>
                <a:lnTo>
                  <a:pt x="82" y="3242"/>
                </a:lnTo>
                <a:lnTo>
                  <a:pt x="84" y="3242"/>
                </a:lnTo>
                <a:lnTo>
                  <a:pt x="85" y="3242"/>
                </a:lnTo>
                <a:lnTo>
                  <a:pt x="85" y="3242"/>
                </a:lnTo>
                <a:lnTo>
                  <a:pt x="87" y="3240"/>
                </a:lnTo>
                <a:lnTo>
                  <a:pt x="88" y="3240"/>
                </a:lnTo>
                <a:lnTo>
                  <a:pt x="90" y="3240"/>
                </a:lnTo>
                <a:lnTo>
                  <a:pt x="91" y="3239"/>
                </a:lnTo>
                <a:lnTo>
                  <a:pt x="92" y="3239"/>
                </a:lnTo>
                <a:lnTo>
                  <a:pt x="94" y="3237"/>
                </a:lnTo>
                <a:lnTo>
                  <a:pt x="94" y="3237"/>
                </a:lnTo>
                <a:lnTo>
                  <a:pt x="95" y="3237"/>
                </a:lnTo>
                <a:lnTo>
                  <a:pt x="97" y="3236"/>
                </a:lnTo>
                <a:lnTo>
                  <a:pt x="97" y="3236"/>
                </a:lnTo>
                <a:lnTo>
                  <a:pt x="98" y="3236"/>
                </a:lnTo>
                <a:lnTo>
                  <a:pt x="100" y="3234"/>
                </a:lnTo>
                <a:lnTo>
                  <a:pt x="100" y="3234"/>
                </a:lnTo>
                <a:lnTo>
                  <a:pt x="101" y="3233"/>
                </a:lnTo>
                <a:lnTo>
                  <a:pt x="101" y="3233"/>
                </a:lnTo>
                <a:lnTo>
                  <a:pt x="103" y="3231"/>
                </a:lnTo>
                <a:lnTo>
                  <a:pt x="103" y="3231"/>
                </a:lnTo>
                <a:lnTo>
                  <a:pt x="104" y="3231"/>
                </a:lnTo>
                <a:lnTo>
                  <a:pt x="105" y="3230"/>
                </a:lnTo>
                <a:lnTo>
                  <a:pt x="107" y="3229"/>
                </a:lnTo>
                <a:lnTo>
                  <a:pt x="107" y="3229"/>
                </a:lnTo>
                <a:lnTo>
                  <a:pt x="107" y="3229"/>
                </a:lnTo>
                <a:lnTo>
                  <a:pt x="108" y="3227"/>
                </a:lnTo>
                <a:lnTo>
                  <a:pt x="110" y="3226"/>
                </a:lnTo>
                <a:lnTo>
                  <a:pt x="110" y="3226"/>
                </a:lnTo>
                <a:lnTo>
                  <a:pt x="111" y="3224"/>
                </a:lnTo>
                <a:lnTo>
                  <a:pt x="113" y="3224"/>
                </a:lnTo>
                <a:lnTo>
                  <a:pt x="113" y="3223"/>
                </a:lnTo>
                <a:lnTo>
                  <a:pt x="114" y="3221"/>
                </a:lnTo>
                <a:lnTo>
                  <a:pt x="116" y="3220"/>
                </a:lnTo>
                <a:lnTo>
                  <a:pt x="116" y="3220"/>
                </a:lnTo>
                <a:lnTo>
                  <a:pt x="116" y="3218"/>
                </a:lnTo>
                <a:lnTo>
                  <a:pt x="116" y="3218"/>
                </a:lnTo>
                <a:lnTo>
                  <a:pt x="117" y="3217"/>
                </a:lnTo>
                <a:lnTo>
                  <a:pt x="117" y="3217"/>
                </a:lnTo>
                <a:lnTo>
                  <a:pt x="118" y="3216"/>
                </a:lnTo>
                <a:lnTo>
                  <a:pt x="118" y="3216"/>
                </a:lnTo>
                <a:lnTo>
                  <a:pt x="120" y="3214"/>
                </a:lnTo>
                <a:lnTo>
                  <a:pt x="120" y="3214"/>
                </a:lnTo>
                <a:lnTo>
                  <a:pt x="120" y="3213"/>
                </a:lnTo>
                <a:lnTo>
                  <a:pt x="121" y="3211"/>
                </a:lnTo>
                <a:lnTo>
                  <a:pt x="121" y="3210"/>
                </a:lnTo>
                <a:lnTo>
                  <a:pt x="121" y="3210"/>
                </a:lnTo>
                <a:lnTo>
                  <a:pt x="123" y="3208"/>
                </a:lnTo>
                <a:lnTo>
                  <a:pt x="123" y="3207"/>
                </a:lnTo>
                <a:lnTo>
                  <a:pt x="124" y="3206"/>
                </a:lnTo>
                <a:lnTo>
                  <a:pt x="124" y="3206"/>
                </a:lnTo>
                <a:lnTo>
                  <a:pt x="124" y="3204"/>
                </a:lnTo>
                <a:lnTo>
                  <a:pt x="124" y="3203"/>
                </a:lnTo>
                <a:lnTo>
                  <a:pt x="126" y="3201"/>
                </a:lnTo>
                <a:lnTo>
                  <a:pt x="126" y="3200"/>
                </a:lnTo>
                <a:lnTo>
                  <a:pt x="126" y="3198"/>
                </a:lnTo>
                <a:lnTo>
                  <a:pt x="126" y="3198"/>
                </a:lnTo>
                <a:lnTo>
                  <a:pt x="127" y="3197"/>
                </a:lnTo>
                <a:lnTo>
                  <a:pt x="127" y="3195"/>
                </a:lnTo>
                <a:lnTo>
                  <a:pt x="127" y="3194"/>
                </a:lnTo>
                <a:lnTo>
                  <a:pt x="127" y="3193"/>
                </a:lnTo>
                <a:lnTo>
                  <a:pt x="127" y="3191"/>
                </a:lnTo>
                <a:lnTo>
                  <a:pt x="128" y="3188"/>
                </a:lnTo>
                <a:lnTo>
                  <a:pt x="128" y="3188"/>
                </a:lnTo>
                <a:lnTo>
                  <a:pt x="128" y="3187"/>
                </a:lnTo>
                <a:lnTo>
                  <a:pt x="128" y="3185"/>
                </a:lnTo>
                <a:lnTo>
                  <a:pt x="128" y="3184"/>
                </a:lnTo>
                <a:lnTo>
                  <a:pt x="128" y="3182"/>
                </a:lnTo>
                <a:lnTo>
                  <a:pt x="128" y="3181"/>
                </a:lnTo>
                <a:lnTo>
                  <a:pt x="128" y="3180"/>
                </a:lnTo>
                <a:lnTo>
                  <a:pt x="128" y="3178"/>
                </a:lnTo>
                <a:lnTo>
                  <a:pt x="128" y="3175"/>
                </a:lnTo>
                <a:lnTo>
                  <a:pt x="128" y="3174"/>
                </a:lnTo>
                <a:lnTo>
                  <a:pt x="128" y="3172"/>
                </a:lnTo>
                <a:lnTo>
                  <a:pt x="128" y="3172"/>
                </a:lnTo>
                <a:lnTo>
                  <a:pt x="127" y="3171"/>
                </a:lnTo>
                <a:lnTo>
                  <a:pt x="127" y="3170"/>
                </a:lnTo>
                <a:lnTo>
                  <a:pt x="127" y="3168"/>
                </a:lnTo>
                <a:lnTo>
                  <a:pt x="127" y="3167"/>
                </a:lnTo>
                <a:lnTo>
                  <a:pt x="127" y="3165"/>
                </a:lnTo>
                <a:lnTo>
                  <a:pt x="126" y="3164"/>
                </a:lnTo>
                <a:lnTo>
                  <a:pt x="126" y="3164"/>
                </a:lnTo>
                <a:lnTo>
                  <a:pt x="126" y="3162"/>
                </a:lnTo>
                <a:lnTo>
                  <a:pt x="126" y="3161"/>
                </a:lnTo>
                <a:lnTo>
                  <a:pt x="124" y="3159"/>
                </a:lnTo>
                <a:lnTo>
                  <a:pt x="124" y="3158"/>
                </a:lnTo>
                <a:lnTo>
                  <a:pt x="124" y="3157"/>
                </a:lnTo>
                <a:lnTo>
                  <a:pt x="124" y="3157"/>
                </a:lnTo>
                <a:lnTo>
                  <a:pt x="123" y="3155"/>
                </a:lnTo>
                <a:lnTo>
                  <a:pt x="123" y="3154"/>
                </a:lnTo>
                <a:lnTo>
                  <a:pt x="121" y="3152"/>
                </a:lnTo>
                <a:lnTo>
                  <a:pt x="121" y="3152"/>
                </a:lnTo>
                <a:lnTo>
                  <a:pt x="121" y="3151"/>
                </a:lnTo>
                <a:lnTo>
                  <a:pt x="120" y="3149"/>
                </a:lnTo>
                <a:lnTo>
                  <a:pt x="120" y="3148"/>
                </a:lnTo>
                <a:lnTo>
                  <a:pt x="120" y="3148"/>
                </a:lnTo>
                <a:lnTo>
                  <a:pt x="118" y="3146"/>
                </a:lnTo>
                <a:lnTo>
                  <a:pt x="118" y="3146"/>
                </a:lnTo>
                <a:lnTo>
                  <a:pt x="117" y="3145"/>
                </a:lnTo>
                <a:lnTo>
                  <a:pt x="117" y="3144"/>
                </a:lnTo>
                <a:lnTo>
                  <a:pt x="116" y="3142"/>
                </a:lnTo>
                <a:lnTo>
                  <a:pt x="116" y="3142"/>
                </a:lnTo>
                <a:lnTo>
                  <a:pt x="116" y="3141"/>
                </a:lnTo>
                <a:lnTo>
                  <a:pt x="116" y="3141"/>
                </a:lnTo>
                <a:lnTo>
                  <a:pt x="114" y="3141"/>
                </a:lnTo>
                <a:lnTo>
                  <a:pt x="113" y="3139"/>
                </a:lnTo>
                <a:lnTo>
                  <a:pt x="113" y="3138"/>
                </a:lnTo>
                <a:lnTo>
                  <a:pt x="111" y="3136"/>
                </a:lnTo>
                <a:lnTo>
                  <a:pt x="110" y="3135"/>
                </a:lnTo>
                <a:lnTo>
                  <a:pt x="110" y="3135"/>
                </a:lnTo>
                <a:lnTo>
                  <a:pt x="108" y="3135"/>
                </a:lnTo>
                <a:lnTo>
                  <a:pt x="107" y="3134"/>
                </a:lnTo>
                <a:lnTo>
                  <a:pt x="107" y="3134"/>
                </a:lnTo>
                <a:lnTo>
                  <a:pt x="107" y="3132"/>
                </a:lnTo>
                <a:lnTo>
                  <a:pt x="105" y="3132"/>
                </a:lnTo>
                <a:lnTo>
                  <a:pt x="104" y="3131"/>
                </a:lnTo>
                <a:lnTo>
                  <a:pt x="103" y="3129"/>
                </a:lnTo>
                <a:lnTo>
                  <a:pt x="103" y="3129"/>
                </a:lnTo>
                <a:lnTo>
                  <a:pt x="101" y="3129"/>
                </a:lnTo>
                <a:lnTo>
                  <a:pt x="101" y="3129"/>
                </a:lnTo>
                <a:lnTo>
                  <a:pt x="100" y="3128"/>
                </a:lnTo>
                <a:lnTo>
                  <a:pt x="100" y="3126"/>
                </a:lnTo>
                <a:lnTo>
                  <a:pt x="98" y="3126"/>
                </a:lnTo>
                <a:lnTo>
                  <a:pt x="97" y="3125"/>
                </a:lnTo>
                <a:lnTo>
                  <a:pt x="97" y="3125"/>
                </a:lnTo>
                <a:lnTo>
                  <a:pt x="95" y="3125"/>
                </a:lnTo>
                <a:lnTo>
                  <a:pt x="94" y="3123"/>
                </a:lnTo>
                <a:lnTo>
                  <a:pt x="94" y="3123"/>
                </a:lnTo>
                <a:lnTo>
                  <a:pt x="92" y="3123"/>
                </a:lnTo>
                <a:lnTo>
                  <a:pt x="91" y="3122"/>
                </a:lnTo>
                <a:lnTo>
                  <a:pt x="90" y="3122"/>
                </a:lnTo>
                <a:lnTo>
                  <a:pt x="88" y="3122"/>
                </a:lnTo>
                <a:lnTo>
                  <a:pt x="87" y="3121"/>
                </a:lnTo>
                <a:lnTo>
                  <a:pt x="85" y="3121"/>
                </a:lnTo>
                <a:lnTo>
                  <a:pt x="85" y="3121"/>
                </a:lnTo>
                <a:lnTo>
                  <a:pt x="84" y="3119"/>
                </a:lnTo>
                <a:lnTo>
                  <a:pt x="82" y="3119"/>
                </a:lnTo>
                <a:lnTo>
                  <a:pt x="81" y="3119"/>
                </a:lnTo>
                <a:lnTo>
                  <a:pt x="80" y="3119"/>
                </a:lnTo>
                <a:lnTo>
                  <a:pt x="78" y="3118"/>
                </a:lnTo>
                <a:lnTo>
                  <a:pt x="77" y="3118"/>
                </a:lnTo>
                <a:lnTo>
                  <a:pt x="74" y="3118"/>
                </a:lnTo>
                <a:lnTo>
                  <a:pt x="72" y="3118"/>
                </a:lnTo>
                <a:lnTo>
                  <a:pt x="71" y="3118"/>
                </a:lnTo>
                <a:lnTo>
                  <a:pt x="69" y="3118"/>
                </a:lnTo>
                <a:lnTo>
                  <a:pt x="68" y="3118"/>
                </a:lnTo>
                <a:lnTo>
                  <a:pt x="67" y="3116"/>
                </a:lnTo>
                <a:lnTo>
                  <a:pt x="65" y="3116"/>
                </a:lnTo>
                <a:close/>
                <a:moveTo>
                  <a:pt x="65" y="2671"/>
                </a:moveTo>
                <a:lnTo>
                  <a:pt x="52" y="2673"/>
                </a:lnTo>
                <a:lnTo>
                  <a:pt x="39" y="2677"/>
                </a:lnTo>
                <a:lnTo>
                  <a:pt x="29" y="2683"/>
                </a:lnTo>
                <a:lnTo>
                  <a:pt x="19" y="2690"/>
                </a:lnTo>
                <a:lnTo>
                  <a:pt x="12" y="2700"/>
                </a:lnTo>
                <a:lnTo>
                  <a:pt x="6" y="2710"/>
                </a:lnTo>
                <a:lnTo>
                  <a:pt x="2" y="2723"/>
                </a:lnTo>
                <a:lnTo>
                  <a:pt x="0" y="2736"/>
                </a:lnTo>
                <a:lnTo>
                  <a:pt x="2" y="2749"/>
                </a:lnTo>
                <a:lnTo>
                  <a:pt x="6" y="2761"/>
                </a:lnTo>
                <a:lnTo>
                  <a:pt x="12" y="2771"/>
                </a:lnTo>
                <a:lnTo>
                  <a:pt x="19" y="2781"/>
                </a:lnTo>
                <a:lnTo>
                  <a:pt x="29" y="2788"/>
                </a:lnTo>
                <a:lnTo>
                  <a:pt x="39" y="2794"/>
                </a:lnTo>
                <a:lnTo>
                  <a:pt x="52" y="2798"/>
                </a:lnTo>
                <a:lnTo>
                  <a:pt x="65" y="2799"/>
                </a:lnTo>
                <a:lnTo>
                  <a:pt x="78" y="2798"/>
                </a:lnTo>
                <a:lnTo>
                  <a:pt x="90" y="2794"/>
                </a:lnTo>
                <a:lnTo>
                  <a:pt x="100" y="2788"/>
                </a:lnTo>
                <a:lnTo>
                  <a:pt x="110" y="2781"/>
                </a:lnTo>
                <a:lnTo>
                  <a:pt x="117" y="2771"/>
                </a:lnTo>
                <a:lnTo>
                  <a:pt x="124" y="2761"/>
                </a:lnTo>
                <a:lnTo>
                  <a:pt x="127" y="2749"/>
                </a:lnTo>
                <a:lnTo>
                  <a:pt x="128" y="2736"/>
                </a:lnTo>
                <a:lnTo>
                  <a:pt x="127" y="2723"/>
                </a:lnTo>
                <a:lnTo>
                  <a:pt x="124" y="2710"/>
                </a:lnTo>
                <a:lnTo>
                  <a:pt x="117" y="2700"/>
                </a:lnTo>
                <a:lnTo>
                  <a:pt x="110" y="2690"/>
                </a:lnTo>
                <a:lnTo>
                  <a:pt x="100" y="2683"/>
                </a:lnTo>
                <a:lnTo>
                  <a:pt x="90" y="2677"/>
                </a:lnTo>
                <a:lnTo>
                  <a:pt x="78" y="2673"/>
                </a:lnTo>
                <a:lnTo>
                  <a:pt x="65" y="2671"/>
                </a:lnTo>
                <a:close/>
                <a:moveTo>
                  <a:pt x="65" y="2226"/>
                </a:moveTo>
                <a:lnTo>
                  <a:pt x="52" y="2228"/>
                </a:lnTo>
                <a:lnTo>
                  <a:pt x="39" y="2232"/>
                </a:lnTo>
                <a:lnTo>
                  <a:pt x="29" y="2238"/>
                </a:lnTo>
                <a:lnTo>
                  <a:pt x="19" y="2245"/>
                </a:lnTo>
                <a:lnTo>
                  <a:pt x="12" y="2255"/>
                </a:lnTo>
                <a:lnTo>
                  <a:pt x="6" y="2265"/>
                </a:lnTo>
                <a:lnTo>
                  <a:pt x="2" y="2277"/>
                </a:lnTo>
                <a:lnTo>
                  <a:pt x="0" y="2290"/>
                </a:lnTo>
                <a:lnTo>
                  <a:pt x="2" y="2303"/>
                </a:lnTo>
                <a:lnTo>
                  <a:pt x="6" y="2316"/>
                </a:lnTo>
                <a:lnTo>
                  <a:pt x="12" y="2326"/>
                </a:lnTo>
                <a:lnTo>
                  <a:pt x="19" y="2336"/>
                </a:lnTo>
                <a:lnTo>
                  <a:pt x="29" y="2343"/>
                </a:lnTo>
                <a:lnTo>
                  <a:pt x="39" y="2349"/>
                </a:lnTo>
                <a:lnTo>
                  <a:pt x="52" y="2353"/>
                </a:lnTo>
                <a:lnTo>
                  <a:pt x="65" y="2354"/>
                </a:lnTo>
                <a:lnTo>
                  <a:pt x="78" y="2353"/>
                </a:lnTo>
                <a:lnTo>
                  <a:pt x="90" y="2349"/>
                </a:lnTo>
                <a:lnTo>
                  <a:pt x="100" y="2343"/>
                </a:lnTo>
                <a:lnTo>
                  <a:pt x="110" y="2336"/>
                </a:lnTo>
                <a:lnTo>
                  <a:pt x="117" y="2326"/>
                </a:lnTo>
                <a:lnTo>
                  <a:pt x="124" y="2316"/>
                </a:lnTo>
                <a:lnTo>
                  <a:pt x="127" y="2303"/>
                </a:lnTo>
                <a:lnTo>
                  <a:pt x="128" y="2290"/>
                </a:lnTo>
                <a:lnTo>
                  <a:pt x="127" y="2277"/>
                </a:lnTo>
                <a:lnTo>
                  <a:pt x="124" y="2265"/>
                </a:lnTo>
                <a:lnTo>
                  <a:pt x="117" y="2255"/>
                </a:lnTo>
                <a:lnTo>
                  <a:pt x="110" y="2245"/>
                </a:lnTo>
                <a:lnTo>
                  <a:pt x="100" y="2238"/>
                </a:lnTo>
                <a:lnTo>
                  <a:pt x="90" y="2232"/>
                </a:lnTo>
                <a:lnTo>
                  <a:pt x="78" y="2228"/>
                </a:lnTo>
                <a:lnTo>
                  <a:pt x="65" y="2226"/>
                </a:lnTo>
                <a:close/>
                <a:moveTo>
                  <a:pt x="65" y="1781"/>
                </a:moveTo>
                <a:lnTo>
                  <a:pt x="52" y="1783"/>
                </a:lnTo>
                <a:lnTo>
                  <a:pt x="39" y="1786"/>
                </a:lnTo>
                <a:lnTo>
                  <a:pt x="29" y="1791"/>
                </a:lnTo>
                <a:lnTo>
                  <a:pt x="19" y="1800"/>
                </a:lnTo>
                <a:lnTo>
                  <a:pt x="12" y="1809"/>
                </a:lnTo>
                <a:lnTo>
                  <a:pt x="6" y="1820"/>
                </a:lnTo>
                <a:lnTo>
                  <a:pt x="2" y="1832"/>
                </a:lnTo>
                <a:lnTo>
                  <a:pt x="0" y="1845"/>
                </a:lnTo>
                <a:lnTo>
                  <a:pt x="2" y="1858"/>
                </a:lnTo>
                <a:lnTo>
                  <a:pt x="6" y="1869"/>
                </a:lnTo>
                <a:lnTo>
                  <a:pt x="12" y="1881"/>
                </a:lnTo>
                <a:lnTo>
                  <a:pt x="19" y="1891"/>
                </a:lnTo>
                <a:lnTo>
                  <a:pt x="29" y="1898"/>
                </a:lnTo>
                <a:lnTo>
                  <a:pt x="39" y="1904"/>
                </a:lnTo>
                <a:lnTo>
                  <a:pt x="52" y="1908"/>
                </a:lnTo>
                <a:lnTo>
                  <a:pt x="65" y="1910"/>
                </a:lnTo>
                <a:lnTo>
                  <a:pt x="78" y="1908"/>
                </a:lnTo>
                <a:lnTo>
                  <a:pt x="90" y="1904"/>
                </a:lnTo>
                <a:lnTo>
                  <a:pt x="100" y="1898"/>
                </a:lnTo>
                <a:lnTo>
                  <a:pt x="110" y="1891"/>
                </a:lnTo>
                <a:lnTo>
                  <a:pt x="117" y="1881"/>
                </a:lnTo>
                <a:lnTo>
                  <a:pt x="124" y="1869"/>
                </a:lnTo>
                <a:lnTo>
                  <a:pt x="127" y="1858"/>
                </a:lnTo>
                <a:lnTo>
                  <a:pt x="128" y="1845"/>
                </a:lnTo>
                <a:lnTo>
                  <a:pt x="127" y="1832"/>
                </a:lnTo>
                <a:lnTo>
                  <a:pt x="124" y="1820"/>
                </a:lnTo>
                <a:lnTo>
                  <a:pt x="117" y="1809"/>
                </a:lnTo>
                <a:lnTo>
                  <a:pt x="110" y="1800"/>
                </a:lnTo>
                <a:lnTo>
                  <a:pt x="100" y="1791"/>
                </a:lnTo>
                <a:lnTo>
                  <a:pt x="90" y="1786"/>
                </a:lnTo>
                <a:lnTo>
                  <a:pt x="78" y="1783"/>
                </a:lnTo>
                <a:lnTo>
                  <a:pt x="65" y="1781"/>
                </a:lnTo>
                <a:close/>
                <a:moveTo>
                  <a:pt x="65" y="1336"/>
                </a:moveTo>
                <a:lnTo>
                  <a:pt x="52" y="1338"/>
                </a:lnTo>
                <a:lnTo>
                  <a:pt x="39" y="1341"/>
                </a:lnTo>
                <a:lnTo>
                  <a:pt x="29" y="1346"/>
                </a:lnTo>
                <a:lnTo>
                  <a:pt x="19" y="1355"/>
                </a:lnTo>
                <a:lnTo>
                  <a:pt x="12" y="1364"/>
                </a:lnTo>
                <a:lnTo>
                  <a:pt x="6" y="1375"/>
                </a:lnTo>
                <a:lnTo>
                  <a:pt x="2" y="1387"/>
                </a:lnTo>
                <a:lnTo>
                  <a:pt x="0" y="1400"/>
                </a:lnTo>
                <a:lnTo>
                  <a:pt x="2" y="1413"/>
                </a:lnTo>
                <a:lnTo>
                  <a:pt x="6" y="1424"/>
                </a:lnTo>
                <a:lnTo>
                  <a:pt x="12" y="1436"/>
                </a:lnTo>
                <a:lnTo>
                  <a:pt x="19" y="1444"/>
                </a:lnTo>
                <a:lnTo>
                  <a:pt x="29" y="1453"/>
                </a:lnTo>
                <a:lnTo>
                  <a:pt x="39" y="1459"/>
                </a:lnTo>
                <a:lnTo>
                  <a:pt x="52" y="1462"/>
                </a:lnTo>
                <a:lnTo>
                  <a:pt x="65" y="1463"/>
                </a:lnTo>
                <a:lnTo>
                  <a:pt x="78" y="1462"/>
                </a:lnTo>
                <a:lnTo>
                  <a:pt x="90" y="1459"/>
                </a:lnTo>
                <a:lnTo>
                  <a:pt x="100" y="1453"/>
                </a:lnTo>
                <a:lnTo>
                  <a:pt x="110" y="1444"/>
                </a:lnTo>
                <a:lnTo>
                  <a:pt x="117" y="1436"/>
                </a:lnTo>
                <a:lnTo>
                  <a:pt x="124" y="1424"/>
                </a:lnTo>
                <a:lnTo>
                  <a:pt x="127" y="1413"/>
                </a:lnTo>
                <a:lnTo>
                  <a:pt x="128" y="1400"/>
                </a:lnTo>
                <a:lnTo>
                  <a:pt x="127" y="1387"/>
                </a:lnTo>
                <a:lnTo>
                  <a:pt x="124" y="1375"/>
                </a:lnTo>
                <a:lnTo>
                  <a:pt x="117" y="1364"/>
                </a:lnTo>
                <a:lnTo>
                  <a:pt x="110" y="1355"/>
                </a:lnTo>
                <a:lnTo>
                  <a:pt x="100" y="1346"/>
                </a:lnTo>
                <a:lnTo>
                  <a:pt x="90" y="1341"/>
                </a:lnTo>
                <a:lnTo>
                  <a:pt x="78" y="1338"/>
                </a:lnTo>
                <a:lnTo>
                  <a:pt x="65" y="1336"/>
                </a:lnTo>
                <a:close/>
                <a:moveTo>
                  <a:pt x="65" y="890"/>
                </a:moveTo>
                <a:lnTo>
                  <a:pt x="52" y="891"/>
                </a:lnTo>
                <a:lnTo>
                  <a:pt x="39" y="896"/>
                </a:lnTo>
                <a:lnTo>
                  <a:pt x="29" y="902"/>
                </a:lnTo>
                <a:lnTo>
                  <a:pt x="19" y="909"/>
                </a:lnTo>
                <a:lnTo>
                  <a:pt x="12" y="919"/>
                </a:lnTo>
                <a:lnTo>
                  <a:pt x="6" y="930"/>
                </a:lnTo>
                <a:lnTo>
                  <a:pt x="2" y="942"/>
                </a:lnTo>
                <a:lnTo>
                  <a:pt x="0" y="955"/>
                </a:lnTo>
                <a:lnTo>
                  <a:pt x="2" y="968"/>
                </a:lnTo>
                <a:lnTo>
                  <a:pt x="6" y="979"/>
                </a:lnTo>
                <a:lnTo>
                  <a:pt x="12" y="991"/>
                </a:lnTo>
                <a:lnTo>
                  <a:pt x="19" y="999"/>
                </a:lnTo>
                <a:lnTo>
                  <a:pt x="29" y="1008"/>
                </a:lnTo>
                <a:lnTo>
                  <a:pt x="39" y="1014"/>
                </a:lnTo>
                <a:lnTo>
                  <a:pt x="52" y="1017"/>
                </a:lnTo>
                <a:lnTo>
                  <a:pt x="65" y="1018"/>
                </a:lnTo>
                <a:lnTo>
                  <a:pt x="78" y="1017"/>
                </a:lnTo>
                <a:lnTo>
                  <a:pt x="90" y="1014"/>
                </a:lnTo>
                <a:lnTo>
                  <a:pt x="100" y="1008"/>
                </a:lnTo>
                <a:lnTo>
                  <a:pt x="110" y="999"/>
                </a:lnTo>
                <a:lnTo>
                  <a:pt x="117" y="991"/>
                </a:lnTo>
                <a:lnTo>
                  <a:pt x="124" y="979"/>
                </a:lnTo>
                <a:lnTo>
                  <a:pt x="127" y="968"/>
                </a:lnTo>
                <a:lnTo>
                  <a:pt x="128" y="955"/>
                </a:lnTo>
                <a:lnTo>
                  <a:pt x="127" y="942"/>
                </a:lnTo>
                <a:lnTo>
                  <a:pt x="124" y="930"/>
                </a:lnTo>
                <a:lnTo>
                  <a:pt x="117" y="919"/>
                </a:lnTo>
                <a:lnTo>
                  <a:pt x="110" y="909"/>
                </a:lnTo>
                <a:lnTo>
                  <a:pt x="100" y="902"/>
                </a:lnTo>
                <a:lnTo>
                  <a:pt x="90" y="896"/>
                </a:lnTo>
                <a:lnTo>
                  <a:pt x="78" y="891"/>
                </a:lnTo>
                <a:lnTo>
                  <a:pt x="65" y="890"/>
                </a:lnTo>
                <a:close/>
                <a:moveTo>
                  <a:pt x="65" y="445"/>
                </a:moveTo>
                <a:lnTo>
                  <a:pt x="52" y="446"/>
                </a:lnTo>
                <a:lnTo>
                  <a:pt x="39" y="451"/>
                </a:lnTo>
                <a:lnTo>
                  <a:pt x="29" y="457"/>
                </a:lnTo>
                <a:lnTo>
                  <a:pt x="19" y="464"/>
                </a:lnTo>
                <a:lnTo>
                  <a:pt x="12" y="474"/>
                </a:lnTo>
                <a:lnTo>
                  <a:pt x="6" y="484"/>
                </a:lnTo>
                <a:lnTo>
                  <a:pt x="2" y="497"/>
                </a:lnTo>
                <a:lnTo>
                  <a:pt x="0" y="510"/>
                </a:lnTo>
                <a:lnTo>
                  <a:pt x="2" y="521"/>
                </a:lnTo>
                <a:lnTo>
                  <a:pt x="6" y="534"/>
                </a:lnTo>
                <a:lnTo>
                  <a:pt x="12" y="544"/>
                </a:lnTo>
                <a:lnTo>
                  <a:pt x="19" y="554"/>
                </a:lnTo>
                <a:lnTo>
                  <a:pt x="29" y="562"/>
                </a:lnTo>
                <a:lnTo>
                  <a:pt x="39" y="567"/>
                </a:lnTo>
                <a:lnTo>
                  <a:pt x="52" y="572"/>
                </a:lnTo>
                <a:lnTo>
                  <a:pt x="65" y="573"/>
                </a:lnTo>
                <a:lnTo>
                  <a:pt x="78" y="572"/>
                </a:lnTo>
                <a:lnTo>
                  <a:pt x="90" y="567"/>
                </a:lnTo>
                <a:lnTo>
                  <a:pt x="100" y="562"/>
                </a:lnTo>
                <a:lnTo>
                  <a:pt x="110" y="554"/>
                </a:lnTo>
                <a:lnTo>
                  <a:pt x="117" y="544"/>
                </a:lnTo>
                <a:lnTo>
                  <a:pt x="124" y="534"/>
                </a:lnTo>
                <a:lnTo>
                  <a:pt x="127" y="521"/>
                </a:lnTo>
                <a:lnTo>
                  <a:pt x="128" y="510"/>
                </a:lnTo>
                <a:lnTo>
                  <a:pt x="127" y="497"/>
                </a:lnTo>
                <a:lnTo>
                  <a:pt x="124" y="484"/>
                </a:lnTo>
                <a:lnTo>
                  <a:pt x="117" y="474"/>
                </a:lnTo>
                <a:lnTo>
                  <a:pt x="110" y="464"/>
                </a:lnTo>
                <a:lnTo>
                  <a:pt x="100" y="457"/>
                </a:lnTo>
                <a:lnTo>
                  <a:pt x="90" y="451"/>
                </a:lnTo>
                <a:lnTo>
                  <a:pt x="78" y="446"/>
                </a:lnTo>
                <a:lnTo>
                  <a:pt x="65" y="445"/>
                </a:lnTo>
                <a:close/>
              </a:path>
            </a:pathLst>
          </a:custGeom>
          <a:solidFill>
            <a:srgbClr val="2E88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10"/>
          <p:cNvSpPr>
            <a:spLocks noEditPoints="1"/>
          </p:cNvSpPr>
          <p:nvPr/>
        </p:nvSpPr>
        <p:spPr bwMode="auto">
          <a:xfrm>
            <a:off x="741363" y="1539875"/>
            <a:ext cx="2398713" cy="1004888"/>
          </a:xfrm>
          <a:custGeom>
            <a:avLst/>
            <a:gdLst>
              <a:gd name="T0" fmla="*/ 4529 w 4533"/>
              <a:gd name="T1" fmla="*/ 1864 h 1900"/>
              <a:gd name="T2" fmla="*/ 98 w 4533"/>
              <a:gd name="T3" fmla="*/ 98 h 1900"/>
              <a:gd name="T4" fmla="*/ 488 w 4533"/>
              <a:gd name="T5" fmla="*/ 111 h 1900"/>
              <a:gd name="T6" fmla="*/ 873 w 4533"/>
              <a:gd name="T7" fmla="*/ 115 h 1900"/>
              <a:gd name="T8" fmla="*/ 1251 w 4533"/>
              <a:gd name="T9" fmla="*/ 111 h 1900"/>
              <a:gd name="T10" fmla="*/ 1633 w 4533"/>
              <a:gd name="T11" fmla="*/ 98 h 1900"/>
              <a:gd name="T12" fmla="*/ 2020 w 4533"/>
              <a:gd name="T13" fmla="*/ 81 h 1900"/>
              <a:gd name="T14" fmla="*/ 2416 w 4533"/>
              <a:gd name="T15" fmla="*/ 58 h 1900"/>
              <a:gd name="T16" fmla="*/ 2821 w 4533"/>
              <a:gd name="T17" fmla="*/ 36 h 1900"/>
              <a:gd name="T18" fmla="*/ 3234 w 4533"/>
              <a:gd name="T19" fmla="*/ 18 h 1900"/>
              <a:gd name="T20" fmla="*/ 3653 w 4533"/>
              <a:gd name="T21" fmla="*/ 5 h 1900"/>
              <a:gd name="T22" fmla="*/ 4075 w 4533"/>
              <a:gd name="T23" fmla="*/ 0 h 1900"/>
              <a:gd name="T24" fmla="*/ 4499 w 4533"/>
              <a:gd name="T25" fmla="*/ 5 h 1900"/>
              <a:gd name="T26" fmla="*/ 98 w 4533"/>
              <a:gd name="T27" fmla="*/ 464 h 1900"/>
              <a:gd name="T28" fmla="*/ 519 w 4533"/>
              <a:gd name="T29" fmla="*/ 481 h 1900"/>
              <a:gd name="T30" fmla="*/ 930 w 4533"/>
              <a:gd name="T31" fmla="*/ 504 h 1900"/>
              <a:gd name="T32" fmla="*/ 929 w 4533"/>
              <a:gd name="T33" fmla="*/ 516 h 1900"/>
              <a:gd name="T34" fmla="*/ 1321 w 4533"/>
              <a:gd name="T35" fmla="*/ 536 h 1900"/>
              <a:gd name="T36" fmla="*/ 1705 w 4533"/>
              <a:gd name="T37" fmla="*/ 552 h 1900"/>
              <a:gd name="T38" fmla="*/ 2085 w 4533"/>
              <a:gd name="T39" fmla="*/ 560 h 1900"/>
              <a:gd name="T40" fmla="*/ 2463 w 4533"/>
              <a:gd name="T41" fmla="*/ 560 h 1900"/>
              <a:gd name="T42" fmla="*/ 2843 w 4533"/>
              <a:gd name="T43" fmla="*/ 552 h 1900"/>
              <a:gd name="T44" fmla="*/ 3227 w 4533"/>
              <a:gd name="T45" fmla="*/ 536 h 1900"/>
              <a:gd name="T46" fmla="*/ 3619 w 4533"/>
              <a:gd name="T47" fmla="*/ 516 h 1900"/>
              <a:gd name="T48" fmla="*/ 4019 w 4533"/>
              <a:gd name="T49" fmla="*/ 493 h 1900"/>
              <a:gd name="T50" fmla="*/ 4428 w 4533"/>
              <a:gd name="T51" fmla="*/ 473 h 1900"/>
              <a:gd name="T52" fmla="*/ 26 w 4533"/>
              <a:gd name="T53" fmla="*/ 902 h 1900"/>
              <a:gd name="T54" fmla="*/ 454 w 4533"/>
              <a:gd name="T55" fmla="*/ 893 h 1900"/>
              <a:gd name="T56" fmla="*/ 884 w 4533"/>
              <a:gd name="T57" fmla="*/ 893 h 1900"/>
              <a:gd name="T58" fmla="*/ 1306 w 4533"/>
              <a:gd name="T59" fmla="*/ 902 h 1900"/>
              <a:gd name="T60" fmla="*/ 1721 w 4533"/>
              <a:gd name="T61" fmla="*/ 918 h 1900"/>
              <a:gd name="T62" fmla="*/ 2130 w 4533"/>
              <a:gd name="T63" fmla="*/ 938 h 1900"/>
              <a:gd name="T64" fmla="*/ 2131 w 4533"/>
              <a:gd name="T65" fmla="*/ 951 h 1900"/>
              <a:gd name="T66" fmla="*/ 2527 w 4533"/>
              <a:gd name="T67" fmla="*/ 972 h 1900"/>
              <a:gd name="T68" fmla="*/ 2915 w 4533"/>
              <a:gd name="T69" fmla="*/ 991 h 1900"/>
              <a:gd name="T70" fmla="*/ 3298 w 4533"/>
              <a:gd name="T71" fmla="*/ 1002 h 1900"/>
              <a:gd name="T72" fmla="*/ 3675 w 4533"/>
              <a:gd name="T73" fmla="*/ 1007 h 1900"/>
              <a:gd name="T74" fmla="*/ 4054 w 4533"/>
              <a:gd name="T75" fmla="*/ 1002 h 1900"/>
              <a:gd name="T76" fmla="*/ 4435 w 4533"/>
              <a:gd name="T77" fmla="*/ 991 h 1900"/>
              <a:gd name="T78" fmla="*/ 4 w 4533"/>
              <a:gd name="T79" fmla="*/ 1419 h 1900"/>
              <a:gd name="T80" fmla="*/ 408 w 4533"/>
              <a:gd name="T81" fmla="*/ 1396 h 1900"/>
              <a:gd name="T82" fmla="*/ 821 w 4533"/>
              <a:gd name="T83" fmla="*/ 1374 h 1900"/>
              <a:gd name="T84" fmla="*/ 1233 w 4533"/>
              <a:gd name="T85" fmla="*/ 1355 h 1900"/>
              <a:gd name="T86" fmla="*/ 1652 w 4533"/>
              <a:gd name="T87" fmla="*/ 1344 h 1900"/>
              <a:gd name="T88" fmla="*/ 2074 w 4533"/>
              <a:gd name="T89" fmla="*/ 1338 h 1900"/>
              <a:gd name="T90" fmla="*/ 2497 w 4533"/>
              <a:gd name="T91" fmla="*/ 1344 h 1900"/>
              <a:gd name="T92" fmla="*/ 2915 w 4533"/>
              <a:gd name="T93" fmla="*/ 1355 h 1900"/>
              <a:gd name="T94" fmla="*/ 3328 w 4533"/>
              <a:gd name="T95" fmla="*/ 1374 h 1900"/>
              <a:gd name="T96" fmla="*/ 3733 w 4533"/>
              <a:gd name="T97" fmla="*/ 1396 h 1900"/>
              <a:gd name="T98" fmla="*/ 3731 w 4533"/>
              <a:gd name="T99" fmla="*/ 1407 h 1900"/>
              <a:gd name="T100" fmla="*/ 4123 w 4533"/>
              <a:gd name="T101" fmla="*/ 1429 h 1900"/>
              <a:gd name="T102" fmla="*/ 4507 w 4533"/>
              <a:gd name="T103" fmla="*/ 1443 h 1900"/>
              <a:gd name="T104" fmla="*/ 69 w 4533"/>
              <a:gd name="T105" fmla="*/ 1898 h 1900"/>
              <a:gd name="T106" fmla="*/ 454 w 4533"/>
              <a:gd name="T107" fmla="*/ 1898 h 1900"/>
              <a:gd name="T108" fmla="*/ 841 w 4533"/>
              <a:gd name="T109" fmla="*/ 1890 h 1900"/>
              <a:gd name="T110" fmla="*/ 1226 w 4533"/>
              <a:gd name="T111" fmla="*/ 1874 h 1900"/>
              <a:gd name="T112" fmla="*/ 1617 w 4533"/>
              <a:gd name="T113" fmla="*/ 1854 h 1900"/>
              <a:gd name="T114" fmla="*/ 2018 w 4533"/>
              <a:gd name="T115" fmla="*/ 1830 h 1900"/>
              <a:gd name="T116" fmla="*/ 2427 w 4533"/>
              <a:gd name="T117" fmla="*/ 1810 h 1900"/>
              <a:gd name="T118" fmla="*/ 2843 w 4533"/>
              <a:gd name="T119" fmla="*/ 1794 h 1900"/>
              <a:gd name="T120" fmla="*/ 3263 w 4533"/>
              <a:gd name="T121" fmla="*/ 1786 h 1900"/>
              <a:gd name="T122" fmla="*/ 3687 w 4533"/>
              <a:gd name="T123" fmla="*/ 1786 h 1900"/>
              <a:gd name="T124" fmla="*/ 4107 w 4533"/>
              <a:gd name="T125" fmla="*/ 1794 h 1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33" h="1900">
                <a:moveTo>
                  <a:pt x="4533" y="1842"/>
                </a:moveTo>
                <a:lnTo>
                  <a:pt x="4532" y="1830"/>
                </a:lnTo>
                <a:lnTo>
                  <a:pt x="4529" y="1819"/>
                </a:lnTo>
                <a:lnTo>
                  <a:pt x="4523" y="1810"/>
                </a:lnTo>
                <a:lnTo>
                  <a:pt x="4516" y="1802"/>
                </a:lnTo>
                <a:lnTo>
                  <a:pt x="4507" y="1794"/>
                </a:lnTo>
                <a:lnTo>
                  <a:pt x="4499" y="1789"/>
                </a:lnTo>
                <a:lnTo>
                  <a:pt x="4487" y="1786"/>
                </a:lnTo>
                <a:lnTo>
                  <a:pt x="4476" y="1784"/>
                </a:lnTo>
                <a:lnTo>
                  <a:pt x="4464" y="1786"/>
                </a:lnTo>
                <a:lnTo>
                  <a:pt x="4454" y="1789"/>
                </a:lnTo>
                <a:lnTo>
                  <a:pt x="4444" y="1794"/>
                </a:lnTo>
                <a:lnTo>
                  <a:pt x="4435" y="1802"/>
                </a:lnTo>
                <a:lnTo>
                  <a:pt x="4428" y="1810"/>
                </a:lnTo>
                <a:lnTo>
                  <a:pt x="4422" y="1819"/>
                </a:lnTo>
                <a:lnTo>
                  <a:pt x="4419" y="1830"/>
                </a:lnTo>
                <a:lnTo>
                  <a:pt x="4418" y="1842"/>
                </a:lnTo>
                <a:lnTo>
                  <a:pt x="4419" y="1854"/>
                </a:lnTo>
                <a:lnTo>
                  <a:pt x="4422" y="1864"/>
                </a:lnTo>
                <a:lnTo>
                  <a:pt x="4428" y="1874"/>
                </a:lnTo>
                <a:lnTo>
                  <a:pt x="4435" y="1882"/>
                </a:lnTo>
                <a:lnTo>
                  <a:pt x="4444" y="1890"/>
                </a:lnTo>
                <a:lnTo>
                  <a:pt x="4454" y="1895"/>
                </a:lnTo>
                <a:lnTo>
                  <a:pt x="4464" y="1898"/>
                </a:lnTo>
                <a:lnTo>
                  <a:pt x="4476" y="1900"/>
                </a:lnTo>
                <a:lnTo>
                  <a:pt x="4487" y="1898"/>
                </a:lnTo>
                <a:lnTo>
                  <a:pt x="4499" y="1895"/>
                </a:lnTo>
                <a:lnTo>
                  <a:pt x="4507" y="1890"/>
                </a:lnTo>
                <a:lnTo>
                  <a:pt x="4516" y="1882"/>
                </a:lnTo>
                <a:lnTo>
                  <a:pt x="4523" y="1874"/>
                </a:lnTo>
                <a:lnTo>
                  <a:pt x="4529" y="1864"/>
                </a:lnTo>
                <a:lnTo>
                  <a:pt x="4532" y="1854"/>
                </a:lnTo>
                <a:lnTo>
                  <a:pt x="4533" y="1842"/>
                </a:lnTo>
                <a:close/>
                <a:moveTo>
                  <a:pt x="115" y="58"/>
                </a:moveTo>
                <a:lnTo>
                  <a:pt x="114" y="46"/>
                </a:lnTo>
                <a:lnTo>
                  <a:pt x="111" y="36"/>
                </a:lnTo>
                <a:lnTo>
                  <a:pt x="105" y="26"/>
                </a:lnTo>
                <a:lnTo>
                  <a:pt x="98" y="18"/>
                </a:lnTo>
                <a:lnTo>
                  <a:pt x="89" y="10"/>
                </a:lnTo>
                <a:lnTo>
                  <a:pt x="79" y="5"/>
                </a:lnTo>
                <a:lnTo>
                  <a:pt x="69" y="2"/>
                </a:lnTo>
                <a:lnTo>
                  <a:pt x="58" y="0"/>
                </a:lnTo>
                <a:lnTo>
                  <a:pt x="46" y="2"/>
                </a:lnTo>
                <a:lnTo>
                  <a:pt x="35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4" y="36"/>
                </a:lnTo>
                <a:lnTo>
                  <a:pt x="2" y="46"/>
                </a:lnTo>
                <a:lnTo>
                  <a:pt x="0" y="58"/>
                </a:lnTo>
                <a:lnTo>
                  <a:pt x="2" y="69"/>
                </a:lnTo>
                <a:lnTo>
                  <a:pt x="4" y="81"/>
                </a:lnTo>
                <a:lnTo>
                  <a:pt x="10" y="90"/>
                </a:lnTo>
                <a:lnTo>
                  <a:pt x="17" y="98"/>
                </a:lnTo>
                <a:lnTo>
                  <a:pt x="26" y="105"/>
                </a:lnTo>
                <a:lnTo>
                  <a:pt x="35" y="111"/>
                </a:lnTo>
                <a:lnTo>
                  <a:pt x="46" y="114"/>
                </a:lnTo>
                <a:lnTo>
                  <a:pt x="58" y="115"/>
                </a:lnTo>
                <a:lnTo>
                  <a:pt x="69" y="114"/>
                </a:lnTo>
                <a:lnTo>
                  <a:pt x="79" y="111"/>
                </a:lnTo>
                <a:lnTo>
                  <a:pt x="89" y="105"/>
                </a:lnTo>
                <a:lnTo>
                  <a:pt x="98" y="98"/>
                </a:lnTo>
                <a:lnTo>
                  <a:pt x="105" y="90"/>
                </a:lnTo>
                <a:lnTo>
                  <a:pt x="111" y="81"/>
                </a:lnTo>
                <a:lnTo>
                  <a:pt x="114" y="69"/>
                </a:lnTo>
                <a:lnTo>
                  <a:pt x="115" y="58"/>
                </a:lnTo>
                <a:close/>
                <a:moveTo>
                  <a:pt x="523" y="58"/>
                </a:moveTo>
                <a:lnTo>
                  <a:pt x="521" y="46"/>
                </a:lnTo>
                <a:lnTo>
                  <a:pt x="519" y="36"/>
                </a:lnTo>
                <a:lnTo>
                  <a:pt x="513" y="26"/>
                </a:lnTo>
                <a:lnTo>
                  <a:pt x="506" y="18"/>
                </a:lnTo>
                <a:lnTo>
                  <a:pt x="497" y="10"/>
                </a:lnTo>
                <a:lnTo>
                  <a:pt x="488" y="5"/>
                </a:lnTo>
                <a:lnTo>
                  <a:pt x="477" y="2"/>
                </a:lnTo>
                <a:lnTo>
                  <a:pt x="465" y="0"/>
                </a:lnTo>
                <a:lnTo>
                  <a:pt x="454" y="2"/>
                </a:lnTo>
                <a:lnTo>
                  <a:pt x="444" y="5"/>
                </a:lnTo>
                <a:lnTo>
                  <a:pt x="434" y="10"/>
                </a:lnTo>
                <a:lnTo>
                  <a:pt x="425" y="18"/>
                </a:lnTo>
                <a:lnTo>
                  <a:pt x="418" y="26"/>
                </a:lnTo>
                <a:lnTo>
                  <a:pt x="412" y="36"/>
                </a:lnTo>
                <a:lnTo>
                  <a:pt x="409" y="46"/>
                </a:lnTo>
                <a:lnTo>
                  <a:pt x="408" y="58"/>
                </a:lnTo>
                <a:lnTo>
                  <a:pt x="409" y="69"/>
                </a:lnTo>
                <a:lnTo>
                  <a:pt x="412" y="81"/>
                </a:lnTo>
                <a:lnTo>
                  <a:pt x="418" y="90"/>
                </a:lnTo>
                <a:lnTo>
                  <a:pt x="425" y="98"/>
                </a:lnTo>
                <a:lnTo>
                  <a:pt x="434" y="105"/>
                </a:lnTo>
                <a:lnTo>
                  <a:pt x="444" y="111"/>
                </a:lnTo>
                <a:lnTo>
                  <a:pt x="454" y="114"/>
                </a:lnTo>
                <a:lnTo>
                  <a:pt x="465" y="115"/>
                </a:lnTo>
                <a:lnTo>
                  <a:pt x="477" y="114"/>
                </a:lnTo>
                <a:lnTo>
                  <a:pt x="488" y="111"/>
                </a:lnTo>
                <a:lnTo>
                  <a:pt x="497" y="105"/>
                </a:lnTo>
                <a:lnTo>
                  <a:pt x="506" y="98"/>
                </a:lnTo>
                <a:lnTo>
                  <a:pt x="513" y="90"/>
                </a:lnTo>
                <a:lnTo>
                  <a:pt x="519" y="81"/>
                </a:lnTo>
                <a:lnTo>
                  <a:pt x="521" y="69"/>
                </a:lnTo>
                <a:lnTo>
                  <a:pt x="523" y="58"/>
                </a:lnTo>
                <a:close/>
                <a:moveTo>
                  <a:pt x="930" y="58"/>
                </a:moveTo>
                <a:lnTo>
                  <a:pt x="929" y="46"/>
                </a:lnTo>
                <a:lnTo>
                  <a:pt x="926" y="36"/>
                </a:lnTo>
                <a:lnTo>
                  <a:pt x="920" y="26"/>
                </a:lnTo>
                <a:lnTo>
                  <a:pt x="913" y="18"/>
                </a:lnTo>
                <a:lnTo>
                  <a:pt x="906" y="10"/>
                </a:lnTo>
                <a:lnTo>
                  <a:pt x="896" y="5"/>
                </a:lnTo>
                <a:lnTo>
                  <a:pt x="884" y="2"/>
                </a:lnTo>
                <a:lnTo>
                  <a:pt x="873" y="0"/>
                </a:lnTo>
                <a:lnTo>
                  <a:pt x="861" y="2"/>
                </a:lnTo>
                <a:lnTo>
                  <a:pt x="851" y="5"/>
                </a:lnTo>
                <a:lnTo>
                  <a:pt x="841" y="10"/>
                </a:lnTo>
                <a:lnTo>
                  <a:pt x="832" y="18"/>
                </a:lnTo>
                <a:lnTo>
                  <a:pt x="825" y="26"/>
                </a:lnTo>
                <a:lnTo>
                  <a:pt x="821" y="36"/>
                </a:lnTo>
                <a:lnTo>
                  <a:pt x="817" y="46"/>
                </a:lnTo>
                <a:lnTo>
                  <a:pt x="815" y="58"/>
                </a:lnTo>
                <a:lnTo>
                  <a:pt x="817" y="69"/>
                </a:lnTo>
                <a:lnTo>
                  <a:pt x="821" y="81"/>
                </a:lnTo>
                <a:lnTo>
                  <a:pt x="825" y="90"/>
                </a:lnTo>
                <a:lnTo>
                  <a:pt x="832" y="98"/>
                </a:lnTo>
                <a:lnTo>
                  <a:pt x="841" y="105"/>
                </a:lnTo>
                <a:lnTo>
                  <a:pt x="851" y="111"/>
                </a:lnTo>
                <a:lnTo>
                  <a:pt x="861" y="114"/>
                </a:lnTo>
                <a:lnTo>
                  <a:pt x="873" y="115"/>
                </a:lnTo>
                <a:lnTo>
                  <a:pt x="884" y="114"/>
                </a:lnTo>
                <a:lnTo>
                  <a:pt x="896" y="111"/>
                </a:lnTo>
                <a:lnTo>
                  <a:pt x="906" y="105"/>
                </a:lnTo>
                <a:lnTo>
                  <a:pt x="913" y="98"/>
                </a:lnTo>
                <a:lnTo>
                  <a:pt x="920" y="90"/>
                </a:lnTo>
                <a:lnTo>
                  <a:pt x="926" y="81"/>
                </a:lnTo>
                <a:lnTo>
                  <a:pt x="929" y="69"/>
                </a:lnTo>
                <a:lnTo>
                  <a:pt x="930" y="58"/>
                </a:lnTo>
                <a:close/>
                <a:moveTo>
                  <a:pt x="1331" y="58"/>
                </a:moveTo>
                <a:lnTo>
                  <a:pt x="1329" y="46"/>
                </a:lnTo>
                <a:lnTo>
                  <a:pt x="1326" y="36"/>
                </a:lnTo>
                <a:lnTo>
                  <a:pt x="1321" y="26"/>
                </a:lnTo>
                <a:lnTo>
                  <a:pt x="1313" y="18"/>
                </a:lnTo>
                <a:lnTo>
                  <a:pt x="1306" y="10"/>
                </a:lnTo>
                <a:lnTo>
                  <a:pt x="1296" y="5"/>
                </a:lnTo>
                <a:lnTo>
                  <a:pt x="1285" y="2"/>
                </a:lnTo>
                <a:lnTo>
                  <a:pt x="1273" y="0"/>
                </a:lnTo>
                <a:lnTo>
                  <a:pt x="1262" y="2"/>
                </a:lnTo>
                <a:lnTo>
                  <a:pt x="1251" y="5"/>
                </a:lnTo>
                <a:lnTo>
                  <a:pt x="1241" y="10"/>
                </a:lnTo>
                <a:lnTo>
                  <a:pt x="1233" y="18"/>
                </a:lnTo>
                <a:lnTo>
                  <a:pt x="1226" y="26"/>
                </a:lnTo>
                <a:lnTo>
                  <a:pt x="1221" y="36"/>
                </a:lnTo>
                <a:lnTo>
                  <a:pt x="1217" y="46"/>
                </a:lnTo>
                <a:lnTo>
                  <a:pt x="1215" y="58"/>
                </a:lnTo>
                <a:lnTo>
                  <a:pt x="1217" y="69"/>
                </a:lnTo>
                <a:lnTo>
                  <a:pt x="1221" y="81"/>
                </a:lnTo>
                <a:lnTo>
                  <a:pt x="1226" y="90"/>
                </a:lnTo>
                <a:lnTo>
                  <a:pt x="1233" y="98"/>
                </a:lnTo>
                <a:lnTo>
                  <a:pt x="1241" y="105"/>
                </a:lnTo>
                <a:lnTo>
                  <a:pt x="1251" y="111"/>
                </a:lnTo>
                <a:lnTo>
                  <a:pt x="1262" y="114"/>
                </a:lnTo>
                <a:lnTo>
                  <a:pt x="1273" y="115"/>
                </a:lnTo>
                <a:lnTo>
                  <a:pt x="1285" y="114"/>
                </a:lnTo>
                <a:lnTo>
                  <a:pt x="1296" y="111"/>
                </a:lnTo>
                <a:lnTo>
                  <a:pt x="1306" y="105"/>
                </a:lnTo>
                <a:lnTo>
                  <a:pt x="1313" y="98"/>
                </a:lnTo>
                <a:lnTo>
                  <a:pt x="1321" y="90"/>
                </a:lnTo>
                <a:lnTo>
                  <a:pt x="1326" y="81"/>
                </a:lnTo>
                <a:lnTo>
                  <a:pt x="1329" y="69"/>
                </a:lnTo>
                <a:lnTo>
                  <a:pt x="1331" y="58"/>
                </a:lnTo>
                <a:close/>
                <a:moveTo>
                  <a:pt x="1731" y="58"/>
                </a:moveTo>
                <a:lnTo>
                  <a:pt x="1730" y="46"/>
                </a:lnTo>
                <a:lnTo>
                  <a:pt x="1727" y="36"/>
                </a:lnTo>
                <a:lnTo>
                  <a:pt x="1721" y="26"/>
                </a:lnTo>
                <a:lnTo>
                  <a:pt x="1714" y="18"/>
                </a:lnTo>
                <a:lnTo>
                  <a:pt x="1705" y="10"/>
                </a:lnTo>
                <a:lnTo>
                  <a:pt x="1696" y="5"/>
                </a:lnTo>
                <a:lnTo>
                  <a:pt x="1685" y="2"/>
                </a:lnTo>
                <a:lnTo>
                  <a:pt x="1673" y="0"/>
                </a:lnTo>
                <a:lnTo>
                  <a:pt x="1662" y="2"/>
                </a:lnTo>
                <a:lnTo>
                  <a:pt x="1652" y="5"/>
                </a:lnTo>
                <a:lnTo>
                  <a:pt x="1642" y="10"/>
                </a:lnTo>
                <a:lnTo>
                  <a:pt x="1633" y="18"/>
                </a:lnTo>
                <a:lnTo>
                  <a:pt x="1626" y="26"/>
                </a:lnTo>
                <a:lnTo>
                  <a:pt x="1622" y="36"/>
                </a:lnTo>
                <a:lnTo>
                  <a:pt x="1617" y="46"/>
                </a:lnTo>
                <a:lnTo>
                  <a:pt x="1616" y="58"/>
                </a:lnTo>
                <a:lnTo>
                  <a:pt x="1617" y="69"/>
                </a:lnTo>
                <a:lnTo>
                  <a:pt x="1622" y="81"/>
                </a:lnTo>
                <a:lnTo>
                  <a:pt x="1626" y="90"/>
                </a:lnTo>
                <a:lnTo>
                  <a:pt x="1633" y="98"/>
                </a:lnTo>
                <a:lnTo>
                  <a:pt x="1642" y="105"/>
                </a:lnTo>
                <a:lnTo>
                  <a:pt x="1652" y="111"/>
                </a:lnTo>
                <a:lnTo>
                  <a:pt x="1662" y="114"/>
                </a:lnTo>
                <a:lnTo>
                  <a:pt x="1673" y="115"/>
                </a:lnTo>
                <a:lnTo>
                  <a:pt x="1685" y="114"/>
                </a:lnTo>
                <a:lnTo>
                  <a:pt x="1696" y="111"/>
                </a:lnTo>
                <a:lnTo>
                  <a:pt x="1705" y="105"/>
                </a:lnTo>
                <a:lnTo>
                  <a:pt x="1714" y="98"/>
                </a:lnTo>
                <a:lnTo>
                  <a:pt x="1721" y="90"/>
                </a:lnTo>
                <a:lnTo>
                  <a:pt x="1727" y="81"/>
                </a:lnTo>
                <a:lnTo>
                  <a:pt x="1730" y="69"/>
                </a:lnTo>
                <a:lnTo>
                  <a:pt x="1731" y="58"/>
                </a:lnTo>
                <a:close/>
                <a:moveTo>
                  <a:pt x="2131" y="58"/>
                </a:moveTo>
                <a:lnTo>
                  <a:pt x="2130" y="46"/>
                </a:lnTo>
                <a:lnTo>
                  <a:pt x="2127" y="36"/>
                </a:lnTo>
                <a:lnTo>
                  <a:pt x="2121" y="26"/>
                </a:lnTo>
                <a:lnTo>
                  <a:pt x="2114" y="18"/>
                </a:lnTo>
                <a:lnTo>
                  <a:pt x="2105" y="10"/>
                </a:lnTo>
                <a:lnTo>
                  <a:pt x="2097" y="5"/>
                </a:lnTo>
                <a:lnTo>
                  <a:pt x="2085" y="2"/>
                </a:lnTo>
                <a:lnTo>
                  <a:pt x="2074" y="0"/>
                </a:lnTo>
                <a:lnTo>
                  <a:pt x="2062" y="2"/>
                </a:lnTo>
                <a:lnTo>
                  <a:pt x="2052" y="5"/>
                </a:lnTo>
                <a:lnTo>
                  <a:pt x="2042" y="10"/>
                </a:lnTo>
                <a:lnTo>
                  <a:pt x="2033" y="18"/>
                </a:lnTo>
                <a:lnTo>
                  <a:pt x="2026" y="26"/>
                </a:lnTo>
                <a:lnTo>
                  <a:pt x="2020" y="36"/>
                </a:lnTo>
                <a:lnTo>
                  <a:pt x="2018" y="46"/>
                </a:lnTo>
                <a:lnTo>
                  <a:pt x="2016" y="58"/>
                </a:lnTo>
                <a:lnTo>
                  <a:pt x="2018" y="69"/>
                </a:lnTo>
                <a:lnTo>
                  <a:pt x="2020" y="81"/>
                </a:lnTo>
                <a:lnTo>
                  <a:pt x="2026" y="90"/>
                </a:lnTo>
                <a:lnTo>
                  <a:pt x="2033" y="98"/>
                </a:lnTo>
                <a:lnTo>
                  <a:pt x="2042" y="105"/>
                </a:lnTo>
                <a:lnTo>
                  <a:pt x="2052" y="111"/>
                </a:lnTo>
                <a:lnTo>
                  <a:pt x="2062" y="114"/>
                </a:lnTo>
                <a:lnTo>
                  <a:pt x="2074" y="115"/>
                </a:lnTo>
                <a:lnTo>
                  <a:pt x="2085" y="114"/>
                </a:lnTo>
                <a:lnTo>
                  <a:pt x="2097" y="111"/>
                </a:lnTo>
                <a:lnTo>
                  <a:pt x="2105" y="105"/>
                </a:lnTo>
                <a:lnTo>
                  <a:pt x="2114" y="98"/>
                </a:lnTo>
                <a:lnTo>
                  <a:pt x="2121" y="90"/>
                </a:lnTo>
                <a:lnTo>
                  <a:pt x="2127" y="81"/>
                </a:lnTo>
                <a:lnTo>
                  <a:pt x="2130" y="69"/>
                </a:lnTo>
                <a:lnTo>
                  <a:pt x="2131" y="58"/>
                </a:lnTo>
                <a:close/>
                <a:moveTo>
                  <a:pt x="2532" y="58"/>
                </a:moveTo>
                <a:lnTo>
                  <a:pt x="2530" y="46"/>
                </a:lnTo>
                <a:lnTo>
                  <a:pt x="2527" y="36"/>
                </a:lnTo>
                <a:lnTo>
                  <a:pt x="2522" y="26"/>
                </a:lnTo>
                <a:lnTo>
                  <a:pt x="2514" y="18"/>
                </a:lnTo>
                <a:lnTo>
                  <a:pt x="2506" y="10"/>
                </a:lnTo>
                <a:lnTo>
                  <a:pt x="2497" y="5"/>
                </a:lnTo>
                <a:lnTo>
                  <a:pt x="2486" y="2"/>
                </a:lnTo>
                <a:lnTo>
                  <a:pt x="2474" y="0"/>
                </a:lnTo>
                <a:lnTo>
                  <a:pt x="2463" y="2"/>
                </a:lnTo>
                <a:lnTo>
                  <a:pt x="2452" y="5"/>
                </a:lnTo>
                <a:lnTo>
                  <a:pt x="2442" y="10"/>
                </a:lnTo>
                <a:lnTo>
                  <a:pt x="2434" y="18"/>
                </a:lnTo>
                <a:lnTo>
                  <a:pt x="2427" y="26"/>
                </a:lnTo>
                <a:lnTo>
                  <a:pt x="2421" y="36"/>
                </a:lnTo>
                <a:lnTo>
                  <a:pt x="2418" y="46"/>
                </a:lnTo>
                <a:lnTo>
                  <a:pt x="2416" y="58"/>
                </a:lnTo>
                <a:lnTo>
                  <a:pt x="2418" y="69"/>
                </a:lnTo>
                <a:lnTo>
                  <a:pt x="2421" y="81"/>
                </a:lnTo>
                <a:lnTo>
                  <a:pt x="2427" y="90"/>
                </a:lnTo>
                <a:lnTo>
                  <a:pt x="2434" y="98"/>
                </a:lnTo>
                <a:lnTo>
                  <a:pt x="2442" y="105"/>
                </a:lnTo>
                <a:lnTo>
                  <a:pt x="2452" y="111"/>
                </a:lnTo>
                <a:lnTo>
                  <a:pt x="2463" y="114"/>
                </a:lnTo>
                <a:lnTo>
                  <a:pt x="2474" y="115"/>
                </a:lnTo>
                <a:lnTo>
                  <a:pt x="2486" y="114"/>
                </a:lnTo>
                <a:lnTo>
                  <a:pt x="2497" y="111"/>
                </a:lnTo>
                <a:lnTo>
                  <a:pt x="2506" y="105"/>
                </a:lnTo>
                <a:lnTo>
                  <a:pt x="2514" y="98"/>
                </a:lnTo>
                <a:lnTo>
                  <a:pt x="2522" y="90"/>
                </a:lnTo>
                <a:lnTo>
                  <a:pt x="2527" y="81"/>
                </a:lnTo>
                <a:lnTo>
                  <a:pt x="2530" y="69"/>
                </a:lnTo>
                <a:lnTo>
                  <a:pt x="2532" y="58"/>
                </a:lnTo>
                <a:close/>
                <a:moveTo>
                  <a:pt x="2932" y="58"/>
                </a:moveTo>
                <a:lnTo>
                  <a:pt x="2931" y="46"/>
                </a:lnTo>
                <a:lnTo>
                  <a:pt x="2928" y="36"/>
                </a:lnTo>
                <a:lnTo>
                  <a:pt x="2922" y="26"/>
                </a:lnTo>
                <a:lnTo>
                  <a:pt x="2915" y="18"/>
                </a:lnTo>
                <a:lnTo>
                  <a:pt x="2906" y="10"/>
                </a:lnTo>
                <a:lnTo>
                  <a:pt x="2897" y="5"/>
                </a:lnTo>
                <a:lnTo>
                  <a:pt x="2886" y="2"/>
                </a:lnTo>
                <a:lnTo>
                  <a:pt x="2874" y="0"/>
                </a:lnTo>
                <a:lnTo>
                  <a:pt x="2863" y="2"/>
                </a:lnTo>
                <a:lnTo>
                  <a:pt x="2853" y="5"/>
                </a:lnTo>
                <a:lnTo>
                  <a:pt x="2843" y="10"/>
                </a:lnTo>
                <a:lnTo>
                  <a:pt x="2834" y="18"/>
                </a:lnTo>
                <a:lnTo>
                  <a:pt x="2827" y="26"/>
                </a:lnTo>
                <a:lnTo>
                  <a:pt x="2821" y="36"/>
                </a:lnTo>
                <a:lnTo>
                  <a:pt x="2818" y="46"/>
                </a:lnTo>
                <a:lnTo>
                  <a:pt x="2817" y="58"/>
                </a:lnTo>
                <a:lnTo>
                  <a:pt x="2818" y="69"/>
                </a:lnTo>
                <a:lnTo>
                  <a:pt x="2821" y="81"/>
                </a:lnTo>
                <a:lnTo>
                  <a:pt x="2827" y="90"/>
                </a:lnTo>
                <a:lnTo>
                  <a:pt x="2834" y="98"/>
                </a:lnTo>
                <a:lnTo>
                  <a:pt x="2843" y="105"/>
                </a:lnTo>
                <a:lnTo>
                  <a:pt x="2853" y="111"/>
                </a:lnTo>
                <a:lnTo>
                  <a:pt x="2863" y="114"/>
                </a:lnTo>
                <a:lnTo>
                  <a:pt x="2874" y="115"/>
                </a:lnTo>
                <a:lnTo>
                  <a:pt x="2886" y="114"/>
                </a:lnTo>
                <a:lnTo>
                  <a:pt x="2897" y="111"/>
                </a:lnTo>
                <a:lnTo>
                  <a:pt x="2906" y="105"/>
                </a:lnTo>
                <a:lnTo>
                  <a:pt x="2915" y="98"/>
                </a:lnTo>
                <a:lnTo>
                  <a:pt x="2922" y="90"/>
                </a:lnTo>
                <a:lnTo>
                  <a:pt x="2928" y="81"/>
                </a:lnTo>
                <a:lnTo>
                  <a:pt x="2931" y="69"/>
                </a:lnTo>
                <a:lnTo>
                  <a:pt x="2932" y="58"/>
                </a:lnTo>
                <a:close/>
                <a:moveTo>
                  <a:pt x="3332" y="58"/>
                </a:moveTo>
                <a:lnTo>
                  <a:pt x="3331" y="46"/>
                </a:lnTo>
                <a:lnTo>
                  <a:pt x="3328" y="36"/>
                </a:lnTo>
                <a:lnTo>
                  <a:pt x="3322" y="26"/>
                </a:lnTo>
                <a:lnTo>
                  <a:pt x="3315" y="18"/>
                </a:lnTo>
                <a:lnTo>
                  <a:pt x="3306" y="10"/>
                </a:lnTo>
                <a:lnTo>
                  <a:pt x="3298" y="5"/>
                </a:lnTo>
                <a:lnTo>
                  <a:pt x="3286" y="2"/>
                </a:lnTo>
                <a:lnTo>
                  <a:pt x="3275" y="0"/>
                </a:lnTo>
                <a:lnTo>
                  <a:pt x="3263" y="2"/>
                </a:lnTo>
                <a:lnTo>
                  <a:pt x="3253" y="5"/>
                </a:lnTo>
                <a:lnTo>
                  <a:pt x="3243" y="10"/>
                </a:lnTo>
                <a:lnTo>
                  <a:pt x="3234" y="18"/>
                </a:lnTo>
                <a:lnTo>
                  <a:pt x="3227" y="26"/>
                </a:lnTo>
                <a:lnTo>
                  <a:pt x="3221" y="36"/>
                </a:lnTo>
                <a:lnTo>
                  <a:pt x="3219" y="46"/>
                </a:lnTo>
                <a:lnTo>
                  <a:pt x="3217" y="58"/>
                </a:lnTo>
                <a:lnTo>
                  <a:pt x="3219" y="69"/>
                </a:lnTo>
                <a:lnTo>
                  <a:pt x="3221" y="81"/>
                </a:lnTo>
                <a:lnTo>
                  <a:pt x="3227" y="90"/>
                </a:lnTo>
                <a:lnTo>
                  <a:pt x="3234" y="98"/>
                </a:lnTo>
                <a:lnTo>
                  <a:pt x="3243" y="105"/>
                </a:lnTo>
                <a:lnTo>
                  <a:pt x="3253" y="111"/>
                </a:lnTo>
                <a:lnTo>
                  <a:pt x="3263" y="114"/>
                </a:lnTo>
                <a:lnTo>
                  <a:pt x="3275" y="115"/>
                </a:lnTo>
                <a:lnTo>
                  <a:pt x="3286" y="114"/>
                </a:lnTo>
                <a:lnTo>
                  <a:pt x="3298" y="111"/>
                </a:lnTo>
                <a:lnTo>
                  <a:pt x="3306" y="105"/>
                </a:lnTo>
                <a:lnTo>
                  <a:pt x="3315" y="98"/>
                </a:lnTo>
                <a:lnTo>
                  <a:pt x="3322" y="90"/>
                </a:lnTo>
                <a:lnTo>
                  <a:pt x="3328" y="81"/>
                </a:lnTo>
                <a:lnTo>
                  <a:pt x="3331" y="69"/>
                </a:lnTo>
                <a:lnTo>
                  <a:pt x="3332" y="58"/>
                </a:lnTo>
                <a:close/>
                <a:moveTo>
                  <a:pt x="3733" y="58"/>
                </a:moveTo>
                <a:lnTo>
                  <a:pt x="3731" y="46"/>
                </a:lnTo>
                <a:lnTo>
                  <a:pt x="3728" y="36"/>
                </a:lnTo>
                <a:lnTo>
                  <a:pt x="3723" y="26"/>
                </a:lnTo>
                <a:lnTo>
                  <a:pt x="3715" y="18"/>
                </a:lnTo>
                <a:lnTo>
                  <a:pt x="3707" y="10"/>
                </a:lnTo>
                <a:lnTo>
                  <a:pt x="3698" y="5"/>
                </a:lnTo>
                <a:lnTo>
                  <a:pt x="3687" y="2"/>
                </a:lnTo>
                <a:lnTo>
                  <a:pt x="3675" y="0"/>
                </a:lnTo>
                <a:lnTo>
                  <a:pt x="3663" y="2"/>
                </a:lnTo>
                <a:lnTo>
                  <a:pt x="3653" y="5"/>
                </a:lnTo>
                <a:lnTo>
                  <a:pt x="3643" y="10"/>
                </a:lnTo>
                <a:lnTo>
                  <a:pt x="3635" y="18"/>
                </a:lnTo>
                <a:lnTo>
                  <a:pt x="3627" y="26"/>
                </a:lnTo>
                <a:lnTo>
                  <a:pt x="3622" y="36"/>
                </a:lnTo>
                <a:lnTo>
                  <a:pt x="3619" y="46"/>
                </a:lnTo>
                <a:lnTo>
                  <a:pt x="3617" y="58"/>
                </a:lnTo>
                <a:lnTo>
                  <a:pt x="3619" y="69"/>
                </a:lnTo>
                <a:lnTo>
                  <a:pt x="3622" y="81"/>
                </a:lnTo>
                <a:lnTo>
                  <a:pt x="3627" y="90"/>
                </a:lnTo>
                <a:lnTo>
                  <a:pt x="3635" y="98"/>
                </a:lnTo>
                <a:lnTo>
                  <a:pt x="3643" y="105"/>
                </a:lnTo>
                <a:lnTo>
                  <a:pt x="3653" y="111"/>
                </a:lnTo>
                <a:lnTo>
                  <a:pt x="3663" y="114"/>
                </a:lnTo>
                <a:lnTo>
                  <a:pt x="3675" y="115"/>
                </a:lnTo>
                <a:lnTo>
                  <a:pt x="3687" y="114"/>
                </a:lnTo>
                <a:lnTo>
                  <a:pt x="3698" y="111"/>
                </a:lnTo>
                <a:lnTo>
                  <a:pt x="3707" y="105"/>
                </a:lnTo>
                <a:lnTo>
                  <a:pt x="3715" y="98"/>
                </a:lnTo>
                <a:lnTo>
                  <a:pt x="3723" y="90"/>
                </a:lnTo>
                <a:lnTo>
                  <a:pt x="3728" y="81"/>
                </a:lnTo>
                <a:lnTo>
                  <a:pt x="3731" y="69"/>
                </a:lnTo>
                <a:lnTo>
                  <a:pt x="3733" y="58"/>
                </a:lnTo>
                <a:close/>
                <a:moveTo>
                  <a:pt x="4133" y="58"/>
                </a:moveTo>
                <a:lnTo>
                  <a:pt x="4131" y="46"/>
                </a:lnTo>
                <a:lnTo>
                  <a:pt x="4129" y="36"/>
                </a:lnTo>
                <a:lnTo>
                  <a:pt x="4123" y="26"/>
                </a:lnTo>
                <a:lnTo>
                  <a:pt x="4116" y="18"/>
                </a:lnTo>
                <a:lnTo>
                  <a:pt x="4107" y="10"/>
                </a:lnTo>
                <a:lnTo>
                  <a:pt x="4098" y="5"/>
                </a:lnTo>
                <a:lnTo>
                  <a:pt x="4087" y="2"/>
                </a:lnTo>
                <a:lnTo>
                  <a:pt x="4075" y="0"/>
                </a:lnTo>
                <a:lnTo>
                  <a:pt x="4064" y="2"/>
                </a:lnTo>
                <a:lnTo>
                  <a:pt x="4054" y="5"/>
                </a:lnTo>
                <a:lnTo>
                  <a:pt x="4044" y="10"/>
                </a:lnTo>
                <a:lnTo>
                  <a:pt x="4035" y="18"/>
                </a:lnTo>
                <a:lnTo>
                  <a:pt x="4028" y="26"/>
                </a:lnTo>
                <a:lnTo>
                  <a:pt x="4022" y="36"/>
                </a:lnTo>
                <a:lnTo>
                  <a:pt x="4019" y="46"/>
                </a:lnTo>
                <a:lnTo>
                  <a:pt x="4018" y="58"/>
                </a:lnTo>
                <a:lnTo>
                  <a:pt x="4019" y="69"/>
                </a:lnTo>
                <a:lnTo>
                  <a:pt x="4022" y="81"/>
                </a:lnTo>
                <a:lnTo>
                  <a:pt x="4028" y="90"/>
                </a:lnTo>
                <a:lnTo>
                  <a:pt x="4035" y="98"/>
                </a:lnTo>
                <a:lnTo>
                  <a:pt x="4044" y="105"/>
                </a:lnTo>
                <a:lnTo>
                  <a:pt x="4054" y="111"/>
                </a:lnTo>
                <a:lnTo>
                  <a:pt x="4064" y="114"/>
                </a:lnTo>
                <a:lnTo>
                  <a:pt x="4075" y="115"/>
                </a:lnTo>
                <a:lnTo>
                  <a:pt x="4087" y="114"/>
                </a:lnTo>
                <a:lnTo>
                  <a:pt x="4098" y="111"/>
                </a:lnTo>
                <a:lnTo>
                  <a:pt x="4107" y="105"/>
                </a:lnTo>
                <a:lnTo>
                  <a:pt x="4116" y="98"/>
                </a:lnTo>
                <a:lnTo>
                  <a:pt x="4123" y="90"/>
                </a:lnTo>
                <a:lnTo>
                  <a:pt x="4129" y="81"/>
                </a:lnTo>
                <a:lnTo>
                  <a:pt x="4131" y="69"/>
                </a:lnTo>
                <a:lnTo>
                  <a:pt x="4133" y="58"/>
                </a:lnTo>
                <a:close/>
                <a:moveTo>
                  <a:pt x="4533" y="58"/>
                </a:moveTo>
                <a:lnTo>
                  <a:pt x="4532" y="46"/>
                </a:lnTo>
                <a:lnTo>
                  <a:pt x="4529" y="36"/>
                </a:lnTo>
                <a:lnTo>
                  <a:pt x="4523" y="26"/>
                </a:lnTo>
                <a:lnTo>
                  <a:pt x="4516" y="18"/>
                </a:lnTo>
                <a:lnTo>
                  <a:pt x="4507" y="10"/>
                </a:lnTo>
                <a:lnTo>
                  <a:pt x="4499" y="5"/>
                </a:lnTo>
                <a:lnTo>
                  <a:pt x="4487" y="2"/>
                </a:lnTo>
                <a:lnTo>
                  <a:pt x="4476" y="0"/>
                </a:lnTo>
                <a:lnTo>
                  <a:pt x="4464" y="2"/>
                </a:lnTo>
                <a:lnTo>
                  <a:pt x="4454" y="5"/>
                </a:lnTo>
                <a:lnTo>
                  <a:pt x="4444" y="10"/>
                </a:lnTo>
                <a:lnTo>
                  <a:pt x="4435" y="18"/>
                </a:lnTo>
                <a:lnTo>
                  <a:pt x="4428" y="26"/>
                </a:lnTo>
                <a:lnTo>
                  <a:pt x="4422" y="36"/>
                </a:lnTo>
                <a:lnTo>
                  <a:pt x="4419" y="46"/>
                </a:lnTo>
                <a:lnTo>
                  <a:pt x="4418" y="58"/>
                </a:lnTo>
                <a:lnTo>
                  <a:pt x="4419" y="69"/>
                </a:lnTo>
                <a:lnTo>
                  <a:pt x="4422" y="81"/>
                </a:lnTo>
                <a:lnTo>
                  <a:pt x="4428" y="90"/>
                </a:lnTo>
                <a:lnTo>
                  <a:pt x="4435" y="98"/>
                </a:lnTo>
                <a:lnTo>
                  <a:pt x="4444" y="105"/>
                </a:lnTo>
                <a:lnTo>
                  <a:pt x="4454" y="111"/>
                </a:lnTo>
                <a:lnTo>
                  <a:pt x="4464" y="114"/>
                </a:lnTo>
                <a:lnTo>
                  <a:pt x="4476" y="115"/>
                </a:lnTo>
                <a:lnTo>
                  <a:pt x="4487" y="114"/>
                </a:lnTo>
                <a:lnTo>
                  <a:pt x="4499" y="111"/>
                </a:lnTo>
                <a:lnTo>
                  <a:pt x="4507" y="105"/>
                </a:lnTo>
                <a:lnTo>
                  <a:pt x="4516" y="98"/>
                </a:lnTo>
                <a:lnTo>
                  <a:pt x="4523" y="90"/>
                </a:lnTo>
                <a:lnTo>
                  <a:pt x="4529" y="81"/>
                </a:lnTo>
                <a:lnTo>
                  <a:pt x="4532" y="69"/>
                </a:lnTo>
                <a:lnTo>
                  <a:pt x="4533" y="58"/>
                </a:lnTo>
                <a:close/>
                <a:moveTo>
                  <a:pt x="115" y="504"/>
                </a:moveTo>
                <a:lnTo>
                  <a:pt x="114" y="493"/>
                </a:lnTo>
                <a:lnTo>
                  <a:pt x="111" y="481"/>
                </a:lnTo>
                <a:lnTo>
                  <a:pt x="105" y="473"/>
                </a:lnTo>
                <a:lnTo>
                  <a:pt x="98" y="464"/>
                </a:lnTo>
                <a:lnTo>
                  <a:pt x="89" y="457"/>
                </a:lnTo>
                <a:lnTo>
                  <a:pt x="79" y="451"/>
                </a:lnTo>
                <a:lnTo>
                  <a:pt x="69" y="448"/>
                </a:lnTo>
                <a:lnTo>
                  <a:pt x="58" y="447"/>
                </a:lnTo>
                <a:lnTo>
                  <a:pt x="46" y="448"/>
                </a:lnTo>
                <a:lnTo>
                  <a:pt x="35" y="451"/>
                </a:lnTo>
                <a:lnTo>
                  <a:pt x="26" y="457"/>
                </a:lnTo>
                <a:lnTo>
                  <a:pt x="17" y="464"/>
                </a:lnTo>
                <a:lnTo>
                  <a:pt x="10" y="473"/>
                </a:lnTo>
                <a:lnTo>
                  <a:pt x="4" y="481"/>
                </a:lnTo>
                <a:lnTo>
                  <a:pt x="2" y="493"/>
                </a:lnTo>
                <a:lnTo>
                  <a:pt x="0" y="504"/>
                </a:lnTo>
                <a:lnTo>
                  <a:pt x="2" y="516"/>
                </a:lnTo>
                <a:lnTo>
                  <a:pt x="4" y="526"/>
                </a:lnTo>
                <a:lnTo>
                  <a:pt x="10" y="536"/>
                </a:lnTo>
                <a:lnTo>
                  <a:pt x="17" y="545"/>
                </a:lnTo>
                <a:lnTo>
                  <a:pt x="26" y="552"/>
                </a:lnTo>
                <a:lnTo>
                  <a:pt x="35" y="558"/>
                </a:lnTo>
                <a:lnTo>
                  <a:pt x="46" y="560"/>
                </a:lnTo>
                <a:lnTo>
                  <a:pt x="58" y="562"/>
                </a:lnTo>
                <a:lnTo>
                  <a:pt x="69" y="560"/>
                </a:lnTo>
                <a:lnTo>
                  <a:pt x="79" y="558"/>
                </a:lnTo>
                <a:lnTo>
                  <a:pt x="89" y="552"/>
                </a:lnTo>
                <a:lnTo>
                  <a:pt x="98" y="545"/>
                </a:lnTo>
                <a:lnTo>
                  <a:pt x="105" y="536"/>
                </a:lnTo>
                <a:lnTo>
                  <a:pt x="111" y="526"/>
                </a:lnTo>
                <a:lnTo>
                  <a:pt x="114" y="516"/>
                </a:lnTo>
                <a:lnTo>
                  <a:pt x="115" y="504"/>
                </a:lnTo>
                <a:close/>
                <a:moveTo>
                  <a:pt x="523" y="504"/>
                </a:moveTo>
                <a:lnTo>
                  <a:pt x="521" y="493"/>
                </a:lnTo>
                <a:lnTo>
                  <a:pt x="519" y="481"/>
                </a:lnTo>
                <a:lnTo>
                  <a:pt x="513" y="473"/>
                </a:lnTo>
                <a:lnTo>
                  <a:pt x="506" y="464"/>
                </a:lnTo>
                <a:lnTo>
                  <a:pt x="497" y="457"/>
                </a:lnTo>
                <a:lnTo>
                  <a:pt x="488" y="451"/>
                </a:lnTo>
                <a:lnTo>
                  <a:pt x="477" y="448"/>
                </a:lnTo>
                <a:lnTo>
                  <a:pt x="465" y="447"/>
                </a:lnTo>
                <a:lnTo>
                  <a:pt x="454" y="448"/>
                </a:lnTo>
                <a:lnTo>
                  <a:pt x="444" y="451"/>
                </a:lnTo>
                <a:lnTo>
                  <a:pt x="434" y="457"/>
                </a:lnTo>
                <a:lnTo>
                  <a:pt x="425" y="464"/>
                </a:lnTo>
                <a:lnTo>
                  <a:pt x="418" y="473"/>
                </a:lnTo>
                <a:lnTo>
                  <a:pt x="412" y="481"/>
                </a:lnTo>
                <a:lnTo>
                  <a:pt x="409" y="493"/>
                </a:lnTo>
                <a:lnTo>
                  <a:pt x="408" y="504"/>
                </a:lnTo>
                <a:lnTo>
                  <a:pt x="409" y="516"/>
                </a:lnTo>
                <a:lnTo>
                  <a:pt x="412" y="526"/>
                </a:lnTo>
                <a:lnTo>
                  <a:pt x="418" y="536"/>
                </a:lnTo>
                <a:lnTo>
                  <a:pt x="425" y="545"/>
                </a:lnTo>
                <a:lnTo>
                  <a:pt x="434" y="552"/>
                </a:lnTo>
                <a:lnTo>
                  <a:pt x="444" y="558"/>
                </a:lnTo>
                <a:lnTo>
                  <a:pt x="454" y="560"/>
                </a:lnTo>
                <a:lnTo>
                  <a:pt x="465" y="562"/>
                </a:lnTo>
                <a:lnTo>
                  <a:pt x="477" y="560"/>
                </a:lnTo>
                <a:lnTo>
                  <a:pt x="488" y="558"/>
                </a:lnTo>
                <a:lnTo>
                  <a:pt x="497" y="552"/>
                </a:lnTo>
                <a:lnTo>
                  <a:pt x="506" y="545"/>
                </a:lnTo>
                <a:lnTo>
                  <a:pt x="513" y="536"/>
                </a:lnTo>
                <a:lnTo>
                  <a:pt x="519" y="526"/>
                </a:lnTo>
                <a:lnTo>
                  <a:pt x="521" y="516"/>
                </a:lnTo>
                <a:lnTo>
                  <a:pt x="523" y="504"/>
                </a:lnTo>
                <a:close/>
                <a:moveTo>
                  <a:pt x="930" y="504"/>
                </a:moveTo>
                <a:lnTo>
                  <a:pt x="929" y="493"/>
                </a:lnTo>
                <a:lnTo>
                  <a:pt x="926" y="481"/>
                </a:lnTo>
                <a:lnTo>
                  <a:pt x="920" y="473"/>
                </a:lnTo>
                <a:lnTo>
                  <a:pt x="913" y="464"/>
                </a:lnTo>
                <a:lnTo>
                  <a:pt x="906" y="457"/>
                </a:lnTo>
                <a:lnTo>
                  <a:pt x="896" y="451"/>
                </a:lnTo>
                <a:lnTo>
                  <a:pt x="884" y="448"/>
                </a:lnTo>
                <a:lnTo>
                  <a:pt x="873" y="447"/>
                </a:lnTo>
                <a:lnTo>
                  <a:pt x="861" y="448"/>
                </a:lnTo>
                <a:lnTo>
                  <a:pt x="851" y="451"/>
                </a:lnTo>
                <a:lnTo>
                  <a:pt x="841" y="457"/>
                </a:lnTo>
                <a:lnTo>
                  <a:pt x="832" y="464"/>
                </a:lnTo>
                <a:lnTo>
                  <a:pt x="825" y="473"/>
                </a:lnTo>
                <a:lnTo>
                  <a:pt x="821" y="481"/>
                </a:lnTo>
                <a:lnTo>
                  <a:pt x="817" y="493"/>
                </a:lnTo>
                <a:lnTo>
                  <a:pt x="815" y="504"/>
                </a:lnTo>
                <a:lnTo>
                  <a:pt x="817" y="516"/>
                </a:lnTo>
                <a:lnTo>
                  <a:pt x="821" y="526"/>
                </a:lnTo>
                <a:lnTo>
                  <a:pt x="825" y="536"/>
                </a:lnTo>
                <a:lnTo>
                  <a:pt x="832" y="545"/>
                </a:lnTo>
                <a:lnTo>
                  <a:pt x="841" y="552"/>
                </a:lnTo>
                <a:lnTo>
                  <a:pt x="851" y="558"/>
                </a:lnTo>
                <a:lnTo>
                  <a:pt x="861" y="560"/>
                </a:lnTo>
                <a:lnTo>
                  <a:pt x="873" y="562"/>
                </a:lnTo>
                <a:lnTo>
                  <a:pt x="884" y="560"/>
                </a:lnTo>
                <a:lnTo>
                  <a:pt x="896" y="558"/>
                </a:lnTo>
                <a:lnTo>
                  <a:pt x="906" y="552"/>
                </a:lnTo>
                <a:lnTo>
                  <a:pt x="913" y="545"/>
                </a:lnTo>
                <a:lnTo>
                  <a:pt x="920" y="536"/>
                </a:lnTo>
                <a:lnTo>
                  <a:pt x="926" y="526"/>
                </a:lnTo>
                <a:lnTo>
                  <a:pt x="929" y="516"/>
                </a:lnTo>
                <a:lnTo>
                  <a:pt x="930" y="504"/>
                </a:lnTo>
                <a:close/>
                <a:moveTo>
                  <a:pt x="1331" y="504"/>
                </a:moveTo>
                <a:lnTo>
                  <a:pt x="1329" y="493"/>
                </a:lnTo>
                <a:lnTo>
                  <a:pt x="1326" y="481"/>
                </a:lnTo>
                <a:lnTo>
                  <a:pt x="1321" y="473"/>
                </a:lnTo>
                <a:lnTo>
                  <a:pt x="1313" y="464"/>
                </a:lnTo>
                <a:lnTo>
                  <a:pt x="1306" y="457"/>
                </a:lnTo>
                <a:lnTo>
                  <a:pt x="1296" y="451"/>
                </a:lnTo>
                <a:lnTo>
                  <a:pt x="1285" y="448"/>
                </a:lnTo>
                <a:lnTo>
                  <a:pt x="1273" y="447"/>
                </a:lnTo>
                <a:lnTo>
                  <a:pt x="1262" y="448"/>
                </a:lnTo>
                <a:lnTo>
                  <a:pt x="1251" y="451"/>
                </a:lnTo>
                <a:lnTo>
                  <a:pt x="1241" y="457"/>
                </a:lnTo>
                <a:lnTo>
                  <a:pt x="1233" y="464"/>
                </a:lnTo>
                <a:lnTo>
                  <a:pt x="1226" y="473"/>
                </a:lnTo>
                <a:lnTo>
                  <a:pt x="1221" y="481"/>
                </a:lnTo>
                <a:lnTo>
                  <a:pt x="1217" y="493"/>
                </a:lnTo>
                <a:lnTo>
                  <a:pt x="1215" y="504"/>
                </a:lnTo>
                <a:lnTo>
                  <a:pt x="1217" y="516"/>
                </a:lnTo>
                <a:lnTo>
                  <a:pt x="1221" y="526"/>
                </a:lnTo>
                <a:lnTo>
                  <a:pt x="1226" y="536"/>
                </a:lnTo>
                <a:lnTo>
                  <a:pt x="1233" y="545"/>
                </a:lnTo>
                <a:lnTo>
                  <a:pt x="1241" y="552"/>
                </a:lnTo>
                <a:lnTo>
                  <a:pt x="1251" y="558"/>
                </a:lnTo>
                <a:lnTo>
                  <a:pt x="1262" y="560"/>
                </a:lnTo>
                <a:lnTo>
                  <a:pt x="1273" y="562"/>
                </a:lnTo>
                <a:lnTo>
                  <a:pt x="1285" y="560"/>
                </a:lnTo>
                <a:lnTo>
                  <a:pt x="1296" y="558"/>
                </a:lnTo>
                <a:lnTo>
                  <a:pt x="1306" y="552"/>
                </a:lnTo>
                <a:lnTo>
                  <a:pt x="1313" y="545"/>
                </a:lnTo>
                <a:lnTo>
                  <a:pt x="1321" y="536"/>
                </a:lnTo>
                <a:lnTo>
                  <a:pt x="1326" y="526"/>
                </a:lnTo>
                <a:lnTo>
                  <a:pt x="1329" y="516"/>
                </a:lnTo>
                <a:lnTo>
                  <a:pt x="1331" y="504"/>
                </a:lnTo>
                <a:close/>
                <a:moveTo>
                  <a:pt x="1731" y="504"/>
                </a:moveTo>
                <a:lnTo>
                  <a:pt x="1730" y="493"/>
                </a:lnTo>
                <a:lnTo>
                  <a:pt x="1727" y="481"/>
                </a:lnTo>
                <a:lnTo>
                  <a:pt x="1721" y="473"/>
                </a:lnTo>
                <a:lnTo>
                  <a:pt x="1714" y="464"/>
                </a:lnTo>
                <a:lnTo>
                  <a:pt x="1705" y="457"/>
                </a:lnTo>
                <a:lnTo>
                  <a:pt x="1696" y="451"/>
                </a:lnTo>
                <a:lnTo>
                  <a:pt x="1685" y="448"/>
                </a:lnTo>
                <a:lnTo>
                  <a:pt x="1673" y="447"/>
                </a:lnTo>
                <a:lnTo>
                  <a:pt x="1662" y="448"/>
                </a:lnTo>
                <a:lnTo>
                  <a:pt x="1652" y="451"/>
                </a:lnTo>
                <a:lnTo>
                  <a:pt x="1642" y="457"/>
                </a:lnTo>
                <a:lnTo>
                  <a:pt x="1633" y="464"/>
                </a:lnTo>
                <a:lnTo>
                  <a:pt x="1626" y="473"/>
                </a:lnTo>
                <a:lnTo>
                  <a:pt x="1622" y="481"/>
                </a:lnTo>
                <a:lnTo>
                  <a:pt x="1617" y="493"/>
                </a:lnTo>
                <a:lnTo>
                  <a:pt x="1616" y="504"/>
                </a:lnTo>
                <a:lnTo>
                  <a:pt x="1617" y="516"/>
                </a:lnTo>
                <a:lnTo>
                  <a:pt x="1622" y="526"/>
                </a:lnTo>
                <a:lnTo>
                  <a:pt x="1626" y="536"/>
                </a:lnTo>
                <a:lnTo>
                  <a:pt x="1633" y="545"/>
                </a:lnTo>
                <a:lnTo>
                  <a:pt x="1642" y="552"/>
                </a:lnTo>
                <a:lnTo>
                  <a:pt x="1652" y="558"/>
                </a:lnTo>
                <a:lnTo>
                  <a:pt x="1662" y="560"/>
                </a:lnTo>
                <a:lnTo>
                  <a:pt x="1673" y="562"/>
                </a:lnTo>
                <a:lnTo>
                  <a:pt x="1685" y="560"/>
                </a:lnTo>
                <a:lnTo>
                  <a:pt x="1696" y="558"/>
                </a:lnTo>
                <a:lnTo>
                  <a:pt x="1705" y="552"/>
                </a:lnTo>
                <a:lnTo>
                  <a:pt x="1714" y="545"/>
                </a:lnTo>
                <a:lnTo>
                  <a:pt x="1721" y="536"/>
                </a:lnTo>
                <a:lnTo>
                  <a:pt x="1727" y="526"/>
                </a:lnTo>
                <a:lnTo>
                  <a:pt x="1730" y="516"/>
                </a:lnTo>
                <a:lnTo>
                  <a:pt x="1731" y="504"/>
                </a:lnTo>
                <a:close/>
                <a:moveTo>
                  <a:pt x="2131" y="504"/>
                </a:moveTo>
                <a:lnTo>
                  <a:pt x="2130" y="493"/>
                </a:lnTo>
                <a:lnTo>
                  <a:pt x="2127" y="481"/>
                </a:lnTo>
                <a:lnTo>
                  <a:pt x="2121" y="473"/>
                </a:lnTo>
                <a:lnTo>
                  <a:pt x="2114" y="464"/>
                </a:lnTo>
                <a:lnTo>
                  <a:pt x="2105" y="457"/>
                </a:lnTo>
                <a:lnTo>
                  <a:pt x="2097" y="451"/>
                </a:lnTo>
                <a:lnTo>
                  <a:pt x="2085" y="448"/>
                </a:lnTo>
                <a:lnTo>
                  <a:pt x="2074" y="447"/>
                </a:lnTo>
                <a:lnTo>
                  <a:pt x="2062" y="448"/>
                </a:lnTo>
                <a:lnTo>
                  <a:pt x="2052" y="451"/>
                </a:lnTo>
                <a:lnTo>
                  <a:pt x="2042" y="457"/>
                </a:lnTo>
                <a:lnTo>
                  <a:pt x="2033" y="464"/>
                </a:lnTo>
                <a:lnTo>
                  <a:pt x="2026" y="473"/>
                </a:lnTo>
                <a:lnTo>
                  <a:pt x="2020" y="481"/>
                </a:lnTo>
                <a:lnTo>
                  <a:pt x="2018" y="493"/>
                </a:lnTo>
                <a:lnTo>
                  <a:pt x="2016" y="504"/>
                </a:lnTo>
                <a:lnTo>
                  <a:pt x="2018" y="516"/>
                </a:lnTo>
                <a:lnTo>
                  <a:pt x="2020" y="526"/>
                </a:lnTo>
                <a:lnTo>
                  <a:pt x="2026" y="536"/>
                </a:lnTo>
                <a:lnTo>
                  <a:pt x="2033" y="545"/>
                </a:lnTo>
                <a:lnTo>
                  <a:pt x="2042" y="552"/>
                </a:lnTo>
                <a:lnTo>
                  <a:pt x="2052" y="558"/>
                </a:lnTo>
                <a:lnTo>
                  <a:pt x="2062" y="560"/>
                </a:lnTo>
                <a:lnTo>
                  <a:pt x="2074" y="562"/>
                </a:lnTo>
                <a:lnTo>
                  <a:pt x="2085" y="560"/>
                </a:lnTo>
                <a:lnTo>
                  <a:pt x="2097" y="558"/>
                </a:lnTo>
                <a:lnTo>
                  <a:pt x="2105" y="552"/>
                </a:lnTo>
                <a:lnTo>
                  <a:pt x="2114" y="545"/>
                </a:lnTo>
                <a:lnTo>
                  <a:pt x="2121" y="536"/>
                </a:lnTo>
                <a:lnTo>
                  <a:pt x="2127" y="526"/>
                </a:lnTo>
                <a:lnTo>
                  <a:pt x="2130" y="516"/>
                </a:lnTo>
                <a:lnTo>
                  <a:pt x="2131" y="504"/>
                </a:lnTo>
                <a:close/>
                <a:moveTo>
                  <a:pt x="2532" y="504"/>
                </a:moveTo>
                <a:lnTo>
                  <a:pt x="2530" y="493"/>
                </a:lnTo>
                <a:lnTo>
                  <a:pt x="2527" y="481"/>
                </a:lnTo>
                <a:lnTo>
                  <a:pt x="2522" y="473"/>
                </a:lnTo>
                <a:lnTo>
                  <a:pt x="2514" y="464"/>
                </a:lnTo>
                <a:lnTo>
                  <a:pt x="2506" y="457"/>
                </a:lnTo>
                <a:lnTo>
                  <a:pt x="2497" y="451"/>
                </a:lnTo>
                <a:lnTo>
                  <a:pt x="2486" y="448"/>
                </a:lnTo>
                <a:lnTo>
                  <a:pt x="2474" y="447"/>
                </a:lnTo>
                <a:lnTo>
                  <a:pt x="2463" y="448"/>
                </a:lnTo>
                <a:lnTo>
                  <a:pt x="2452" y="451"/>
                </a:lnTo>
                <a:lnTo>
                  <a:pt x="2442" y="457"/>
                </a:lnTo>
                <a:lnTo>
                  <a:pt x="2434" y="464"/>
                </a:lnTo>
                <a:lnTo>
                  <a:pt x="2427" y="473"/>
                </a:lnTo>
                <a:lnTo>
                  <a:pt x="2421" y="481"/>
                </a:lnTo>
                <a:lnTo>
                  <a:pt x="2418" y="493"/>
                </a:lnTo>
                <a:lnTo>
                  <a:pt x="2416" y="504"/>
                </a:lnTo>
                <a:lnTo>
                  <a:pt x="2418" y="516"/>
                </a:lnTo>
                <a:lnTo>
                  <a:pt x="2421" y="526"/>
                </a:lnTo>
                <a:lnTo>
                  <a:pt x="2427" y="536"/>
                </a:lnTo>
                <a:lnTo>
                  <a:pt x="2434" y="545"/>
                </a:lnTo>
                <a:lnTo>
                  <a:pt x="2442" y="552"/>
                </a:lnTo>
                <a:lnTo>
                  <a:pt x="2452" y="558"/>
                </a:lnTo>
                <a:lnTo>
                  <a:pt x="2463" y="560"/>
                </a:lnTo>
                <a:lnTo>
                  <a:pt x="2474" y="562"/>
                </a:lnTo>
                <a:lnTo>
                  <a:pt x="2486" y="560"/>
                </a:lnTo>
                <a:lnTo>
                  <a:pt x="2497" y="558"/>
                </a:lnTo>
                <a:lnTo>
                  <a:pt x="2506" y="552"/>
                </a:lnTo>
                <a:lnTo>
                  <a:pt x="2514" y="545"/>
                </a:lnTo>
                <a:lnTo>
                  <a:pt x="2522" y="536"/>
                </a:lnTo>
                <a:lnTo>
                  <a:pt x="2527" y="526"/>
                </a:lnTo>
                <a:lnTo>
                  <a:pt x="2530" y="516"/>
                </a:lnTo>
                <a:lnTo>
                  <a:pt x="2532" y="504"/>
                </a:lnTo>
                <a:close/>
                <a:moveTo>
                  <a:pt x="2932" y="504"/>
                </a:moveTo>
                <a:lnTo>
                  <a:pt x="2931" y="493"/>
                </a:lnTo>
                <a:lnTo>
                  <a:pt x="2928" y="481"/>
                </a:lnTo>
                <a:lnTo>
                  <a:pt x="2922" y="473"/>
                </a:lnTo>
                <a:lnTo>
                  <a:pt x="2915" y="464"/>
                </a:lnTo>
                <a:lnTo>
                  <a:pt x="2906" y="457"/>
                </a:lnTo>
                <a:lnTo>
                  <a:pt x="2897" y="451"/>
                </a:lnTo>
                <a:lnTo>
                  <a:pt x="2886" y="448"/>
                </a:lnTo>
                <a:lnTo>
                  <a:pt x="2874" y="447"/>
                </a:lnTo>
                <a:lnTo>
                  <a:pt x="2863" y="448"/>
                </a:lnTo>
                <a:lnTo>
                  <a:pt x="2853" y="451"/>
                </a:lnTo>
                <a:lnTo>
                  <a:pt x="2843" y="457"/>
                </a:lnTo>
                <a:lnTo>
                  <a:pt x="2834" y="464"/>
                </a:lnTo>
                <a:lnTo>
                  <a:pt x="2827" y="473"/>
                </a:lnTo>
                <a:lnTo>
                  <a:pt x="2821" y="481"/>
                </a:lnTo>
                <a:lnTo>
                  <a:pt x="2818" y="493"/>
                </a:lnTo>
                <a:lnTo>
                  <a:pt x="2817" y="504"/>
                </a:lnTo>
                <a:lnTo>
                  <a:pt x="2818" y="516"/>
                </a:lnTo>
                <a:lnTo>
                  <a:pt x="2821" y="526"/>
                </a:lnTo>
                <a:lnTo>
                  <a:pt x="2827" y="536"/>
                </a:lnTo>
                <a:lnTo>
                  <a:pt x="2834" y="545"/>
                </a:lnTo>
                <a:lnTo>
                  <a:pt x="2843" y="552"/>
                </a:lnTo>
                <a:lnTo>
                  <a:pt x="2853" y="558"/>
                </a:lnTo>
                <a:lnTo>
                  <a:pt x="2863" y="560"/>
                </a:lnTo>
                <a:lnTo>
                  <a:pt x="2874" y="562"/>
                </a:lnTo>
                <a:lnTo>
                  <a:pt x="2886" y="560"/>
                </a:lnTo>
                <a:lnTo>
                  <a:pt x="2897" y="558"/>
                </a:lnTo>
                <a:lnTo>
                  <a:pt x="2906" y="552"/>
                </a:lnTo>
                <a:lnTo>
                  <a:pt x="2915" y="545"/>
                </a:lnTo>
                <a:lnTo>
                  <a:pt x="2922" y="536"/>
                </a:lnTo>
                <a:lnTo>
                  <a:pt x="2928" y="526"/>
                </a:lnTo>
                <a:lnTo>
                  <a:pt x="2931" y="516"/>
                </a:lnTo>
                <a:lnTo>
                  <a:pt x="2932" y="504"/>
                </a:lnTo>
                <a:close/>
                <a:moveTo>
                  <a:pt x="3332" y="504"/>
                </a:moveTo>
                <a:lnTo>
                  <a:pt x="3331" y="493"/>
                </a:lnTo>
                <a:lnTo>
                  <a:pt x="3328" y="481"/>
                </a:lnTo>
                <a:lnTo>
                  <a:pt x="3322" y="473"/>
                </a:lnTo>
                <a:lnTo>
                  <a:pt x="3315" y="464"/>
                </a:lnTo>
                <a:lnTo>
                  <a:pt x="3306" y="457"/>
                </a:lnTo>
                <a:lnTo>
                  <a:pt x="3298" y="451"/>
                </a:lnTo>
                <a:lnTo>
                  <a:pt x="3286" y="448"/>
                </a:lnTo>
                <a:lnTo>
                  <a:pt x="3275" y="447"/>
                </a:lnTo>
                <a:lnTo>
                  <a:pt x="3263" y="448"/>
                </a:lnTo>
                <a:lnTo>
                  <a:pt x="3253" y="451"/>
                </a:lnTo>
                <a:lnTo>
                  <a:pt x="3243" y="457"/>
                </a:lnTo>
                <a:lnTo>
                  <a:pt x="3234" y="464"/>
                </a:lnTo>
                <a:lnTo>
                  <a:pt x="3227" y="473"/>
                </a:lnTo>
                <a:lnTo>
                  <a:pt x="3221" y="481"/>
                </a:lnTo>
                <a:lnTo>
                  <a:pt x="3219" y="493"/>
                </a:lnTo>
                <a:lnTo>
                  <a:pt x="3217" y="504"/>
                </a:lnTo>
                <a:lnTo>
                  <a:pt x="3219" y="516"/>
                </a:lnTo>
                <a:lnTo>
                  <a:pt x="3221" y="526"/>
                </a:lnTo>
                <a:lnTo>
                  <a:pt x="3227" y="536"/>
                </a:lnTo>
                <a:lnTo>
                  <a:pt x="3234" y="545"/>
                </a:lnTo>
                <a:lnTo>
                  <a:pt x="3243" y="552"/>
                </a:lnTo>
                <a:lnTo>
                  <a:pt x="3253" y="558"/>
                </a:lnTo>
                <a:lnTo>
                  <a:pt x="3263" y="560"/>
                </a:lnTo>
                <a:lnTo>
                  <a:pt x="3275" y="562"/>
                </a:lnTo>
                <a:lnTo>
                  <a:pt x="3286" y="560"/>
                </a:lnTo>
                <a:lnTo>
                  <a:pt x="3298" y="558"/>
                </a:lnTo>
                <a:lnTo>
                  <a:pt x="3306" y="552"/>
                </a:lnTo>
                <a:lnTo>
                  <a:pt x="3315" y="545"/>
                </a:lnTo>
                <a:lnTo>
                  <a:pt x="3322" y="536"/>
                </a:lnTo>
                <a:lnTo>
                  <a:pt x="3328" y="526"/>
                </a:lnTo>
                <a:lnTo>
                  <a:pt x="3331" y="516"/>
                </a:lnTo>
                <a:lnTo>
                  <a:pt x="3332" y="504"/>
                </a:lnTo>
                <a:close/>
                <a:moveTo>
                  <a:pt x="3733" y="504"/>
                </a:moveTo>
                <a:lnTo>
                  <a:pt x="3731" y="493"/>
                </a:lnTo>
                <a:lnTo>
                  <a:pt x="3728" y="481"/>
                </a:lnTo>
                <a:lnTo>
                  <a:pt x="3723" y="473"/>
                </a:lnTo>
                <a:lnTo>
                  <a:pt x="3715" y="464"/>
                </a:lnTo>
                <a:lnTo>
                  <a:pt x="3707" y="457"/>
                </a:lnTo>
                <a:lnTo>
                  <a:pt x="3698" y="451"/>
                </a:lnTo>
                <a:lnTo>
                  <a:pt x="3687" y="448"/>
                </a:lnTo>
                <a:lnTo>
                  <a:pt x="3675" y="447"/>
                </a:lnTo>
                <a:lnTo>
                  <a:pt x="3663" y="448"/>
                </a:lnTo>
                <a:lnTo>
                  <a:pt x="3653" y="451"/>
                </a:lnTo>
                <a:lnTo>
                  <a:pt x="3643" y="457"/>
                </a:lnTo>
                <a:lnTo>
                  <a:pt x="3635" y="464"/>
                </a:lnTo>
                <a:lnTo>
                  <a:pt x="3627" y="473"/>
                </a:lnTo>
                <a:lnTo>
                  <a:pt x="3622" y="481"/>
                </a:lnTo>
                <a:lnTo>
                  <a:pt x="3619" y="493"/>
                </a:lnTo>
                <a:lnTo>
                  <a:pt x="3617" y="504"/>
                </a:lnTo>
                <a:lnTo>
                  <a:pt x="3619" y="516"/>
                </a:lnTo>
                <a:lnTo>
                  <a:pt x="3622" y="526"/>
                </a:lnTo>
                <a:lnTo>
                  <a:pt x="3627" y="536"/>
                </a:lnTo>
                <a:lnTo>
                  <a:pt x="3635" y="545"/>
                </a:lnTo>
                <a:lnTo>
                  <a:pt x="3643" y="552"/>
                </a:lnTo>
                <a:lnTo>
                  <a:pt x="3653" y="558"/>
                </a:lnTo>
                <a:lnTo>
                  <a:pt x="3663" y="560"/>
                </a:lnTo>
                <a:lnTo>
                  <a:pt x="3675" y="562"/>
                </a:lnTo>
                <a:lnTo>
                  <a:pt x="3687" y="560"/>
                </a:lnTo>
                <a:lnTo>
                  <a:pt x="3698" y="558"/>
                </a:lnTo>
                <a:lnTo>
                  <a:pt x="3707" y="552"/>
                </a:lnTo>
                <a:lnTo>
                  <a:pt x="3715" y="545"/>
                </a:lnTo>
                <a:lnTo>
                  <a:pt x="3723" y="536"/>
                </a:lnTo>
                <a:lnTo>
                  <a:pt x="3728" y="526"/>
                </a:lnTo>
                <a:lnTo>
                  <a:pt x="3731" y="516"/>
                </a:lnTo>
                <a:lnTo>
                  <a:pt x="3733" y="504"/>
                </a:lnTo>
                <a:close/>
                <a:moveTo>
                  <a:pt x="4133" y="504"/>
                </a:moveTo>
                <a:lnTo>
                  <a:pt x="4131" y="493"/>
                </a:lnTo>
                <a:lnTo>
                  <a:pt x="4129" y="481"/>
                </a:lnTo>
                <a:lnTo>
                  <a:pt x="4123" y="473"/>
                </a:lnTo>
                <a:lnTo>
                  <a:pt x="4116" y="464"/>
                </a:lnTo>
                <a:lnTo>
                  <a:pt x="4107" y="457"/>
                </a:lnTo>
                <a:lnTo>
                  <a:pt x="4098" y="451"/>
                </a:lnTo>
                <a:lnTo>
                  <a:pt x="4087" y="448"/>
                </a:lnTo>
                <a:lnTo>
                  <a:pt x="4075" y="447"/>
                </a:lnTo>
                <a:lnTo>
                  <a:pt x="4064" y="448"/>
                </a:lnTo>
                <a:lnTo>
                  <a:pt x="4054" y="451"/>
                </a:lnTo>
                <a:lnTo>
                  <a:pt x="4044" y="457"/>
                </a:lnTo>
                <a:lnTo>
                  <a:pt x="4035" y="464"/>
                </a:lnTo>
                <a:lnTo>
                  <a:pt x="4028" y="473"/>
                </a:lnTo>
                <a:lnTo>
                  <a:pt x="4022" y="481"/>
                </a:lnTo>
                <a:lnTo>
                  <a:pt x="4019" y="493"/>
                </a:lnTo>
                <a:lnTo>
                  <a:pt x="4018" y="504"/>
                </a:lnTo>
                <a:lnTo>
                  <a:pt x="4019" y="516"/>
                </a:lnTo>
                <a:lnTo>
                  <a:pt x="4022" y="526"/>
                </a:lnTo>
                <a:lnTo>
                  <a:pt x="4028" y="536"/>
                </a:lnTo>
                <a:lnTo>
                  <a:pt x="4035" y="545"/>
                </a:lnTo>
                <a:lnTo>
                  <a:pt x="4044" y="552"/>
                </a:lnTo>
                <a:lnTo>
                  <a:pt x="4054" y="558"/>
                </a:lnTo>
                <a:lnTo>
                  <a:pt x="4064" y="560"/>
                </a:lnTo>
                <a:lnTo>
                  <a:pt x="4075" y="562"/>
                </a:lnTo>
                <a:lnTo>
                  <a:pt x="4087" y="560"/>
                </a:lnTo>
                <a:lnTo>
                  <a:pt x="4098" y="558"/>
                </a:lnTo>
                <a:lnTo>
                  <a:pt x="4107" y="552"/>
                </a:lnTo>
                <a:lnTo>
                  <a:pt x="4116" y="545"/>
                </a:lnTo>
                <a:lnTo>
                  <a:pt x="4123" y="536"/>
                </a:lnTo>
                <a:lnTo>
                  <a:pt x="4129" y="526"/>
                </a:lnTo>
                <a:lnTo>
                  <a:pt x="4131" y="516"/>
                </a:lnTo>
                <a:lnTo>
                  <a:pt x="4133" y="504"/>
                </a:lnTo>
                <a:close/>
                <a:moveTo>
                  <a:pt x="4533" y="504"/>
                </a:moveTo>
                <a:lnTo>
                  <a:pt x="4532" y="493"/>
                </a:lnTo>
                <a:lnTo>
                  <a:pt x="4529" y="481"/>
                </a:lnTo>
                <a:lnTo>
                  <a:pt x="4523" y="473"/>
                </a:lnTo>
                <a:lnTo>
                  <a:pt x="4516" y="464"/>
                </a:lnTo>
                <a:lnTo>
                  <a:pt x="4507" y="457"/>
                </a:lnTo>
                <a:lnTo>
                  <a:pt x="4499" y="451"/>
                </a:lnTo>
                <a:lnTo>
                  <a:pt x="4487" y="448"/>
                </a:lnTo>
                <a:lnTo>
                  <a:pt x="4476" y="447"/>
                </a:lnTo>
                <a:lnTo>
                  <a:pt x="4464" y="448"/>
                </a:lnTo>
                <a:lnTo>
                  <a:pt x="4454" y="451"/>
                </a:lnTo>
                <a:lnTo>
                  <a:pt x="4444" y="457"/>
                </a:lnTo>
                <a:lnTo>
                  <a:pt x="4435" y="464"/>
                </a:lnTo>
                <a:lnTo>
                  <a:pt x="4428" y="473"/>
                </a:lnTo>
                <a:lnTo>
                  <a:pt x="4422" y="481"/>
                </a:lnTo>
                <a:lnTo>
                  <a:pt x="4419" y="493"/>
                </a:lnTo>
                <a:lnTo>
                  <a:pt x="4418" y="504"/>
                </a:lnTo>
                <a:lnTo>
                  <a:pt x="4419" y="516"/>
                </a:lnTo>
                <a:lnTo>
                  <a:pt x="4422" y="526"/>
                </a:lnTo>
                <a:lnTo>
                  <a:pt x="4428" y="536"/>
                </a:lnTo>
                <a:lnTo>
                  <a:pt x="4435" y="545"/>
                </a:lnTo>
                <a:lnTo>
                  <a:pt x="4444" y="552"/>
                </a:lnTo>
                <a:lnTo>
                  <a:pt x="4454" y="558"/>
                </a:lnTo>
                <a:lnTo>
                  <a:pt x="4464" y="560"/>
                </a:lnTo>
                <a:lnTo>
                  <a:pt x="4476" y="562"/>
                </a:lnTo>
                <a:lnTo>
                  <a:pt x="4487" y="560"/>
                </a:lnTo>
                <a:lnTo>
                  <a:pt x="4499" y="558"/>
                </a:lnTo>
                <a:lnTo>
                  <a:pt x="4507" y="552"/>
                </a:lnTo>
                <a:lnTo>
                  <a:pt x="4516" y="545"/>
                </a:lnTo>
                <a:lnTo>
                  <a:pt x="4523" y="536"/>
                </a:lnTo>
                <a:lnTo>
                  <a:pt x="4529" y="526"/>
                </a:lnTo>
                <a:lnTo>
                  <a:pt x="4532" y="516"/>
                </a:lnTo>
                <a:lnTo>
                  <a:pt x="4533" y="504"/>
                </a:lnTo>
                <a:close/>
                <a:moveTo>
                  <a:pt x="115" y="951"/>
                </a:moveTo>
                <a:lnTo>
                  <a:pt x="114" y="938"/>
                </a:lnTo>
                <a:lnTo>
                  <a:pt x="111" y="928"/>
                </a:lnTo>
                <a:lnTo>
                  <a:pt x="105" y="918"/>
                </a:lnTo>
                <a:lnTo>
                  <a:pt x="98" y="909"/>
                </a:lnTo>
                <a:lnTo>
                  <a:pt x="89" y="902"/>
                </a:lnTo>
                <a:lnTo>
                  <a:pt x="79" y="897"/>
                </a:lnTo>
                <a:lnTo>
                  <a:pt x="69" y="893"/>
                </a:lnTo>
                <a:lnTo>
                  <a:pt x="58" y="893"/>
                </a:lnTo>
                <a:lnTo>
                  <a:pt x="46" y="893"/>
                </a:lnTo>
                <a:lnTo>
                  <a:pt x="35" y="897"/>
                </a:lnTo>
                <a:lnTo>
                  <a:pt x="26" y="902"/>
                </a:lnTo>
                <a:lnTo>
                  <a:pt x="17" y="909"/>
                </a:lnTo>
                <a:lnTo>
                  <a:pt x="10" y="918"/>
                </a:lnTo>
                <a:lnTo>
                  <a:pt x="4" y="928"/>
                </a:lnTo>
                <a:lnTo>
                  <a:pt x="2" y="938"/>
                </a:lnTo>
                <a:lnTo>
                  <a:pt x="0" y="951"/>
                </a:lnTo>
                <a:lnTo>
                  <a:pt x="2" y="962"/>
                </a:lnTo>
                <a:lnTo>
                  <a:pt x="4" y="972"/>
                </a:lnTo>
                <a:lnTo>
                  <a:pt x="10" y="982"/>
                </a:lnTo>
                <a:lnTo>
                  <a:pt x="17" y="991"/>
                </a:lnTo>
                <a:lnTo>
                  <a:pt x="26" y="998"/>
                </a:lnTo>
                <a:lnTo>
                  <a:pt x="35" y="1002"/>
                </a:lnTo>
                <a:lnTo>
                  <a:pt x="46" y="1007"/>
                </a:lnTo>
                <a:lnTo>
                  <a:pt x="58" y="1007"/>
                </a:lnTo>
                <a:lnTo>
                  <a:pt x="69" y="1007"/>
                </a:lnTo>
                <a:lnTo>
                  <a:pt x="79" y="1002"/>
                </a:lnTo>
                <a:lnTo>
                  <a:pt x="89" y="998"/>
                </a:lnTo>
                <a:lnTo>
                  <a:pt x="98" y="991"/>
                </a:lnTo>
                <a:lnTo>
                  <a:pt x="105" y="982"/>
                </a:lnTo>
                <a:lnTo>
                  <a:pt x="111" y="972"/>
                </a:lnTo>
                <a:lnTo>
                  <a:pt x="114" y="962"/>
                </a:lnTo>
                <a:lnTo>
                  <a:pt x="115" y="951"/>
                </a:lnTo>
                <a:close/>
                <a:moveTo>
                  <a:pt x="523" y="951"/>
                </a:moveTo>
                <a:lnTo>
                  <a:pt x="521" y="938"/>
                </a:lnTo>
                <a:lnTo>
                  <a:pt x="519" y="928"/>
                </a:lnTo>
                <a:lnTo>
                  <a:pt x="513" y="918"/>
                </a:lnTo>
                <a:lnTo>
                  <a:pt x="506" y="909"/>
                </a:lnTo>
                <a:lnTo>
                  <a:pt x="497" y="902"/>
                </a:lnTo>
                <a:lnTo>
                  <a:pt x="488" y="897"/>
                </a:lnTo>
                <a:lnTo>
                  <a:pt x="477" y="893"/>
                </a:lnTo>
                <a:lnTo>
                  <a:pt x="465" y="893"/>
                </a:lnTo>
                <a:lnTo>
                  <a:pt x="454" y="893"/>
                </a:lnTo>
                <a:lnTo>
                  <a:pt x="444" y="897"/>
                </a:lnTo>
                <a:lnTo>
                  <a:pt x="434" y="902"/>
                </a:lnTo>
                <a:lnTo>
                  <a:pt x="425" y="909"/>
                </a:lnTo>
                <a:lnTo>
                  <a:pt x="418" y="918"/>
                </a:lnTo>
                <a:lnTo>
                  <a:pt x="412" y="928"/>
                </a:lnTo>
                <a:lnTo>
                  <a:pt x="409" y="938"/>
                </a:lnTo>
                <a:lnTo>
                  <a:pt x="408" y="951"/>
                </a:lnTo>
                <a:lnTo>
                  <a:pt x="409" y="962"/>
                </a:lnTo>
                <a:lnTo>
                  <a:pt x="412" y="972"/>
                </a:lnTo>
                <a:lnTo>
                  <a:pt x="418" y="982"/>
                </a:lnTo>
                <a:lnTo>
                  <a:pt x="425" y="991"/>
                </a:lnTo>
                <a:lnTo>
                  <a:pt x="434" y="998"/>
                </a:lnTo>
                <a:lnTo>
                  <a:pt x="444" y="1002"/>
                </a:lnTo>
                <a:lnTo>
                  <a:pt x="454" y="1007"/>
                </a:lnTo>
                <a:lnTo>
                  <a:pt x="465" y="1007"/>
                </a:lnTo>
                <a:lnTo>
                  <a:pt x="477" y="1007"/>
                </a:lnTo>
                <a:lnTo>
                  <a:pt x="488" y="1002"/>
                </a:lnTo>
                <a:lnTo>
                  <a:pt x="497" y="998"/>
                </a:lnTo>
                <a:lnTo>
                  <a:pt x="506" y="991"/>
                </a:lnTo>
                <a:lnTo>
                  <a:pt x="513" y="982"/>
                </a:lnTo>
                <a:lnTo>
                  <a:pt x="519" y="972"/>
                </a:lnTo>
                <a:lnTo>
                  <a:pt x="521" y="962"/>
                </a:lnTo>
                <a:lnTo>
                  <a:pt x="523" y="951"/>
                </a:lnTo>
                <a:close/>
                <a:moveTo>
                  <a:pt x="930" y="951"/>
                </a:moveTo>
                <a:lnTo>
                  <a:pt x="929" y="938"/>
                </a:lnTo>
                <a:lnTo>
                  <a:pt x="926" y="928"/>
                </a:lnTo>
                <a:lnTo>
                  <a:pt x="920" y="918"/>
                </a:lnTo>
                <a:lnTo>
                  <a:pt x="913" y="909"/>
                </a:lnTo>
                <a:lnTo>
                  <a:pt x="906" y="902"/>
                </a:lnTo>
                <a:lnTo>
                  <a:pt x="896" y="897"/>
                </a:lnTo>
                <a:lnTo>
                  <a:pt x="884" y="893"/>
                </a:lnTo>
                <a:lnTo>
                  <a:pt x="873" y="893"/>
                </a:lnTo>
                <a:lnTo>
                  <a:pt x="861" y="893"/>
                </a:lnTo>
                <a:lnTo>
                  <a:pt x="851" y="897"/>
                </a:lnTo>
                <a:lnTo>
                  <a:pt x="841" y="902"/>
                </a:lnTo>
                <a:lnTo>
                  <a:pt x="832" y="909"/>
                </a:lnTo>
                <a:lnTo>
                  <a:pt x="825" y="918"/>
                </a:lnTo>
                <a:lnTo>
                  <a:pt x="821" y="928"/>
                </a:lnTo>
                <a:lnTo>
                  <a:pt x="817" y="938"/>
                </a:lnTo>
                <a:lnTo>
                  <a:pt x="815" y="951"/>
                </a:lnTo>
                <a:lnTo>
                  <a:pt x="817" y="962"/>
                </a:lnTo>
                <a:lnTo>
                  <a:pt x="821" y="972"/>
                </a:lnTo>
                <a:lnTo>
                  <a:pt x="825" y="982"/>
                </a:lnTo>
                <a:lnTo>
                  <a:pt x="832" y="991"/>
                </a:lnTo>
                <a:lnTo>
                  <a:pt x="841" y="998"/>
                </a:lnTo>
                <a:lnTo>
                  <a:pt x="851" y="1002"/>
                </a:lnTo>
                <a:lnTo>
                  <a:pt x="861" y="1007"/>
                </a:lnTo>
                <a:lnTo>
                  <a:pt x="873" y="1007"/>
                </a:lnTo>
                <a:lnTo>
                  <a:pt x="884" y="1007"/>
                </a:lnTo>
                <a:lnTo>
                  <a:pt x="896" y="1002"/>
                </a:lnTo>
                <a:lnTo>
                  <a:pt x="906" y="998"/>
                </a:lnTo>
                <a:lnTo>
                  <a:pt x="913" y="991"/>
                </a:lnTo>
                <a:lnTo>
                  <a:pt x="920" y="982"/>
                </a:lnTo>
                <a:lnTo>
                  <a:pt x="926" y="972"/>
                </a:lnTo>
                <a:lnTo>
                  <a:pt x="929" y="962"/>
                </a:lnTo>
                <a:lnTo>
                  <a:pt x="930" y="951"/>
                </a:lnTo>
                <a:close/>
                <a:moveTo>
                  <a:pt x="1331" y="951"/>
                </a:moveTo>
                <a:lnTo>
                  <a:pt x="1329" y="938"/>
                </a:lnTo>
                <a:lnTo>
                  <a:pt x="1326" y="928"/>
                </a:lnTo>
                <a:lnTo>
                  <a:pt x="1321" y="918"/>
                </a:lnTo>
                <a:lnTo>
                  <a:pt x="1313" y="909"/>
                </a:lnTo>
                <a:lnTo>
                  <a:pt x="1306" y="902"/>
                </a:lnTo>
                <a:lnTo>
                  <a:pt x="1296" y="897"/>
                </a:lnTo>
                <a:lnTo>
                  <a:pt x="1285" y="893"/>
                </a:lnTo>
                <a:lnTo>
                  <a:pt x="1273" y="893"/>
                </a:lnTo>
                <a:lnTo>
                  <a:pt x="1262" y="893"/>
                </a:lnTo>
                <a:lnTo>
                  <a:pt x="1251" y="897"/>
                </a:lnTo>
                <a:lnTo>
                  <a:pt x="1241" y="902"/>
                </a:lnTo>
                <a:lnTo>
                  <a:pt x="1233" y="909"/>
                </a:lnTo>
                <a:lnTo>
                  <a:pt x="1226" y="918"/>
                </a:lnTo>
                <a:lnTo>
                  <a:pt x="1221" y="928"/>
                </a:lnTo>
                <a:lnTo>
                  <a:pt x="1217" y="938"/>
                </a:lnTo>
                <a:lnTo>
                  <a:pt x="1215" y="951"/>
                </a:lnTo>
                <a:lnTo>
                  <a:pt x="1217" y="962"/>
                </a:lnTo>
                <a:lnTo>
                  <a:pt x="1221" y="972"/>
                </a:lnTo>
                <a:lnTo>
                  <a:pt x="1226" y="982"/>
                </a:lnTo>
                <a:lnTo>
                  <a:pt x="1233" y="991"/>
                </a:lnTo>
                <a:lnTo>
                  <a:pt x="1241" y="998"/>
                </a:lnTo>
                <a:lnTo>
                  <a:pt x="1251" y="1002"/>
                </a:lnTo>
                <a:lnTo>
                  <a:pt x="1262" y="1007"/>
                </a:lnTo>
                <a:lnTo>
                  <a:pt x="1273" y="1007"/>
                </a:lnTo>
                <a:lnTo>
                  <a:pt x="1285" y="1007"/>
                </a:lnTo>
                <a:lnTo>
                  <a:pt x="1296" y="1002"/>
                </a:lnTo>
                <a:lnTo>
                  <a:pt x="1306" y="998"/>
                </a:lnTo>
                <a:lnTo>
                  <a:pt x="1313" y="991"/>
                </a:lnTo>
                <a:lnTo>
                  <a:pt x="1321" y="982"/>
                </a:lnTo>
                <a:lnTo>
                  <a:pt x="1326" y="972"/>
                </a:lnTo>
                <a:lnTo>
                  <a:pt x="1329" y="962"/>
                </a:lnTo>
                <a:lnTo>
                  <a:pt x="1331" y="951"/>
                </a:lnTo>
                <a:close/>
                <a:moveTo>
                  <a:pt x="1731" y="951"/>
                </a:moveTo>
                <a:lnTo>
                  <a:pt x="1730" y="938"/>
                </a:lnTo>
                <a:lnTo>
                  <a:pt x="1727" y="928"/>
                </a:lnTo>
                <a:lnTo>
                  <a:pt x="1721" y="918"/>
                </a:lnTo>
                <a:lnTo>
                  <a:pt x="1714" y="909"/>
                </a:lnTo>
                <a:lnTo>
                  <a:pt x="1705" y="902"/>
                </a:lnTo>
                <a:lnTo>
                  <a:pt x="1696" y="897"/>
                </a:lnTo>
                <a:lnTo>
                  <a:pt x="1685" y="893"/>
                </a:lnTo>
                <a:lnTo>
                  <a:pt x="1673" y="893"/>
                </a:lnTo>
                <a:lnTo>
                  <a:pt x="1662" y="893"/>
                </a:lnTo>
                <a:lnTo>
                  <a:pt x="1652" y="897"/>
                </a:lnTo>
                <a:lnTo>
                  <a:pt x="1642" y="902"/>
                </a:lnTo>
                <a:lnTo>
                  <a:pt x="1633" y="909"/>
                </a:lnTo>
                <a:lnTo>
                  <a:pt x="1626" y="918"/>
                </a:lnTo>
                <a:lnTo>
                  <a:pt x="1622" y="928"/>
                </a:lnTo>
                <a:lnTo>
                  <a:pt x="1617" y="938"/>
                </a:lnTo>
                <a:lnTo>
                  <a:pt x="1616" y="951"/>
                </a:lnTo>
                <a:lnTo>
                  <a:pt x="1617" y="962"/>
                </a:lnTo>
                <a:lnTo>
                  <a:pt x="1622" y="972"/>
                </a:lnTo>
                <a:lnTo>
                  <a:pt x="1626" y="982"/>
                </a:lnTo>
                <a:lnTo>
                  <a:pt x="1633" y="991"/>
                </a:lnTo>
                <a:lnTo>
                  <a:pt x="1642" y="998"/>
                </a:lnTo>
                <a:lnTo>
                  <a:pt x="1652" y="1002"/>
                </a:lnTo>
                <a:lnTo>
                  <a:pt x="1662" y="1007"/>
                </a:lnTo>
                <a:lnTo>
                  <a:pt x="1673" y="1007"/>
                </a:lnTo>
                <a:lnTo>
                  <a:pt x="1685" y="1007"/>
                </a:lnTo>
                <a:lnTo>
                  <a:pt x="1696" y="1002"/>
                </a:lnTo>
                <a:lnTo>
                  <a:pt x="1705" y="998"/>
                </a:lnTo>
                <a:lnTo>
                  <a:pt x="1714" y="991"/>
                </a:lnTo>
                <a:lnTo>
                  <a:pt x="1721" y="982"/>
                </a:lnTo>
                <a:lnTo>
                  <a:pt x="1727" y="972"/>
                </a:lnTo>
                <a:lnTo>
                  <a:pt x="1730" y="962"/>
                </a:lnTo>
                <a:lnTo>
                  <a:pt x="1731" y="951"/>
                </a:lnTo>
                <a:close/>
                <a:moveTo>
                  <a:pt x="2131" y="951"/>
                </a:moveTo>
                <a:lnTo>
                  <a:pt x="2130" y="938"/>
                </a:lnTo>
                <a:lnTo>
                  <a:pt x="2127" y="928"/>
                </a:lnTo>
                <a:lnTo>
                  <a:pt x="2121" y="918"/>
                </a:lnTo>
                <a:lnTo>
                  <a:pt x="2114" y="909"/>
                </a:lnTo>
                <a:lnTo>
                  <a:pt x="2105" y="902"/>
                </a:lnTo>
                <a:lnTo>
                  <a:pt x="2097" y="897"/>
                </a:lnTo>
                <a:lnTo>
                  <a:pt x="2085" y="893"/>
                </a:lnTo>
                <a:lnTo>
                  <a:pt x="2074" y="893"/>
                </a:lnTo>
                <a:lnTo>
                  <a:pt x="2062" y="893"/>
                </a:lnTo>
                <a:lnTo>
                  <a:pt x="2052" y="897"/>
                </a:lnTo>
                <a:lnTo>
                  <a:pt x="2042" y="902"/>
                </a:lnTo>
                <a:lnTo>
                  <a:pt x="2033" y="909"/>
                </a:lnTo>
                <a:lnTo>
                  <a:pt x="2026" y="918"/>
                </a:lnTo>
                <a:lnTo>
                  <a:pt x="2020" y="928"/>
                </a:lnTo>
                <a:lnTo>
                  <a:pt x="2018" y="938"/>
                </a:lnTo>
                <a:lnTo>
                  <a:pt x="2016" y="951"/>
                </a:lnTo>
                <a:lnTo>
                  <a:pt x="2018" y="962"/>
                </a:lnTo>
                <a:lnTo>
                  <a:pt x="2020" y="972"/>
                </a:lnTo>
                <a:lnTo>
                  <a:pt x="2026" y="982"/>
                </a:lnTo>
                <a:lnTo>
                  <a:pt x="2033" y="991"/>
                </a:lnTo>
                <a:lnTo>
                  <a:pt x="2042" y="998"/>
                </a:lnTo>
                <a:lnTo>
                  <a:pt x="2052" y="1002"/>
                </a:lnTo>
                <a:lnTo>
                  <a:pt x="2062" y="1007"/>
                </a:lnTo>
                <a:lnTo>
                  <a:pt x="2074" y="1007"/>
                </a:lnTo>
                <a:lnTo>
                  <a:pt x="2085" y="1007"/>
                </a:lnTo>
                <a:lnTo>
                  <a:pt x="2097" y="1002"/>
                </a:lnTo>
                <a:lnTo>
                  <a:pt x="2105" y="998"/>
                </a:lnTo>
                <a:lnTo>
                  <a:pt x="2114" y="991"/>
                </a:lnTo>
                <a:lnTo>
                  <a:pt x="2121" y="982"/>
                </a:lnTo>
                <a:lnTo>
                  <a:pt x="2127" y="972"/>
                </a:lnTo>
                <a:lnTo>
                  <a:pt x="2130" y="962"/>
                </a:lnTo>
                <a:lnTo>
                  <a:pt x="2131" y="951"/>
                </a:lnTo>
                <a:close/>
                <a:moveTo>
                  <a:pt x="2532" y="951"/>
                </a:moveTo>
                <a:lnTo>
                  <a:pt x="2530" y="938"/>
                </a:lnTo>
                <a:lnTo>
                  <a:pt x="2527" y="928"/>
                </a:lnTo>
                <a:lnTo>
                  <a:pt x="2522" y="918"/>
                </a:lnTo>
                <a:lnTo>
                  <a:pt x="2514" y="909"/>
                </a:lnTo>
                <a:lnTo>
                  <a:pt x="2506" y="902"/>
                </a:lnTo>
                <a:lnTo>
                  <a:pt x="2497" y="897"/>
                </a:lnTo>
                <a:lnTo>
                  <a:pt x="2486" y="893"/>
                </a:lnTo>
                <a:lnTo>
                  <a:pt x="2474" y="893"/>
                </a:lnTo>
                <a:lnTo>
                  <a:pt x="2463" y="893"/>
                </a:lnTo>
                <a:lnTo>
                  <a:pt x="2452" y="897"/>
                </a:lnTo>
                <a:lnTo>
                  <a:pt x="2442" y="902"/>
                </a:lnTo>
                <a:lnTo>
                  <a:pt x="2434" y="909"/>
                </a:lnTo>
                <a:lnTo>
                  <a:pt x="2427" y="918"/>
                </a:lnTo>
                <a:lnTo>
                  <a:pt x="2421" y="928"/>
                </a:lnTo>
                <a:lnTo>
                  <a:pt x="2418" y="938"/>
                </a:lnTo>
                <a:lnTo>
                  <a:pt x="2416" y="951"/>
                </a:lnTo>
                <a:lnTo>
                  <a:pt x="2418" y="962"/>
                </a:lnTo>
                <a:lnTo>
                  <a:pt x="2421" y="972"/>
                </a:lnTo>
                <a:lnTo>
                  <a:pt x="2427" y="982"/>
                </a:lnTo>
                <a:lnTo>
                  <a:pt x="2434" y="991"/>
                </a:lnTo>
                <a:lnTo>
                  <a:pt x="2442" y="998"/>
                </a:lnTo>
                <a:lnTo>
                  <a:pt x="2452" y="1002"/>
                </a:lnTo>
                <a:lnTo>
                  <a:pt x="2463" y="1007"/>
                </a:lnTo>
                <a:lnTo>
                  <a:pt x="2474" y="1007"/>
                </a:lnTo>
                <a:lnTo>
                  <a:pt x="2486" y="1007"/>
                </a:lnTo>
                <a:lnTo>
                  <a:pt x="2497" y="1002"/>
                </a:lnTo>
                <a:lnTo>
                  <a:pt x="2506" y="998"/>
                </a:lnTo>
                <a:lnTo>
                  <a:pt x="2514" y="991"/>
                </a:lnTo>
                <a:lnTo>
                  <a:pt x="2522" y="982"/>
                </a:lnTo>
                <a:lnTo>
                  <a:pt x="2527" y="972"/>
                </a:lnTo>
                <a:lnTo>
                  <a:pt x="2530" y="962"/>
                </a:lnTo>
                <a:lnTo>
                  <a:pt x="2532" y="951"/>
                </a:lnTo>
                <a:close/>
                <a:moveTo>
                  <a:pt x="2932" y="951"/>
                </a:moveTo>
                <a:lnTo>
                  <a:pt x="2931" y="938"/>
                </a:lnTo>
                <a:lnTo>
                  <a:pt x="2928" y="928"/>
                </a:lnTo>
                <a:lnTo>
                  <a:pt x="2922" y="918"/>
                </a:lnTo>
                <a:lnTo>
                  <a:pt x="2915" y="909"/>
                </a:lnTo>
                <a:lnTo>
                  <a:pt x="2906" y="902"/>
                </a:lnTo>
                <a:lnTo>
                  <a:pt x="2897" y="897"/>
                </a:lnTo>
                <a:lnTo>
                  <a:pt x="2886" y="893"/>
                </a:lnTo>
                <a:lnTo>
                  <a:pt x="2874" y="893"/>
                </a:lnTo>
                <a:lnTo>
                  <a:pt x="2863" y="893"/>
                </a:lnTo>
                <a:lnTo>
                  <a:pt x="2853" y="897"/>
                </a:lnTo>
                <a:lnTo>
                  <a:pt x="2843" y="902"/>
                </a:lnTo>
                <a:lnTo>
                  <a:pt x="2834" y="909"/>
                </a:lnTo>
                <a:lnTo>
                  <a:pt x="2827" y="918"/>
                </a:lnTo>
                <a:lnTo>
                  <a:pt x="2821" y="928"/>
                </a:lnTo>
                <a:lnTo>
                  <a:pt x="2818" y="938"/>
                </a:lnTo>
                <a:lnTo>
                  <a:pt x="2817" y="951"/>
                </a:lnTo>
                <a:lnTo>
                  <a:pt x="2818" y="962"/>
                </a:lnTo>
                <a:lnTo>
                  <a:pt x="2821" y="972"/>
                </a:lnTo>
                <a:lnTo>
                  <a:pt x="2827" y="982"/>
                </a:lnTo>
                <a:lnTo>
                  <a:pt x="2834" y="991"/>
                </a:lnTo>
                <a:lnTo>
                  <a:pt x="2843" y="998"/>
                </a:lnTo>
                <a:lnTo>
                  <a:pt x="2853" y="1002"/>
                </a:lnTo>
                <a:lnTo>
                  <a:pt x="2863" y="1007"/>
                </a:lnTo>
                <a:lnTo>
                  <a:pt x="2874" y="1007"/>
                </a:lnTo>
                <a:lnTo>
                  <a:pt x="2886" y="1007"/>
                </a:lnTo>
                <a:lnTo>
                  <a:pt x="2897" y="1002"/>
                </a:lnTo>
                <a:lnTo>
                  <a:pt x="2906" y="998"/>
                </a:lnTo>
                <a:lnTo>
                  <a:pt x="2915" y="991"/>
                </a:lnTo>
                <a:lnTo>
                  <a:pt x="2922" y="982"/>
                </a:lnTo>
                <a:lnTo>
                  <a:pt x="2928" y="972"/>
                </a:lnTo>
                <a:lnTo>
                  <a:pt x="2931" y="962"/>
                </a:lnTo>
                <a:lnTo>
                  <a:pt x="2932" y="951"/>
                </a:lnTo>
                <a:close/>
                <a:moveTo>
                  <a:pt x="3332" y="951"/>
                </a:moveTo>
                <a:lnTo>
                  <a:pt x="3331" y="938"/>
                </a:lnTo>
                <a:lnTo>
                  <a:pt x="3328" y="928"/>
                </a:lnTo>
                <a:lnTo>
                  <a:pt x="3322" y="918"/>
                </a:lnTo>
                <a:lnTo>
                  <a:pt x="3315" y="909"/>
                </a:lnTo>
                <a:lnTo>
                  <a:pt x="3306" y="902"/>
                </a:lnTo>
                <a:lnTo>
                  <a:pt x="3298" y="897"/>
                </a:lnTo>
                <a:lnTo>
                  <a:pt x="3286" y="893"/>
                </a:lnTo>
                <a:lnTo>
                  <a:pt x="3275" y="893"/>
                </a:lnTo>
                <a:lnTo>
                  <a:pt x="3263" y="893"/>
                </a:lnTo>
                <a:lnTo>
                  <a:pt x="3253" y="897"/>
                </a:lnTo>
                <a:lnTo>
                  <a:pt x="3243" y="902"/>
                </a:lnTo>
                <a:lnTo>
                  <a:pt x="3234" y="909"/>
                </a:lnTo>
                <a:lnTo>
                  <a:pt x="3227" y="918"/>
                </a:lnTo>
                <a:lnTo>
                  <a:pt x="3221" y="928"/>
                </a:lnTo>
                <a:lnTo>
                  <a:pt x="3219" y="938"/>
                </a:lnTo>
                <a:lnTo>
                  <a:pt x="3217" y="951"/>
                </a:lnTo>
                <a:lnTo>
                  <a:pt x="3219" y="962"/>
                </a:lnTo>
                <a:lnTo>
                  <a:pt x="3221" y="972"/>
                </a:lnTo>
                <a:lnTo>
                  <a:pt x="3227" y="982"/>
                </a:lnTo>
                <a:lnTo>
                  <a:pt x="3234" y="991"/>
                </a:lnTo>
                <a:lnTo>
                  <a:pt x="3243" y="998"/>
                </a:lnTo>
                <a:lnTo>
                  <a:pt x="3253" y="1002"/>
                </a:lnTo>
                <a:lnTo>
                  <a:pt x="3263" y="1007"/>
                </a:lnTo>
                <a:lnTo>
                  <a:pt x="3275" y="1007"/>
                </a:lnTo>
                <a:lnTo>
                  <a:pt x="3286" y="1007"/>
                </a:lnTo>
                <a:lnTo>
                  <a:pt x="3298" y="1002"/>
                </a:lnTo>
                <a:lnTo>
                  <a:pt x="3306" y="998"/>
                </a:lnTo>
                <a:lnTo>
                  <a:pt x="3315" y="991"/>
                </a:lnTo>
                <a:lnTo>
                  <a:pt x="3322" y="982"/>
                </a:lnTo>
                <a:lnTo>
                  <a:pt x="3328" y="972"/>
                </a:lnTo>
                <a:lnTo>
                  <a:pt x="3331" y="962"/>
                </a:lnTo>
                <a:lnTo>
                  <a:pt x="3332" y="951"/>
                </a:lnTo>
                <a:close/>
                <a:moveTo>
                  <a:pt x="3733" y="951"/>
                </a:moveTo>
                <a:lnTo>
                  <a:pt x="3731" y="938"/>
                </a:lnTo>
                <a:lnTo>
                  <a:pt x="3728" y="928"/>
                </a:lnTo>
                <a:lnTo>
                  <a:pt x="3723" y="918"/>
                </a:lnTo>
                <a:lnTo>
                  <a:pt x="3715" y="909"/>
                </a:lnTo>
                <a:lnTo>
                  <a:pt x="3707" y="902"/>
                </a:lnTo>
                <a:lnTo>
                  <a:pt x="3698" y="897"/>
                </a:lnTo>
                <a:lnTo>
                  <a:pt x="3687" y="893"/>
                </a:lnTo>
                <a:lnTo>
                  <a:pt x="3675" y="893"/>
                </a:lnTo>
                <a:lnTo>
                  <a:pt x="3663" y="893"/>
                </a:lnTo>
                <a:lnTo>
                  <a:pt x="3653" y="897"/>
                </a:lnTo>
                <a:lnTo>
                  <a:pt x="3643" y="902"/>
                </a:lnTo>
                <a:lnTo>
                  <a:pt x="3635" y="909"/>
                </a:lnTo>
                <a:lnTo>
                  <a:pt x="3627" y="918"/>
                </a:lnTo>
                <a:lnTo>
                  <a:pt x="3622" y="928"/>
                </a:lnTo>
                <a:lnTo>
                  <a:pt x="3619" y="938"/>
                </a:lnTo>
                <a:lnTo>
                  <a:pt x="3617" y="951"/>
                </a:lnTo>
                <a:lnTo>
                  <a:pt x="3619" y="962"/>
                </a:lnTo>
                <a:lnTo>
                  <a:pt x="3622" y="972"/>
                </a:lnTo>
                <a:lnTo>
                  <a:pt x="3627" y="982"/>
                </a:lnTo>
                <a:lnTo>
                  <a:pt x="3635" y="991"/>
                </a:lnTo>
                <a:lnTo>
                  <a:pt x="3643" y="998"/>
                </a:lnTo>
                <a:lnTo>
                  <a:pt x="3653" y="1002"/>
                </a:lnTo>
                <a:lnTo>
                  <a:pt x="3663" y="1007"/>
                </a:lnTo>
                <a:lnTo>
                  <a:pt x="3675" y="1007"/>
                </a:lnTo>
                <a:lnTo>
                  <a:pt x="3687" y="1007"/>
                </a:lnTo>
                <a:lnTo>
                  <a:pt x="3698" y="1002"/>
                </a:lnTo>
                <a:lnTo>
                  <a:pt x="3707" y="998"/>
                </a:lnTo>
                <a:lnTo>
                  <a:pt x="3715" y="991"/>
                </a:lnTo>
                <a:lnTo>
                  <a:pt x="3723" y="982"/>
                </a:lnTo>
                <a:lnTo>
                  <a:pt x="3728" y="972"/>
                </a:lnTo>
                <a:lnTo>
                  <a:pt x="3731" y="962"/>
                </a:lnTo>
                <a:lnTo>
                  <a:pt x="3733" y="951"/>
                </a:lnTo>
                <a:close/>
                <a:moveTo>
                  <a:pt x="4133" y="951"/>
                </a:moveTo>
                <a:lnTo>
                  <a:pt x="4131" y="938"/>
                </a:lnTo>
                <a:lnTo>
                  <a:pt x="4129" y="928"/>
                </a:lnTo>
                <a:lnTo>
                  <a:pt x="4123" y="918"/>
                </a:lnTo>
                <a:lnTo>
                  <a:pt x="4116" y="909"/>
                </a:lnTo>
                <a:lnTo>
                  <a:pt x="4107" y="902"/>
                </a:lnTo>
                <a:lnTo>
                  <a:pt x="4098" y="897"/>
                </a:lnTo>
                <a:lnTo>
                  <a:pt x="4087" y="893"/>
                </a:lnTo>
                <a:lnTo>
                  <a:pt x="4075" y="893"/>
                </a:lnTo>
                <a:lnTo>
                  <a:pt x="4064" y="893"/>
                </a:lnTo>
                <a:lnTo>
                  <a:pt x="4054" y="897"/>
                </a:lnTo>
                <a:lnTo>
                  <a:pt x="4044" y="902"/>
                </a:lnTo>
                <a:lnTo>
                  <a:pt x="4035" y="909"/>
                </a:lnTo>
                <a:lnTo>
                  <a:pt x="4028" y="918"/>
                </a:lnTo>
                <a:lnTo>
                  <a:pt x="4022" y="928"/>
                </a:lnTo>
                <a:lnTo>
                  <a:pt x="4019" y="938"/>
                </a:lnTo>
                <a:lnTo>
                  <a:pt x="4018" y="951"/>
                </a:lnTo>
                <a:lnTo>
                  <a:pt x="4019" y="962"/>
                </a:lnTo>
                <a:lnTo>
                  <a:pt x="4022" y="972"/>
                </a:lnTo>
                <a:lnTo>
                  <a:pt x="4028" y="982"/>
                </a:lnTo>
                <a:lnTo>
                  <a:pt x="4035" y="991"/>
                </a:lnTo>
                <a:lnTo>
                  <a:pt x="4044" y="998"/>
                </a:lnTo>
                <a:lnTo>
                  <a:pt x="4054" y="1002"/>
                </a:lnTo>
                <a:lnTo>
                  <a:pt x="4064" y="1007"/>
                </a:lnTo>
                <a:lnTo>
                  <a:pt x="4075" y="1007"/>
                </a:lnTo>
                <a:lnTo>
                  <a:pt x="4087" y="1007"/>
                </a:lnTo>
                <a:lnTo>
                  <a:pt x="4098" y="1002"/>
                </a:lnTo>
                <a:lnTo>
                  <a:pt x="4107" y="998"/>
                </a:lnTo>
                <a:lnTo>
                  <a:pt x="4116" y="991"/>
                </a:lnTo>
                <a:lnTo>
                  <a:pt x="4123" y="982"/>
                </a:lnTo>
                <a:lnTo>
                  <a:pt x="4129" y="972"/>
                </a:lnTo>
                <a:lnTo>
                  <a:pt x="4131" y="962"/>
                </a:lnTo>
                <a:lnTo>
                  <a:pt x="4133" y="951"/>
                </a:lnTo>
                <a:close/>
                <a:moveTo>
                  <a:pt x="4533" y="951"/>
                </a:moveTo>
                <a:lnTo>
                  <a:pt x="4532" y="938"/>
                </a:lnTo>
                <a:lnTo>
                  <a:pt x="4529" y="928"/>
                </a:lnTo>
                <a:lnTo>
                  <a:pt x="4523" y="918"/>
                </a:lnTo>
                <a:lnTo>
                  <a:pt x="4516" y="909"/>
                </a:lnTo>
                <a:lnTo>
                  <a:pt x="4507" y="902"/>
                </a:lnTo>
                <a:lnTo>
                  <a:pt x="4499" y="897"/>
                </a:lnTo>
                <a:lnTo>
                  <a:pt x="4487" y="893"/>
                </a:lnTo>
                <a:lnTo>
                  <a:pt x="4476" y="893"/>
                </a:lnTo>
                <a:lnTo>
                  <a:pt x="4464" y="893"/>
                </a:lnTo>
                <a:lnTo>
                  <a:pt x="4454" y="897"/>
                </a:lnTo>
                <a:lnTo>
                  <a:pt x="4444" y="902"/>
                </a:lnTo>
                <a:lnTo>
                  <a:pt x="4435" y="909"/>
                </a:lnTo>
                <a:lnTo>
                  <a:pt x="4428" y="918"/>
                </a:lnTo>
                <a:lnTo>
                  <a:pt x="4422" y="928"/>
                </a:lnTo>
                <a:lnTo>
                  <a:pt x="4419" y="938"/>
                </a:lnTo>
                <a:lnTo>
                  <a:pt x="4418" y="951"/>
                </a:lnTo>
                <a:lnTo>
                  <a:pt x="4419" y="962"/>
                </a:lnTo>
                <a:lnTo>
                  <a:pt x="4422" y="972"/>
                </a:lnTo>
                <a:lnTo>
                  <a:pt x="4428" y="982"/>
                </a:lnTo>
                <a:lnTo>
                  <a:pt x="4435" y="991"/>
                </a:lnTo>
                <a:lnTo>
                  <a:pt x="4444" y="998"/>
                </a:lnTo>
                <a:lnTo>
                  <a:pt x="4454" y="1002"/>
                </a:lnTo>
                <a:lnTo>
                  <a:pt x="4464" y="1007"/>
                </a:lnTo>
                <a:lnTo>
                  <a:pt x="4476" y="1007"/>
                </a:lnTo>
                <a:lnTo>
                  <a:pt x="4487" y="1007"/>
                </a:lnTo>
                <a:lnTo>
                  <a:pt x="4499" y="1002"/>
                </a:lnTo>
                <a:lnTo>
                  <a:pt x="4507" y="998"/>
                </a:lnTo>
                <a:lnTo>
                  <a:pt x="4516" y="991"/>
                </a:lnTo>
                <a:lnTo>
                  <a:pt x="4523" y="982"/>
                </a:lnTo>
                <a:lnTo>
                  <a:pt x="4529" y="972"/>
                </a:lnTo>
                <a:lnTo>
                  <a:pt x="4532" y="962"/>
                </a:lnTo>
                <a:lnTo>
                  <a:pt x="4533" y="951"/>
                </a:lnTo>
                <a:close/>
                <a:moveTo>
                  <a:pt x="115" y="1396"/>
                </a:moveTo>
                <a:lnTo>
                  <a:pt x="114" y="1384"/>
                </a:lnTo>
                <a:lnTo>
                  <a:pt x="111" y="1374"/>
                </a:lnTo>
                <a:lnTo>
                  <a:pt x="105" y="1364"/>
                </a:lnTo>
                <a:lnTo>
                  <a:pt x="98" y="1355"/>
                </a:lnTo>
                <a:lnTo>
                  <a:pt x="89" y="1348"/>
                </a:lnTo>
                <a:lnTo>
                  <a:pt x="79" y="1344"/>
                </a:lnTo>
                <a:lnTo>
                  <a:pt x="69" y="1339"/>
                </a:lnTo>
                <a:lnTo>
                  <a:pt x="58" y="1338"/>
                </a:lnTo>
                <a:lnTo>
                  <a:pt x="46" y="1339"/>
                </a:lnTo>
                <a:lnTo>
                  <a:pt x="35" y="1344"/>
                </a:lnTo>
                <a:lnTo>
                  <a:pt x="26" y="1348"/>
                </a:lnTo>
                <a:lnTo>
                  <a:pt x="17" y="1355"/>
                </a:lnTo>
                <a:lnTo>
                  <a:pt x="10" y="1364"/>
                </a:lnTo>
                <a:lnTo>
                  <a:pt x="4" y="1374"/>
                </a:lnTo>
                <a:lnTo>
                  <a:pt x="2" y="1384"/>
                </a:lnTo>
                <a:lnTo>
                  <a:pt x="0" y="1396"/>
                </a:lnTo>
                <a:lnTo>
                  <a:pt x="2" y="1407"/>
                </a:lnTo>
                <a:lnTo>
                  <a:pt x="4" y="1419"/>
                </a:lnTo>
                <a:lnTo>
                  <a:pt x="10" y="1429"/>
                </a:lnTo>
                <a:lnTo>
                  <a:pt x="17" y="1436"/>
                </a:lnTo>
                <a:lnTo>
                  <a:pt x="26" y="1443"/>
                </a:lnTo>
                <a:lnTo>
                  <a:pt x="35" y="1449"/>
                </a:lnTo>
                <a:lnTo>
                  <a:pt x="46" y="1452"/>
                </a:lnTo>
                <a:lnTo>
                  <a:pt x="58" y="1453"/>
                </a:lnTo>
                <a:lnTo>
                  <a:pt x="69" y="1452"/>
                </a:lnTo>
                <a:lnTo>
                  <a:pt x="79" y="1449"/>
                </a:lnTo>
                <a:lnTo>
                  <a:pt x="89" y="1443"/>
                </a:lnTo>
                <a:lnTo>
                  <a:pt x="98" y="1436"/>
                </a:lnTo>
                <a:lnTo>
                  <a:pt x="105" y="1429"/>
                </a:lnTo>
                <a:lnTo>
                  <a:pt x="111" y="1419"/>
                </a:lnTo>
                <a:lnTo>
                  <a:pt x="114" y="1407"/>
                </a:lnTo>
                <a:lnTo>
                  <a:pt x="115" y="1396"/>
                </a:lnTo>
                <a:close/>
                <a:moveTo>
                  <a:pt x="523" y="1396"/>
                </a:moveTo>
                <a:lnTo>
                  <a:pt x="521" y="1384"/>
                </a:lnTo>
                <a:lnTo>
                  <a:pt x="519" y="1374"/>
                </a:lnTo>
                <a:lnTo>
                  <a:pt x="513" y="1364"/>
                </a:lnTo>
                <a:lnTo>
                  <a:pt x="506" y="1355"/>
                </a:lnTo>
                <a:lnTo>
                  <a:pt x="497" y="1348"/>
                </a:lnTo>
                <a:lnTo>
                  <a:pt x="488" y="1344"/>
                </a:lnTo>
                <a:lnTo>
                  <a:pt x="477" y="1339"/>
                </a:lnTo>
                <a:lnTo>
                  <a:pt x="465" y="1338"/>
                </a:lnTo>
                <a:lnTo>
                  <a:pt x="454" y="1339"/>
                </a:lnTo>
                <a:lnTo>
                  <a:pt x="444" y="1344"/>
                </a:lnTo>
                <a:lnTo>
                  <a:pt x="434" y="1348"/>
                </a:lnTo>
                <a:lnTo>
                  <a:pt x="425" y="1355"/>
                </a:lnTo>
                <a:lnTo>
                  <a:pt x="418" y="1364"/>
                </a:lnTo>
                <a:lnTo>
                  <a:pt x="412" y="1374"/>
                </a:lnTo>
                <a:lnTo>
                  <a:pt x="409" y="1384"/>
                </a:lnTo>
                <a:lnTo>
                  <a:pt x="408" y="1396"/>
                </a:lnTo>
                <a:lnTo>
                  <a:pt x="409" y="1407"/>
                </a:lnTo>
                <a:lnTo>
                  <a:pt x="412" y="1419"/>
                </a:lnTo>
                <a:lnTo>
                  <a:pt x="418" y="1429"/>
                </a:lnTo>
                <a:lnTo>
                  <a:pt x="425" y="1436"/>
                </a:lnTo>
                <a:lnTo>
                  <a:pt x="434" y="1443"/>
                </a:lnTo>
                <a:lnTo>
                  <a:pt x="444" y="1449"/>
                </a:lnTo>
                <a:lnTo>
                  <a:pt x="454" y="1452"/>
                </a:lnTo>
                <a:lnTo>
                  <a:pt x="465" y="1453"/>
                </a:lnTo>
                <a:lnTo>
                  <a:pt x="477" y="1452"/>
                </a:lnTo>
                <a:lnTo>
                  <a:pt x="488" y="1449"/>
                </a:lnTo>
                <a:lnTo>
                  <a:pt x="497" y="1443"/>
                </a:lnTo>
                <a:lnTo>
                  <a:pt x="506" y="1436"/>
                </a:lnTo>
                <a:lnTo>
                  <a:pt x="513" y="1429"/>
                </a:lnTo>
                <a:lnTo>
                  <a:pt x="519" y="1419"/>
                </a:lnTo>
                <a:lnTo>
                  <a:pt x="521" y="1407"/>
                </a:lnTo>
                <a:lnTo>
                  <a:pt x="523" y="1396"/>
                </a:lnTo>
                <a:close/>
                <a:moveTo>
                  <a:pt x="930" y="1396"/>
                </a:moveTo>
                <a:lnTo>
                  <a:pt x="929" y="1384"/>
                </a:lnTo>
                <a:lnTo>
                  <a:pt x="926" y="1374"/>
                </a:lnTo>
                <a:lnTo>
                  <a:pt x="920" y="1364"/>
                </a:lnTo>
                <a:lnTo>
                  <a:pt x="913" y="1355"/>
                </a:lnTo>
                <a:lnTo>
                  <a:pt x="906" y="1348"/>
                </a:lnTo>
                <a:lnTo>
                  <a:pt x="896" y="1344"/>
                </a:lnTo>
                <a:lnTo>
                  <a:pt x="884" y="1339"/>
                </a:lnTo>
                <a:lnTo>
                  <a:pt x="873" y="1338"/>
                </a:lnTo>
                <a:lnTo>
                  <a:pt x="861" y="1339"/>
                </a:lnTo>
                <a:lnTo>
                  <a:pt x="851" y="1344"/>
                </a:lnTo>
                <a:lnTo>
                  <a:pt x="841" y="1348"/>
                </a:lnTo>
                <a:lnTo>
                  <a:pt x="832" y="1355"/>
                </a:lnTo>
                <a:lnTo>
                  <a:pt x="825" y="1364"/>
                </a:lnTo>
                <a:lnTo>
                  <a:pt x="821" y="1374"/>
                </a:lnTo>
                <a:lnTo>
                  <a:pt x="817" y="1384"/>
                </a:lnTo>
                <a:lnTo>
                  <a:pt x="815" y="1396"/>
                </a:lnTo>
                <a:lnTo>
                  <a:pt x="817" y="1407"/>
                </a:lnTo>
                <a:lnTo>
                  <a:pt x="821" y="1419"/>
                </a:lnTo>
                <a:lnTo>
                  <a:pt x="825" y="1429"/>
                </a:lnTo>
                <a:lnTo>
                  <a:pt x="832" y="1436"/>
                </a:lnTo>
                <a:lnTo>
                  <a:pt x="841" y="1443"/>
                </a:lnTo>
                <a:lnTo>
                  <a:pt x="851" y="1449"/>
                </a:lnTo>
                <a:lnTo>
                  <a:pt x="861" y="1452"/>
                </a:lnTo>
                <a:lnTo>
                  <a:pt x="873" y="1453"/>
                </a:lnTo>
                <a:lnTo>
                  <a:pt x="884" y="1452"/>
                </a:lnTo>
                <a:lnTo>
                  <a:pt x="896" y="1449"/>
                </a:lnTo>
                <a:lnTo>
                  <a:pt x="906" y="1443"/>
                </a:lnTo>
                <a:lnTo>
                  <a:pt x="913" y="1436"/>
                </a:lnTo>
                <a:lnTo>
                  <a:pt x="920" y="1429"/>
                </a:lnTo>
                <a:lnTo>
                  <a:pt x="926" y="1419"/>
                </a:lnTo>
                <a:lnTo>
                  <a:pt x="929" y="1407"/>
                </a:lnTo>
                <a:lnTo>
                  <a:pt x="930" y="1396"/>
                </a:lnTo>
                <a:close/>
                <a:moveTo>
                  <a:pt x="1331" y="1396"/>
                </a:moveTo>
                <a:lnTo>
                  <a:pt x="1329" y="1384"/>
                </a:lnTo>
                <a:lnTo>
                  <a:pt x="1326" y="1374"/>
                </a:lnTo>
                <a:lnTo>
                  <a:pt x="1321" y="1364"/>
                </a:lnTo>
                <a:lnTo>
                  <a:pt x="1313" y="1355"/>
                </a:lnTo>
                <a:lnTo>
                  <a:pt x="1306" y="1348"/>
                </a:lnTo>
                <a:lnTo>
                  <a:pt x="1296" y="1344"/>
                </a:lnTo>
                <a:lnTo>
                  <a:pt x="1285" y="1339"/>
                </a:lnTo>
                <a:lnTo>
                  <a:pt x="1273" y="1338"/>
                </a:lnTo>
                <a:lnTo>
                  <a:pt x="1262" y="1339"/>
                </a:lnTo>
                <a:lnTo>
                  <a:pt x="1251" y="1344"/>
                </a:lnTo>
                <a:lnTo>
                  <a:pt x="1241" y="1348"/>
                </a:lnTo>
                <a:lnTo>
                  <a:pt x="1233" y="1355"/>
                </a:lnTo>
                <a:lnTo>
                  <a:pt x="1226" y="1364"/>
                </a:lnTo>
                <a:lnTo>
                  <a:pt x="1221" y="1374"/>
                </a:lnTo>
                <a:lnTo>
                  <a:pt x="1217" y="1384"/>
                </a:lnTo>
                <a:lnTo>
                  <a:pt x="1215" y="1396"/>
                </a:lnTo>
                <a:lnTo>
                  <a:pt x="1217" y="1407"/>
                </a:lnTo>
                <a:lnTo>
                  <a:pt x="1221" y="1419"/>
                </a:lnTo>
                <a:lnTo>
                  <a:pt x="1226" y="1429"/>
                </a:lnTo>
                <a:lnTo>
                  <a:pt x="1233" y="1436"/>
                </a:lnTo>
                <a:lnTo>
                  <a:pt x="1241" y="1443"/>
                </a:lnTo>
                <a:lnTo>
                  <a:pt x="1251" y="1449"/>
                </a:lnTo>
                <a:lnTo>
                  <a:pt x="1262" y="1452"/>
                </a:lnTo>
                <a:lnTo>
                  <a:pt x="1273" y="1453"/>
                </a:lnTo>
                <a:lnTo>
                  <a:pt x="1285" y="1452"/>
                </a:lnTo>
                <a:lnTo>
                  <a:pt x="1296" y="1449"/>
                </a:lnTo>
                <a:lnTo>
                  <a:pt x="1306" y="1443"/>
                </a:lnTo>
                <a:lnTo>
                  <a:pt x="1313" y="1436"/>
                </a:lnTo>
                <a:lnTo>
                  <a:pt x="1321" y="1429"/>
                </a:lnTo>
                <a:lnTo>
                  <a:pt x="1326" y="1419"/>
                </a:lnTo>
                <a:lnTo>
                  <a:pt x="1329" y="1407"/>
                </a:lnTo>
                <a:lnTo>
                  <a:pt x="1331" y="1396"/>
                </a:lnTo>
                <a:close/>
                <a:moveTo>
                  <a:pt x="1731" y="1396"/>
                </a:moveTo>
                <a:lnTo>
                  <a:pt x="1730" y="1384"/>
                </a:lnTo>
                <a:lnTo>
                  <a:pt x="1727" y="1374"/>
                </a:lnTo>
                <a:lnTo>
                  <a:pt x="1721" y="1364"/>
                </a:lnTo>
                <a:lnTo>
                  <a:pt x="1714" y="1355"/>
                </a:lnTo>
                <a:lnTo>
                  <a:pt x="1705" y="1348"/>
                </a:lnTo>
                <a:lnTo>
                  <a:pt x="1696" y="1344"/>
                </a:lnTo>
                <a:lnTo>
                  <a:pt x="1685" y="1339"/>
                </a:lnTo>
                <a:lnTo>
                  <a:pt x="1673" y="1338"/>
                </a:lnTo>
                <a:lnTo>
                  <a:pt x="1662" y="1339"/>
                </a:lnTo>
                <a:lnTo>
                  <a:pt x="1652" y="1344"/>
                </a:lnTo>
                <a:lnTo>
                  <a:pt x="1642" y="1348"/>
                </a:lnTo>
                <a:lnTo>
                  <a:pt x="1633" y="1355"/>
                </a:lnTo>
                <a:lnTo>
                  <a:pt x="1626" y="1364"/>
                </a:lnTo>
                <a:lnTo>
                  <a:pt x="1622" y="1374"/>
                </a:lnTo>
                <a:lnTo>
                  <a:pt x="1617" y="1384"/>
                </a:lnTo>
                <a:lnTo>
                  <a:pt x="1616" y="1396"/>
                </a:lnTo>
                <a:lnTo>
                  <a:pt x="1617" y="1407"/>
                </a:lnTo>
                <a:lnTo>
                  <a:pt x="1622" y="1419"/>
                </a:lnTo>
                <a:lnTo>
                  <a:pt x="1626" y="1429"/>
                </a:lnTo>
                <a:lnTo>
                  <a:pt x="1633" y="1436"/>
                </a:lnTo>
                <a:lnTo>
                  <a:pt x="1642" y="1443"/>
                </a:lnTo>
                <a:lnTo>
                  <a:pt x="1652" y="1449"/>
                </a:lnTo>
                <a:lnTo>
                  <a:pt x="1662" y="1452"/>
                </a:lnTo>
                <a:lnTo>
                  <a:pt x="1673" y="1453"/>
                </a:lnTo>
                <a:lnTo>
                  <a:pt x="1685" y="1452"/>
                </a:lnTo>
                <a:lnTo>
                  <a:pt x="1696" y="1449"/>
                </a:lnTo>
                <a:lnTo>
                  <a:pt x="1705" y="1443"/>
                </a:lnTo>
                <a:lnTo>
                  <a:pt x="1714" y="1436"/>
                </a:lnTo>
                <a:lnTo>
                  <a:pt x="1721" y="1429"/>
                </a:lnTo>
                <a:lnTo>
                  <a:pt x="1727" y="1419"/>
                </a:lnTo>
                <a:lnTo>
                  <a:pt x="1730" y="1407"/>
                </a:lnTo>
                <a:lnTo>
                  <a:pt x="1731" y="1396"/>
                </a:lnTo>
                <a:close/>
                <a:moveTo>
                  <a:pt x="2131" y="1396"/>
                </a:moveTo>
                <a:lnTo>
                  <a:pt x="2130" y="1384"/>
                </a:lnTo>
                <a:lnTo>
                  <a:pt x="2127" y="1374"/>
                </a:lnTo>
                <a:lnTo>
                  <a:pt x="2121" y="1364"/>
                </a:lnTo>
                <a:lnTo>
                  <a:pt x="2114" y="1355"/>
                </a:lnTo>
                <a:lnTo>
                  <a:pt x="2105" y="1348"/>
                </a:lnTo>
                <a:lnTo>
                  <a:pt x="2097" y="1344"/>
                </a:lnTo>
                <a:lnTo>
                  <a:pt x="2085" y="1339"/>
                </a:lnTo>
                <a:lnTo>
                  <a:pt x="2074" y="1338"/>
                </a:lnTo>
                <a:lnTo>
                  <a:pt x="2062" y="1339"/>
                </a:lnTo>
                <a:lnTo>
                  <a:pt x="2052" y="1344"/>
                </a:lnTo>
                <a:lnTo>
                  <a:pt x="2042" y="1348"/>
                </a:lnTo>
                <a:lnTo>
                  <a:pt x="2033" y="1355"/>
                </a:lnTo>
                <a:lnTo>
                  <a:pt x="2026" y="1364"/>
                </a:lnTo>
                <a:lnTo>
                  <a:pt x="2020" y="1374"/>
                </a:lnTo>
                <a:lnTo>
                  <a:pt x="2018" y="1384"/>
                </a:lnTo>
                <a:lnTo>
                  <a:pt x="2016" y="1396"/>
                </a:lnTo>
                <a:lnTo>
                  <a:pt x="2018" y="1407"/>
                </a:lnTo>
                <a:lnTo>
                  <a:pt x="2020" y="1419"/>
                </a:lnTo>
                <a:lnTo>
                  <a:pt x="2026" y="1429"/>
                </a:lnTo>
                <a:lnTo>
                  <a:pt x="2033" y="1436"/>
                </a:lnTo>
                <a:lnTo>
                  <a:pt x="2042" y="1443"/>
                </a:lnTo>
                <a:lnTo>
                  <a:pt x="2052" y="1449"/>
                </a:lnTo>
                <a:lnTo>
                  <a:pt x="2062" y="1452"/>
                </a:lnTo>
                <a:lnTo>
                  <a:pt x="2074" y="1453"/>
                </a:lnTo>
                <a:lnTo>
                  <a:pt x="2085" y="1452"/>
                </a:lnTo>
                <a:lnTo>
                  <a:pt x="2097" y="1449"/>
                </a:lnTo>
                <a:lnTo>
                  <a:pt x="2105" y="1443"/>
                </a:lnTo>
                <a:lnTo>
                  <a:pt x="2114" y="1436"/>
                </a:lnTo>
                <a:lnTo>
                  <a:pt x="2121" y="1429"/>
                </a:lnTo>
                <a:lnTo>
                  <a:pt x="2127" y="1419"/>
                </a:lnTo>
                <a:lnTo>
                  <a:pt x="2130" y="1407"/>
                </a:lnTo>
                <a:lnTo>
                  <a:pt x="2131" y="1396"/>
                </a:lnTo>
                <a:close/>
                <a:moveTo>
                  <a:pt x="2532" y="1396"/>
                </a:moveTo>
                <a:lnTo>
                  <a:pt x="2530" y="1384"/>
                </a:lnTo>
                <a:lnTo>
                  <a:pt x="2527" y="1374"/>
                </a:lnTo>
                <a:lnTo>
                  <a:pt x="2522" y="1364"/>
                </a:lnTo>
                <a:lnTo>
                  <a:pt x="2514" y="1355"/>
                </a:lnTo>
                <a:lnTo>
                  <a:pt x="2506" y="1348"/>
                </a:lnTo>
                <a:lnTo>
                  <a:pt x="2497" y="1344"/>
                </a:lnTo>
                <a:lnTo>
                  <a:pt x="2486" y="1339"/>
                </a:lnTo>
                <a:lnTo>
                  <a:pt x="2474" y="1338"/>
                </a:lnTo>
                <a:lnTo>
                  <a:pt x="2463" y="1339"/>
                </a:lnTo>
                <a:lnTo>
                  <a:pt x="2452" y="1344"/>
                </a:lnTo>
                <a:lnTo>
                  <a:pt x="2442" y="1348"/>
                </a:lnTo>
                <a:lnTo>
                  <a:pt x="2434" y="1355"/>
                </a:lnTo>
                <a:lnTo>
                  <a:pt x="2427" y="1364"/>
                </a:lnTo>
                <a:lnTo>
                  <a:pt x="2421" y="1374"/>
                </a:lnTo>
                <a:lnTo>
                  <a:pt x="2418" y="1384"/>
                </a:lnTo>
                <a:lnTo>
                  <a:pt x="2416" y="1396"/>
                </a:lnTo>
                <a:lnTo>
                  <a:pt x="2418" y="1407"/>
                </a:lnTo>
                <a:lnTo>
                  <a:pt x="2421" y="1419"/>
                </a:lnTo>
                <a:lnTo>
                  <a:pt x="2427" y="1429"/>
                </a:lnTo>
                <a:lnTo>
                  <a:pt x="2434" y="1436"/>
                </a:lnTo>
                <a:lnTo>
                  <a:pt x="2442" y="1443"/>
                </a:lnTo>
                <a:lnTo>
                  <a:pt x="2452" y="1449"/>
                </a:lnTo>
                <a:lnTo>
                  <a:pt x="2463" y="1452"/>
                </a:lnTo>
                <a:lnTo>
                  <a:pt x="2474" y="1453"/>
                </a:lnTo>
                <a:lnTo>
                  <a:pt x="2486" y="1452"/>
                </a:lnTo>
                <a:lnTo>
                  <a:pt x="2497" y="1449"/>
                </a:lnTo>
                <a:lnTo>
                  <a:pt x="2506" y="1443"/>
                </a:lnTo>
                <a:lnTo>
                  <a:pt x="2514" y="1436"/>
                </a:lnTo>
                <a:lnTo>
                  <a:pt x="2522" y="1429"/>
                </a:lnTo>
                <a:lnTo>
                  <a:pt x="2527" y="1419"/>
                </a:lnTo>
                <a:lnTo>
                  <a:pt x="2530" y="1407"/>
                </a:lnTo>
                <a:lnTo>
                  <a:pt x="2532" y="1396"/>
                </a:lnTo>
                <a:close/>
                <a:moveTo>
                  <a:pt x="2932" y="1396"/>
                </a:moveTo>
                <a:lnTo>
                  <a:pt x="2931" y="1384"/>
                </a:lnTo>
                <a:lnTo>
                  <a:pt x="2928" y="1374"/>
                </a:lnTo>
                <a:lnTo>
                  <a:pt x="2922" y="1364"/>
                </a:lnTo>
                <a:lnTo>
                  <a:pt x="2915" y="1355"/>
                </a:lnTo>
                <a:lnTo>
                  <a:pt x="2906" y="1348"/>
                </a:lnTo>
                <a:lnTo>
                  <a:pt x="2897" y="1344"/>
                </a:lnTo>
                <a:lnTo>
                  <a:pt x="2886" y="1339"/>
                </a:lnTo>
                <a:lnTo>
                  <a:pt x="2874" y="1338"/>
                </a:lnTo>
                <a:lnTo>
                  <a:pt x="2863" y="1339"/>
                </a:lnTo>
                <a:lnTo>
                  <a:pt x="2853" y="1344"/>
                </a:lnTo>
                <a:lnTo>
                  <a:pt x="2843" y="1348"/>
                </a:lnTo>
                <a:lnTo>
                  <a:pt x="2834" y="1355"/>
                </a:lnTo>
                <a:lnTo>
                  <a:pt x="2827" y="1364"/>
                </a:lnTo>
                <a:lnTo>
                  <a:pt x="2821" y="1374"/>
                </a:lnTo>
                <a:lnTo>
                  <a:pt x="2818" y="1384"/>
                </a:lnTo>
                <a:lnTo>
                  <a:pt x="2817" y="1396"/>
                </a:lnTo>
                <a:lnTo>
                  <a:pt x="2818" y="1407"/>
                </a:lnTo>
                <a:lnTo>
                  <a:pt x="2821" y="1419"/>
                </a:lnTo>
                <a:lnTo>
                  <a:pt x="2827" y="1429"/>
                </a:lnTo>
                <a:lnTo>
                  <a:pt x="2834" y="1436"/>
                </a:lnTo>
                <a:lnTo>
                  <a:pt x="2843" y="1443"/>
                </a:lnTo>
                <a:lnTo>
                  <a:pt x="2853" y="1449"/>
                </a:lnTo>
                <a:lnTo>
                  <a:pt x="2863" y="1452"/>
                </a:lnTo>
                <a:lnTo>
                  <a:pt x="2874" y="1453"/>
                </a:lnTo>
                <a:lnTo>
                  <a:pt x="2886" y="1452"/>
                </a:lnTo>
                <a:lnTo>
                  <a:pt x="2897" y="1449"/>
                </a:lnTo>
                <a:lnTo>
                  <a:pt x="2906" y="1443"/>
                </a:lnTo>
                <a:lnTo>
                  <a:pt x="2915" y="1436"/>
                </a:lnTo>
                <a:lnTo>
                  <a:pt x="2922" y="1429"/>
                </a:lnTo>
                <a:lnTo>
                  <a:pt x="2928" y="1419"/>
                </a:lnTo>
                <a:lnTo>
                  <a:pt x="2931" y="1407"/>
                </a:lnTo>
                <a:lnTo>
                  <a:pt x="2932" y="1396"/>
                </a:lnTo>
                <a:close/>
                <a:moveTo>
                  <a:pt x="3332" y="1396"/>
                </a:moveTo>
                <a:lnTo>
                  <a:pt x="3331" y="1384"/>
                </a:lnTo>
                <a:lnTo>
                  <a:pt x="3328" y="1374"/>
                </a:lnTo>
                <a:lnTo>
                  <a:pt x="3322" y="1364"/>
                </a:lnTo>
                <a:lnTo>
                  <a:pt x="3315" y="1355"/>
                </a:lnTo>
                <a:lnTo>
                  <a:pt x="3306" y="1348"/>
                </a:lnTo>
                <a:lnTo>
                  <a:pt x="3298" y="1344"/>
                </a:lnTo>
                <a:lnTo>
                  <a:pt x="3286" y="1339"/>
                </a:lnTo>
                <a:lnTo>
                  <a:pt x="3275" y="1338"/>
                </a:lnTo>
                <a:lnTo>
                  <a:pt x="3263" y="1339"/>
                </a:lnTo>
                <a:lnTo>
                  <a:pt x="3253" y="1344"/>
                </a:lnTo>
                <a:lnTo>
                  <a:pt x="3243" y="1348"/>
                </a:lnTo>
                <a:lnTo>
                  <a:pt x="3234" y="1355"/>
                </a:lnTo>
                <a:lnTo>
                  <a:pt x="3227" y="1364"/>
                </a:lnTo>
                <a:lnTo>
                  <a:pt x="3221" y="1374"/>
                </a:lnTo>
                <a:lnTo>
                  <a:pt x="3219" y="1384"/>
                </a:lnTo>
                <a:lnTo>
                  <a:pt x="3217" y="1396"/>
                </a:lnTo>
                <a:lnTo>
                  <a:pt x="3219" y="1407"/>
                </a:lnTo>
                <a:lnTo>
                  <a:pt x="3221" y="1419"/>
                </a:lnTo>
                <a:lnTo>
                  <a:pt x="3227" y="1429"/>
                </a:lnTo>
                <a:lnTo>
                  <a:pt x="3234" y="1436"/>
                </a:lnTo>
                <a:lnTo>
                  <a:pt x="3243" y="1443"/>
                </a:lnTo>
                <a:lnTo>
                  <a:pt x="3253" y="1449"/>
                </a:lnTo>
                <a:lnTo>
                  <a:pt x="3263" y="1452"/>
                </a:lnTo>
                <a:lnTo>
                  <a:pt x="3275" y="1453"/>
                </a:lnTo>
                <a:lnTo>
                  <a:pt x="3286" y="1452"/>
                </a:lnTo>
                <a:lnTo>
                  <a:pt x="3298" y="1449"/>
                </a:lnTo>
                <a:lnTo>
                  <a:pt x="3306" y="1443"/>
                </a:lnTo>
                <a:lnTo>
                  <a:pt x="3315" y="1436"/>
                </a:lnTo>
                <a:lnTo>
                  <a:pt x="3322" y="1429"/>
                </a:lnTo>
                <a:lnTo>
                  <a:pt x="3328" y="1419"/>
                </a:lnTo>
                <a:lnTo>
                  <a:pt x="3331" y="1407"/>
                </a:lnTo>
                <a:lnTo>
                  <a:pt x="3332" y="1396"/>
                </a:lnTo>
                <a:close/>
                <a:moveTo>
                  <a:pt x="3733" y="1396"/>
                </a:moveTo>
                <a:lnTo>
                  <a:pt x="3731" y="1384"/>
                </a:lnTo>
                <a:lnTo>
                  <a:pt x="3728" y="1374"/>
                </a:lnTo>
                <a:lnTo>
                  <a:pt x="3723" y="1364"/>
                </a:lnTo>
                <a:lnTo>
                  <a:pt x="3715" y="1355"/>
                </a:lnTo>
                <a:lnTo>
                  <a:pt x="3707" y="1348"/>
                </a:lnTo>
                <a:lnTo>
                  <a:pt x="3698" y="1344"/>
                </a:lnTo>
                <a:lnTo>
                  <a:pt x="3687" y="1339"/>
                </a:lnTo>
                <a:lnTo>
                  <a:pt x="3675" y="1338"/>
                </a:lnTo>
                <a:lnTo>
                  <a:pt x="3663" y="1339"/>
                </a:lnTo>
                <a:lnTo>
                  <a:pt x="3653" y="1344"/>
                </a:lnTo>
                <a:lnTo>
                  <a:pt x="3643" y="1348"/>
                </a:lnTo>
                <a:lnTo>
                  <a:pt x="3635" y="1355"/>
                </a:lnTo>
                <a:lnTo>
                  <a:pt x="3627" y="1364"/>
                </a:lnTo>
                <a:lnTo>
                  <a:pt x="3622" y="1374"/>
                </a:lnTo>
                <a:lnTo>
                  <a:pt x="3619" y="1384"/>
                </a:lnTo>
                <a:lnTo>
                  <a:pt x="3617" y="1396"/>
                </a:lnTo>
                <a:lnTo>
                  <a:pt x="3619" y="1407"/>
                </a:lnTo>
                <a:lnTo>
                  <a:pt x="3622" y="1419"/>
                </a:lnTo>
                <a:lnTo>
                  <a:pt x="3627" y="1429"/>
                </a:lnTo>
                <a:lnTo>
                  <a:pt x="3635" y="1436"/>
                </a:lnTo>
                <a:lnTo>
                  <a:pt x="3643" y="1443"/>
                </a:lnTo>
                <a:lnTo>
                  <a:pt x="3653" y="1449"/>
                </a:lnTo>
                <a:lnTo>
                  <a:pt x="3663" y="1452"/>
                </a:lnTo>
                <a:lnTo>
                  <a:pt x="3675" y="1453"/>
                </a:lnTo>
                <a:lnTo>
                  <a:pt x="3687" y="1452"/>
                </a:lnTo>
                <a:lnTo>
                  <a:pt x="3698" y="1449"/>
                </a:lnTo>
                <a:lnTo>
                  <a:pt x="3707" y="1443"/>
                </a:lnTo>
                <a:lnTo>
                  <a:pt x="3715" y="1436"/>
                </a:lnTo>
                <a:lnTo>
                  <a:pt x="3723" y="1429"/>
                </a:lnTo>
                <a:lnTo>
                  <a:pt x="3728" y="1419"/>
                </a:lnTo>
                <a:lnTo>
                  <a:pt x="3731" y="1407"/>
                </a:lnTo>
                <a:lnTo>
                  <a:pt x="3733" y="1396"/>
                </a:lnTo>
                <a:close/>
                <a:moveTo>
                  <a:pt x="4133" y="1396"/>
                </a:moveTo>
                <a:lnTo>
                  <a:pt x="4131" y="1384"/>
                </a:lnTo>
                <a:lnTo>
                  <a:pt x="4129" y="1374"/>
                </a:lnTo>
                <a:lnTo>
                  <a:pt x="4123" y="1364"/>
                </a:lnTo>
                <a:lnTo>
                  <a:pt x="4116" y="1355"/>
                </a:lnTo>
                <a:lnTo>
                  <a:pt x="4107" y="1348"/>
                </a:lnTo>
                <a:lnTo>
                  <a:pt x="4098" y="1344"/>
                </a:lnTo>
                <a:lnTo>
                  <a:pt x="4087" y="1339"/>
                </a:lnTo>
                <a:lnTo>
                  <a:pt x="4075" y="1338"/>
                </a:lnTo>
                <a:lnTo>
                  <a:pt x="4064" y="1339"/>
                </a:lnTo>
                <a:lnTo>
                  <a:pt x="4054" y="1344"/>
                </a:lnTo>
                <a:lnTo>
                  <a:pt x="4044" y="1348"/>
                </a:lnTo>
                <a:lnTo>
                  <a:pt x="4035" y="1355"/>
                </a:lnTo>
                <a:lnTo>
                  <a:pt x="4028" y="1364"/>
                </a:lnTo>
                <a:lnTo>
                  <a:pt x="4022" y="1374"/>
                </a:lnTo>
                <a:lnTo>
                  <a:pt x="4019" y="1384"/>
                </a:lnTo>
                <a:lnTo>
                  <a:pt x="4018" y="1396"/>
                </a:lnTo>
                <a:lnTo>
                  <a:pt x="4019" y="1407"/>
                </a:lnTo>
                <a:lnTo>
                  <a:pt x="4022" y="1419"/>
                </a:lnTo>
                <a:lnTo>
                  <a:pt x="4028" y="1429"/>
                </a:lnTo>
                <a:lnTo>
                  <a:pt x="4035" y="1436"/>
                </a:lnTo>
                <a:lnTo>
                  <a:pt x="4044" y="1443"/>
                </a:lnTo>
                <a:lnTo>
                  <a:pt x="4054" y="1449"/>
                </a:lnTo>
                <a:lnTo>
                  <a:pt x="4064" y="1452"/>
                </a:lnTo>
                <a:lnTo>
                  <a:pt x="4075" y="1453"/>
                </a:lnTo>
                <a:lnTo>
                  <a:pt x="4087" y="1452"/>
                </a:lnTo>
                <a:lnTo>
                  <a:pt x="4098" y="1449"/>
                </a:lnTo>
                <a:lnTo>
                  <a:pt x="4107" y="1443"/>
                </a:lnTo>
                <a:lnTo>
                  <a:pt x="4116" y="1436"/>
                </a:lnTo>
                <a:lnTo>
                  <a:pt x="4123" y="1429"/>
                </a:lnTo>
                <a:lnTo>
                  <a:pt x="4129" y="1419"/>
                </a:lnTo>
                <a:lnTo>
                  <a:pt x="4131" y="1407"/>
                </a:lnTo>
                <a:lnTo>
                  <a:pt x="4133" y="1396"/>
                </a:lnTo>
                <a:close/>
                <a:moveTo>
                  <a:pt x="4533" y="1396"/>
                </a:moveTo>
                <a:lnTo>
                  <a:pt x="4532" y="1384"/>
                </a:lnTo>
                <a:lnTo>
                  <a:pt x="4529" y="1374"/>
                </a:lnTo>
                <a:lnTo>
                  <a:pt x="4523" y="1364"/>
                </a:lnTo>
                <a:lnTo>
                  <a:pt x="4516" y="1355"/>
                </a:lnTo>
                <a:lnTo>
                  <a:pt x="4507" y="1348"/>
                </a:lnTo>
                <a:lnTo>
                  <a:pt x="4499" y="1344"/>
                </a:lnTo>
                <a:lnTo>
                  <a:pt x="4487" y="1339"/>
                </a:lnTo>
                <a:lnTo>
                  <a:pt x="4476" y="1338"/>
                </a:lnTo>
                <a:lnTo>
                  <a:pt x="4464" y="1339"/>
                </a:lnTo>
                <a:lnTo>
                  <a:pt x="4454" y="1344"/>
                </a:lnTo>
                <a:lnTo>
                  <a:pt x="4444" y="1348"/>
                </a:lnTo>
                <a:lnTo>
                  <a:pt x="4435" y="1355"/>
                </a:lnTo>
                <a:lnTo>
                  <a:pt x="4428" y="1364"/>
                </a:lnTo>
                <a:lnTo>
                  <a:pt x="4422" y="1374"/>
                </a:lnTo>
                <a:lnTo>
                  <a:pt x="4419" y="1384"/>
                </a:lnTo>
                <a:lnTo>
                  <a:pt x="4418" y="1396"/>
                </a:lnTo>
                <a:lnTo>
                  <a:pt x="4419" y="1407"/>
                </a:lnTo>
                <a:lnTo>
                  <a:pt x="4422" y="1419"/>
                </a:lnTo>
                <a:lnTo>
                  <a:pt x="4428" y="1429"/>
                </a:lnTo>
                <a:lnTo>
                  <a:pt x="4435" y="1436"/>
                </a:lnTo>
                <a:lnTo>
                  <a:pt x="4444" y="1443"/>
                </a:lnTo>
                <a:lnTo>
                  <a:pt x="4454" y="1449"/>
                </a:lnTo>
                <a:lnTo>
                  <a:pt x="4464" y="1452"/>
                </a:lnTo>
                <a:lnTo>
                  <a:pt x="4476" y="1453"/>
                </a:lnTo>
                <a:lnTo>
                  <a:pt x="4487" y="1452"/>
                </a:lnTo>
                <a:lnTo>
                  <a:pt x="4499" y="1449"/>
                </a:lnTo>
                <a:lnTo>
                  <a:pt x="4507" y="1443"/>
                </a:lnTo>
                <a:lnTo>
                  <a:pt x="4516" y="1436"/>
                </a:lnTo>
                <a:lnTo>
                  <a:pt x="4523" y="1429"/>
                </a:lnTo>
                <a:lnTo>
                  <a:pt x="4529" y="1419"/>
                </a:lnTo>
                <a:lnTo>
                  <a:pt x="4532" y="1407"/>
                </a:lnTo>
                <a:lnTo>
                  <a:pt x="4533" y="1396"/>
                </a:lnTo>
                <a:close/>
                <a:moveTo>
                  <a:pt x="115" y="1842"/>
                </a:moveTo>
                <a:lnTo>
                  <a:pt x="114" y="1830"/>
                </a:lnTo>
                <a:lnTo>
                  <a:pt x="111" y="1819"/>
                </a:lnTo>
                <a:lnTo>
                  <a:pt x="105" y="1810"/>
                </a:lnTo>
                <a:lnTo>
                  <a:pt x="98" y="1802"/>
                </a:lnTo>
                <a:lnTo>
                  <a:pt x="89" y="1794"/>
                </a:lnTo>
                <a:lnTo>
                  <a:pt x="79" y="1789"/>
                </a:lnTo>
                <a:lnTo>
                  <a:pt x="69" y="1786"/>
                </a:lnTo>
                <a:lnTo>
                  <a:pt x="58" y="1784"/>
                </a:lnTo>
                <a:lnTo>
                  <a:pt x="46" y="1786"/>
                </a:lnTo>
                <a:lnTo>
                  <a:pt x="35" y="1789"/>
                </a:lnTo>
                <a:lnTo>
                  <a:pt x="26" y="1794"/>
                </a:lnTo>
                <a:lnTo>
                  <a:pt x="17" y="1802"/>
                </a:lnTo>
                <a:lnTo>
                  <a:pt x="10" y="1810"/>
                </a:lnTo>
                <a:lnTo>
                  <a:pt x="4" y="1819"/>
                </a:lnTo>
                <a:lnTo>
                  <a:pt x="2" y="1830"/>
                </a:lnTo>
                <a:lnTo>
                  <a:pt x="0" y="1842"/>
                </a:lnTo>
                <a:lnTo>
                  <a:pt x="2" y="1854"/>
                </a:lnTo>
                <a:lnTo>
                  <a:pt x="4" y="1864"/>
                </a:lnTo>
                <a:lnTo>
                  <a:pt x="10" y="1874"/>
                </a:lnTo>
                <a:lnTo>
                  <a:pt x="17" y="1882"/>
                </a:lnTo>
                <a:lnTo>
                  <a:pt x="26" y="1890"/>
                </a:lnTo>
                <a:lnTo>
                  <a:pt x="35" y="1895"/>
                </a:lnTo>
                <a:lnTo>
                  <a:pt x="46" y="1898"/>
                </a:lnTo>
                <a:lnTo>
                  <a:pt x="58" y="1900"/>
                </a:lnTo>
                <a:lnTo>
                  <a:pt x="69" y="1898"/>
                </a:lnTo>
                <a:lnTo>
                  <a:pt x="79" y="1895"/>
                </a:lnTo>
                <a:lnTo>
                  <a:pt x="89" y="1890"/>
                </a:lnTo>
                <a:lnTo>
                  <a:pt x="98" y="1882"/>
                </a:lnTo>
                <a:lnTo>
                  <a:pt x="105" y="1874"/>
                </a:lnTo>
                <a:lnTo>
                  <a:pt x="111" y="1864"/>
                </a:lnTo>
                <a:lnTo>
                  <a:pt x="114" y="1854"/>
                </a:lnTo>
                <a:lnTo>
                  <a:pt x="115" y="1842"/>
                </a:lnTo>
                <a:close/>
                <a:moveTo>
                  <a:pt x="523" y="1842"/>
                </a:moveTo>
                <a:lnTo>
                  <a:pt x="521" y="1830"/>
                </a:lnTo>
                <a:lnTo>
                  <a:pt x="519" y="1819"/>
                </a:lnTo>
                <a:lnTo>
                  <a:pt x="513" y="1810"/>
                </a:lnTo>
                <a:lnTo>
                  <a:pt x="506" y="1802"/>
                </a:lnTo>
                <a:lnTo>
                  <a:pt x="497" y="1794"/>
                </a:lnTo>
                <a:lnTo>
                  <a:pt x="488" y="1789"/>
                </a:lnTo>
                <a:lnTo>
                  <a:pt x="477" y="1786"/>
                </a:lnTo>
                <a:lnTo>
                  <a:pt x="465" y="1784"/>
                </a:lnTo>
                <a:lnTo>
                  <a:pt x="454" y="1786"/>
                </a:lnTo>
                <a:lnTo>
                  <a:pt x="444" y="1789"/>
                </a:lnTo>
                <a:lnTo>
                  <a:pt x="434" y="1794"/>
                </a:lnTo>
                <a:lnTo>
                  <a:pt x="425" y="1802"/>
                </a:lnTo>
                <a:lnTo>
                  <a:pt x="418" y="1810"/>
                </a:lnTo>
                <a:lnTo>
                  <a:pt x="412" y="1819"/>
                </a:lnTo>
                <a:lnTo>
                  <a:pt x="409" y="1830"/>
                </a:lnTo>
                <a:lnTo>
                  <a:pt x="408" y="1842"/>
                </a:lnTo>
                <a:lnTo>
                  <a:pt x="409" y="1854"/>
                </a:lnTo>
                <a:lnTo>
                  <a:pt x="412" y="1864"/>
                </a:lnTo>
                <a:lnTo>
                  <a:pt x="418" y="1874"/>
                </a:lnTo>
                <a:lnTo>
                  <a:pt x="425" y="1882"/>
                </a:lnTo>
                <a:lnTo>
                  <a:pt x="434" y="1890"/>
                </a:lnTo>
                <a:lnTo>
                  <a:pt x="444" y="1895"/>
                </a:lnTo>
                <a:lnTo>
                  <a:pt x="454" y="1898"/>
                </a:lnTo>
                <a:lnTo>
                  <a:pt x="465" y="1900"/>
                </a:lnTo>
                <a:lnTo>
                  <a:pt x="477" y="1898"/>
                </a:lnTo>
                <a:lnTo>
                  <a:pt x="488" y="1895"/>
                </a:lnTo>
                <a:lnTo>
                  <a:pt x="497" y="1890"/>
                </a:lnTo>
                <a:lnTo>
                  <a:pt x="506" y="1882"/>
                </a:lnTo>
                <a:lnTo>
                  <a:pt x="513" y="1874"/>
                </a:lnTo>
                <a:lnTo>
                  <a:pt x="519" y="1864"/>
                </a:lnTo>
                <a:lnTo>
                  <a:pt x="521" y="1854"/>
                </a:lnTo>
                <a:lnTo>
                  <a:pt x="523" y="1842"/>
                </a:lnTo>
                <a:close/>
                <a:moveTo>
                  <a:pt x="930" y="1842"/>
                </a:moveTo>
                <a:lnTo>
                  <a:pt x="929" y="1830"/>
                </a:lnTo>
                <a:lnTo>
                  <a:pt x="926" y="1819"/>
                </a:lnTo>
                <a:lnTo>
                  <a:pt x="920" y="1810"/>
                </a:lnTo>
                <a:lnTo>
                  <a:pt x="913" y="1802"/>
                </a:lnTo>
                <a:lnTo>
                  <a:pt x="906" y="1794"/>
                </a:lnTo>
                <a:lnTo>
                  <a:pt x="896" y="1789"/>
                </a:lnTo>
                <a:lnTo>
                  <a:pt x="884" y="1786"/>
                </a:lnTo>
                <a:lnTo>
                  <a:pt x="873" y="1784"/>
                </a:lnTo>
                <a:lnTo>
                  <a:pt x="861" y="1786"/>
                </a:lnTo>
                <a:lnTo>
                  <a:pt x="851" y="1789"/>
                </a:lnTo>
                <a:lnTo>
                  <a:pt x="841" y="1794"/>
                </a:lnTo>
                <a:lnTo>
                  <a:pt x="832" y="1802"/>
                </a:lnTo>
                <a:lnTo>
                  <a:pt x="825" y="1810"/>
                </a:lnTo>
                <a:lnTo>
                  <a:pt x="821" y="1819"/>
                </a:lnTo>
                <a:lnTo>
                  <a:pt x="817" y="1830"/>
                </a:lnTo>
                <a:lnTo>
                  <a:pt x="815" y="1842"/>
                </a:lnTo>
                <a:lnTo>
                  <a:pt x="817" y="1854"/>
                </a:lnTo>
                <a:lnTo>
                  <a:pt x="821" y="1864"/>
                </a:lnTo>
                <a:lnTo>
                  <a:pt x="825" y="1874"/>
                </a:lnTo>
                <a:lnTo>
                  <a:pt x="832" y="1882"/>
                </a:lnTo>
                <a:lnTo>
                  <a:pt x="841" y="1890"/>
                </a:lnTo>
                <a:lnTo>
                  <a:pt x="851" y="1895"/>
                </a:lnTo>
                <a:lnTo>
                  <a:pt x="861" y="1898"/>
                </a:lnTo>
                <a:lnTo>
                  <a:pt x="873" y="1900"/>
                </a:lnTo>
                <a:lnTo>
                  <a:pt x="884" y="1898"/>
                </a:lnTo>
                <a:lnTo>
                  <a:pt x="896" y="1895"/>
                </a:lnTo>
                <a:lnTo>
                  <a:pt x="906" y="1890"/>
                </a:lnTo>
                <a:lnTo>
                  <a:pt x="913" y="1882"/>
                </a:lnTo>
                <a:lnTo>
                  <a:pt x="920" y="1874"/>
                </a:lnTo>
                <a:lnTo>
                  <a:pt x="926" y="1864"/>
                </a:lnTo>
                <a:lnTo>
                  <a:pt x="929" y="1854"/>
                </a:lnTo>
                <a:lnTo>
                  <a:pt x="930" y="1842"/>
                </a:lnTo>
                <a:close/>
                <a:moveTo>
                  <a:pt x="1331" y="1842"/>
                </a:moveTo>
                <a:lnTo>
                  <a:pt x="1329" y="1830"/>
                </a:lnTo>
                <a:lnTo>
                  <a:pt x="1326" y="1819"/>
                </a:lnTo>
                <a:lnTo>
                  <a:pt x="1321" y="1810"/>
                </a:lnTo>
                <a:lnTo>
                  <a:pt x="1313" y="1802"/>
                </a:lnTo>
                <a:lnTo>
                  <a:pt x="1306" y="1794"/>
                </a:lnTo>
                <a:lnTo>
                  <a:pt x="1296" y="1789"/>
                </a:lnTo>
                <a:lnTo>
                  <a:pt x="1285" y="1786"/>
                </a:lnTo>
                <a:lnTo>
                  <a:pt x="1273" y="1784"/>
                </a:lnTo>
                <a:lnTo>
                  <a:pt x="1262" y="1786"/>
                </a:lnTo>
                <a:lnTo>
                  <a:pt x="1251" y="1789"/>
                </a:lnTo>
                <a:lnTo>
                  <a:pt x="1241" y="1794"/>
                </a:lnTo>
                <a:lnTo>
                  <a:pt x="1233" y="1802"/>
                </a:lnTo>
                <a:lnTo>
                  <a:pt x="1226" y="1810"/>
                </a:lnTo>
                <a:lnTo>
                  <a:pt x="1221" y="1819"/>
                </a:lnTo>
                <a:lnTo>
                  <a:pt x="1217" y="1830"/>
                </a:lnTo>
                <a:lnTo>
                  <a:pt x="1215" y="1842"/>
                </a:lnTo>
                <a:lnTo>
                  <a:pt x="1217" y="1854"/>
                </a:lnTo>
                <a:lnTo>
                  <a:pt x="1221" y="1864"/>
                </a:lnTo>
                <a:lnTo>
                  <a:pt x="1226" y="1874"/>
                </a:lnTo>
                <a:lnTo>
                  <a:pt x="1233" y="1882"/>
                </a:lnTo>
                <a:lnTo>
                  <a:pt x="1241" y="1890"/>
                </a:lnTo>
                <a:lnTo>
                  <a:pt x="1251" y="1895"/>
                </a:lnTo>
                <a:lnTo>
                  <a:pt x="1262" y="1898"/>
                </a:lnTo>
                <a:lnTo>
                  <a:pt x="1273" y="1900"/>
                </a:lnTo>
                <a:lnTo>
                  <a:pt x="1285" y="1898"/>
                </a:lnTo>
                <a:lnTo>
                  <a:pt x="1296" y="1895"/>
                </a:lnTo>
                <a:lnTo>
                  <a:pt x="1306" y="1890"/>
                </a:lnTo>
                <a:lnTo>
                  <a:pt x="1313" y="1882"/>
                </a:lnTo>
                <a:lnTo>
                  <a:pt x="1321" y="1874"/>
                </a:lnTo>
                <a:lnTo>
                  <a:pt x="1326" y="1864"/>
                </a:lnTo>
                <a:lnTo>
                  <a:pt x="1329" y="1854"/>
                </a:lnTo>
                <a:lnTo>
                  <a:pt x="1331" y="1842"/>
                </a:lnTo>
                <a:close/>
                <a:moveTo>
                  <a:pt x="1731" y="1842"/>
                </a:moveTo>
                <a:lnTo>
                  <a:pt x="1730" y="1830"/>
                </a:lnTo>
                <a:lnTo>
                  <a:pt x="1727" y="1819"/>
                </a:lnTo>
                <a:lnTo>
                  <a:pt x="1721" y="1810"/>
                </a:lnTo>
                <a:lnTo>
                  <a:pt x="1714" y="1802"/>
                </a:lnTo>
                <a:lnTo>
                  <a:pt x="1705" y="1794"/>
                </a:lnTo>
                <a:lnTo>
                  <a:pt x="1696" y="1789"/>
                </a:lnTo>
                <a:lnTo>
                  <a:pt x="1685" y="1786"/>
                </a:lnTo>
                <a:lnTo>
                  <a:pt x="1673" y="1784"/>
                </a:lnTo>
                <a:lnTo>
                  <a:pt x="1662" y="1786"/>
                </a:lnTo>
                <a:lnTo>
                  <a:pt x="1652" y="1789"/>
                </a:lnTo>
                <a:lnTo>
                  <a:pt x="1642" y="1794"/>
                </a:lnTo>
                <a:lnTo>
                  <a:pt x="1633" y="1802"/>
                </a:lnTo>
                <a:lnTo>
                  <a:pt x="1626" y="1810"/>
                </a:lnTo>
                <a:lnTo>
                  <a:pt x="1622" y="1819"/>
                </a:lnTo>
                <a:lnTo>
                  <a:pt x="1617" y="1830"/>
                </a:lnTo>
                <a:lnTo>
                  <a:pt x="1616" y="1842"/>
                </a:lnTo>
                <a:lnTo>
                  <a:pt x="1617" y="1854"/>
                </a:lnTo>
                <a:lnTo>
                  <a:pt x="1622" y="1864"/>
                </a:lnTo>
                <a:lnTo>
                  <a:pt x="1626" y="1874"/>
                </a:lnTo>
                <a:lnTo>
                  <a:pt x="1633" y="1882"/>
                </a:lnTo>
                <a:lnTo>
                  <a:pt x="1642" y="1890"/>
                </a:lnTo>
                <a:lnTo>
                  <a:pt x="1652" y="1895"/>
                </a:lnTo>
                <a:lnTo>
                  <a:pt x="1662" y="1898"/>
                </a:lnTo>
                <a:lnTo>
                  <a:pt x="1673" y="1900"/>
                </a:lnTo>
                <a:lnTo>
                  <a:pt x="1685" y="1898"/>
                </a:lnTo>
                <a:lnTo>
                  <a:pt x="1696" y="1895"/>
                </a:lnTo>
                <a:lnTo>
                  <a:pt x="1705" y="1890"/>
                </a:lnTo>
                <a:lnTo>
                  <a:pt x="1714" y="1882"/>
                </a:lnTo>
                <a:lnTo>
                  <a:pt x="1721" y="1874"/>
                </a:lnTo>
                <a:lnTo>
                  <a:pt x="1727" y="1864"/>
                </a:lnTo>
                <a:lnTo>
                  <a:pt x="1730" y="1854"/>
                </a:lnTo>
                <a:lnTo>
                  <a:pt x="1731" y="1842"/>
                </a:lnTo>
                <a:close/>
                <a:moveTo>
                  <a:pt x="2131" y="1842"/>
                </a:moveTo>
                <a:lnTo>
                  <a:pt x="2130" y="1830"/>
                </a:lnTo>
                <a:lnTo>
                  <a:pt x="2127" y="1819"/>
                </a:lnTo>
                <a:lnTo>
                  <a:pt x="2121" y="1810"/>
                </a:lnTo>
                <a:lnTo>
                  <a:pt x="2114" y="1802"/>
                </a:lnTo>
                <a:lnTo>
                  <a:pt x="2105" y="1794"/>
                </a:lnTo>
                <a:lnTo>
                  <a:pt x="2097" y="1789"/>
                </a:lnTo>
                <a:lnTo>
                  <a:pt x="2085" y="1786"/>
                </a:lnTo>
                <a:lnTo>
                  <a:pt x="2074" y="1784"/>
                </a:lnTo>
                <a:lnTo>
                  <a:pt x="2062" y="1786"/>
                </a:lnTo>
                <a:lnTo>
                  <a:pt x="2052" y="1789"/>
                </a:lnTo>
                <a:lnTo>
                  <a:pt x="2042" y="1794"/>
                </a:lnTo>
                <a:lnTo>
                  <a:pt x="2033" y="1802"/>
                </a:lnTo>
                <a:lnTo>
                  <a:pt x="2026" y="1810"/>
                </a:lnTo>
                <a:lnTo>
                  <a:pt x="2020" y="1819"/>
                </a:lnTo>
                <a:lnTo>
                  <a:pt x="2018" y="1830"/>
                </a:lnTo>
                <a:lnTo>
                  <a:pt x="2016" y="1842"/>
                </a:lnTo>
                <a:lnTo>
                  <a:pt x="2018" y="1854"/>
                </a:lnTo>
                <a:lnTo>
                  <a:pt x="2020" y="1864"/>
                </a:lnTo>
                <a:lnTo>
                  <a:pt x="2026" y="1874"/>
                </a:lnTo>
                <a:lnTo>
                  <a:pt x="2033" y="1882"/>
                </a:lnTo>
                <a:lnTo>
                  <a:pt x="2042" y="1890"/>
                </a:lnTo>
                <a:lnTo>
                  <a:pt x="2052" y="1895"/>
                </a:lnTo>
                <a:lnTo>
                  <a:pt x="2062" y="1898"/>
                </a:lnTo>
                <a:lnTo>
                  <a:pt x="2074" y="1900"/>
                </a:lnTo>
                <a:lnTo>
                  <a:pt x="2085" y="1898"/>
                </a:lnTo>
                <a:lnTo>
                  <a:pt x="2097" y="1895"/>
                </a:lnTo>
                <a:lnTo>
                  <a:pt x="2105" y="1890"/>
                </a:lnTo>
                <a:lnTo>
                  <a:pt x="2114" y="1882"/>
                </a:lnTo>
                <a:lnTo>
                  <a:pt x="2121" y="1874"/>
                </a:lnTo>
                <a:lnTo>
                  <a:pt x="2127" y="1864"/>
                </a:lnTo>
                <a:lnTo>
                  <a:pt x="2130" y="1854"/>
                </a:lnTo>
                <a:lnTo>
                  <a:pt x="2131" y="1842"/>
                </a:lnTo>
                <a:close/>
                <a:moveTo>
                  <a:pt x="2532" y="1842"/>
                </a:moveTo>
                <a:lnTo>
                  <a:pt x="2530" y="1830"/>
                </a:lnTo>
                <a:lnTo>
                  <a:pt x="2527" y="1819"/>
                </a:lnTo>
                <a:lnTo>
                  <a:pt x="2522" y="1810"/>
                </a:lnTo>
                <a:lnTo>
                  <a:pt x="2514" y="1802"/>
                </a:lnTo>
                <a:lnTo>
                  <a:pt x="2506" y="1794"/>
                </a:lnTo>
                <a:lnTo>
                  <a:pt x="2497" y="1789"/>
                </a:lnTo>
                <a:lnTo>
                  <a:pt x="2486" y="1786"/>
                </a:lnTo>
                <a:lnTo>
                  <a:pt x="2474" y="1784"/>
                </a:lnTo>
                <a:lnTo>
                  <a:pt x="2463" y="1786"/>
                </a:lnTo>
                <a:lnTo>
                  <a:pt x="2452" y="1789"/>
                </a:lnTo>
                <a:lnTo>
                  <a:pt x="2442" y="1794"/>
                </a:lnTo>
                <a:lnTo>
                  <a:pt x="2434" y="1802"/>
                </a:lnTo>
                <a:lnTo>
                  <a:pt x="2427" y="1810"/>
                </a:lnTo>
                <a:lnTo>
                  <a:pt x="2421" y="1819"/>
                </a:lnTo>
                <a:lnTo>
                  <a:pt x="2418" y="1830"/>
                </a:lnTo>
                <a:lnTo>
                  <a:pt x="2416" y="1842"/>
                </a:lnTo>
                <a:lnTo>
                  <a:pt x="2418" y="1854"/>
                </a:lnTo>
                <a:lnTo>
                  <a:pt x="2421" y="1864"/>
                </a:lnTo>
                <a:lnTo>
                  <a:pt x="2427" y="1874"/>
                </a:lnTo>
                <a:lnTo>
                  <a:pt x="2434" y="1882"/>
                </a:lnTo>
                <a:lnTo>
                  <a:pt x="2442" y="1890"/>
                </a:lnTo>
                <a:lnTo>
                  <a:pt x="2452" y="1895"/>
                </a:lnTo>
                <a:lnTo>
                  <a:pt x="2463" y="1898"/>
                </a:lnTo>
                <a:lnTo>
                  <a:pt x="2474" y="1900"/>
                </a:lnTo>
                <a:lnTo>
                  <a:pt x="2486" y="1898"/>
                </a:lnTo>
                <a:lnTo>
                  <a:pt x="2497" y="1895"/>
                </a:lnTo>
                <a:lnTo>
                  <a:pt x="2506" y="1890"/>
                </a:lnTo>
                <a:lnTo>
                  <a:pt x="2514" y="1882"/>
                </a:lnTo>
                <a:lnTo>
                  <a:pt x="2522" y="1874"/>
                </a:lnTo>
                <a:lnTo>
                  <a:pt x="2527" y="1864"/>
                </a:lnTo>
                <a:lnTo>
                  <a:pt x="2530" y="1854"/>
                </a:lnTo>
                <a:lnTo>
                  <a:pt x="2532" y="1842"/>
                </a:lnTo>
                <a:close/>
                <a:moveTo>
                  <a:pt x="2932" y="1842"/>
                </a:moveTo>
                <a:lnTo>
                  <a:pt x="2931" y="1830"/>
                </a:lnTo>
                <a:lnTo>
                  <a:pt x="2928" y="1819"/>
                </a:lnTo>
                <a:lnTo>
                  <a:pt x="2922" y="1810"/>
                </a:lnTo>
                <a:lnTo>
                  <a:pt x="2915" y="1802"/>
                </a:lnTo>
                <a:lnTo>
                  <a:pt x="2906" y="1794"/>
                </a:lnTo>
                <a:lnTo>
                  <a:pt x="2897" y="1789"/>
                </a:lnTo>
                <a:lnTo>
                  <a:pt x="2886" y="1786"/>
                </a:lnTo>
                <a:lnTo>
                  <a:pt x="2874" y="1784"/>
                </a:lnTo>
                <a:lnTo>
                  <a:pt x="2863" y="1786"/>
                </a:lnTo>
                <a:lnTo>
                  <a:pt x="2853" y="1789"/>
                </a:lnTo>
                <a:lnTo>
                  <a:pt x="2843" y="1794"/>
                </a:lnTo>
                <a:lnTo>
                  <a:pt x="2834" y="1802"/>
                </a:lnTo>
                <a:lnTo>
                  <a:pt x="2827" y="1810"/>
                </a:lnTo>
                <a:lnTo>
                  <a:pt x="2821" y="1819"/>
                </a:lnTo>
                <a:lnTo>
                  <a:pt x="2818" y="1830"/>
                </a:lnTo>
                <a:lnTo>
                  <a:pt x="2817" y="1842"/>
                </a:lnTo>
                <a:lnTo>
                  <a:pt x="2818" y="1854"/>
                </a:lnTo>
                <a:lnTo>
                  <a:pt x="2821" y="1864"/>
                </a:lnTo>
                <a:lnTo>
                  <a:pt x="2827" y="1874"/>
                </a:lnTo>
                <a:lnTo>
                  <a:pt x="2834" y="1882"/>
                </a:lnTo>
                <a:lnTo>
                  <a:pt x="2843" y="1890"/>
                </a:lnTo>
                <a:lnTo>
                  <a:pt x="2853" y="1895"/>
                </a:lnTo>
                <a:lnTo>
                  <a:pt x="2863" y="1898"/>
                </a:lnTo>
                <a:lnTo>
                  <a:pt x="2874" y="1900"/>
                </a:lnTo>
                <a:lnTo>
                  <a:pt x="2886" y="1898"/>
                </a:lnTo>
                <a:lnTo>
                  <a:pt x="2897" y="1895"/>
                </a:lnTo>
                <a:lnTo>
                  <a:pt x="2906" y="1890"/>
                </a:lnTo>
                <a:lnTo>
                  <a:pt x="2915" y="1882"/>
                </a:lnTo>
                <a:lnTo>
                  <a:pt x="2922" y="1874"/>
                </a:lnTo>
                <a:lnTo>
                  <a:pt x="2928" y="1864"/>
                </a:lnTo>
                <a:lnTo>
                  <a:pt x="2931" y="1854"/>
                </a:lnTo>
                <a:lnTo>
                  <a:pt x="2932" y="1842"/>
                </a:lnTo>
                <a:close/>
                <a:moveTo>
                  <a:pt x="3332" y="1842"/>
                </a:moveTo>
                <a:lnTo>
                  <a:pt x="3331" y="1830"/>
                </a:lnTo>
                <a:lnTo>
                  <a:pt x="3328" y="1819"/>
                </a:lnTo>
                <a:lnTo>
                  <a:pt x="3322" y="1810"/>
                </a:lnTo>
                <a:lnTo>
                  <a:pt x="3315" y="1802"/>
                </a:lnTo>
                <a:lnTo>
                  <a:pt x="3306" y="1794"/>
                </a:lnTo>
                <a:lnTo>
                  <a:pt x="3298" y="1789"/>
                </a:lnTo>
                <a:lnTo>
                  <a:pt x="3286" y="1786"/>
                </a:lnTo>
                <a:lnTo>
                  <a:pt x="3275" y="1784"/>
                </a:lnTo>
                <a:lnTo>
                  <a:pt x="3263" y="1786"/>
                </a:lnTo>
                <a:lnTo>
                  <a:pt x="3253" y="1789"/>
                </a:lnTo>
                <a:lnTo>
                  <a:pt x="3243" y="1794"/>
                </a:lnTo>
                <a:lnTo>
                  <a:pt x="3234" y="1802"/>
                </a:lnTo>
                <a:lnTo>
                  <a:pt x="3227" y="1810"/>
                </a:lnTo>
                <a:lnTo>
                  <a:pt x="3221" y="1819"/>
                </a:lnTo>
                <a:lnTo>
                  <a:pt x="3219" y="1830"/>
                </a:lnTo>
                <a:lnTo>
                  <a:pt x="3217" y="1842"/>
                </a:lnTo>
                <a:lnTo>
                  <a:pt x="3219" y="1854"/>
                </a:lnTo>
                <a:lnTo>
                  <a:pt x="3221" y="1864"/>
                </a:lnTo>
                <a:lnTo>
                  <a:pt x="3227" y="1874"/>
                </a:lnTo>
                <a:lnTo>
                  <a:pt x="3234" y="1882"/>
                </a:lnTo>
                <a:lnTo>
                  <a:pt x="3243" y="1890"/>
                </a:lnTo>
                <a:lnTo>
                  <a:pt x="3253" y="1895"/>
                </a:lnTo>
                <a:lnTo>
                  <a:pt x="3263" y="1898"/>
                </a:lnTo>
                <a:lnTo>
                  <a:pt x="3275" y="1900"/>
                </a:lnTo>
                <a:lnTo>
                  <a:pt x="3286" y="1898"/>
                </a:lnTo>
                <a:lnTo>
                  <a:pt x="3298" y="1895"/>
                </a:lnTo>
                <a:lnTo>
                  <a:pt x="3306" y="1890"/>
                </a:lnTo>
                <a:lnTo>
                  <a:pt x="3315" y="1882"/>
                </a:lnTo>
                <a:lnTo>
                  <a:pt x="3322" y="1874"/>
                </a:lnTo>
                <a:lnTo>
                  <a:pt x="3328" y="1864"/>
                </a:lnTo>
                <a:lnTo>
                  <a:pt x="3331" y="1854"/>
                </a:lnTo>
                <a:lnTo>
                  <a:pt x="3332" y="1842"/>
                </a:lnTo>
                <a:close/>
                <a:moveTo>
                  <a:pt x="3733" y="1842"/>
                </a:moveTo>
                <a:lnTo>
                  <a:pt x="3731" y="1830"/>
                </a:lnTo>
                <a:lnTo>
                  <a:pt x="3728" y="1819"/>
                </a:lnTo>
                <a:lnTo>
                  <a:pt x="3723" y="1810"/>
                </a:lnTo>
                <a:lnTo>
                  <a:pt x="3715" y="1802"/>
                </a:lnTo>
                <a:lnTo>
                  <a:pt x="3707" y="1794"/>
                </a:lnTo>
                <a:lnTo>
                  <a:pt x="3698" y="1789"/>
                </a:lnTo>
                <a:lnTo>
                  <a:pt x="3687" y="1786"/>
                </a:lnTo>
                <a:lnTo>
                  <a:pt x="3675" y="1784"/>
                </a:lnTo>
                <a:lnTo>
                  <a:pt x="3663" y="1786"/>
                </a:lnTo>
                <a:lnTo>
                  <a:pt x="3653" y="1789"/>
                </a:lnTo>
                <a:lnTo>
                  <a:pt x="3643" y="1794"/>
                </a:lnTo>
                <a:lnTo>
                  <a:pt x="3635" y="1802"/>
                </a:lnTo>
                <a:lnTo>
                  <a:pt x="3627" y="1810"/>
                </a:lnTo>
                <a:lnTo>
                  <a:pt x="3622" y="1819"/>
                </a:lnTo>
                <a:lnTo>
                  <a:pt x="3619" y="1830"/>
                </a:lnTo>
                <a:lnTo>
                  <a:pt x="3617" y="1842"/>
                </a:lnTo>
                <a:lnTo>
                  <a:pt x="3619" y="1854"/>
                </a:lnTo>
                <a:lnTo>
                  <a:pt x="3622" y="1864"/>
                </a:lnTo>
                <a:lnTo>
                  <a:pt x="3627" y="1874"/>
                </a:lnTo>
                <a:lnTo>
                  <a:pt x="3635" y="1882"/>
                </a:lnTo>
                <a:lnTo>
                  <a:pt x="3643" y="1890"/>
                </a:lnTo>
                <a:lnTo>
                  <a:pt x="3653" y="1895"/>
                </a:lnTo>
                <a:lnTo>
                  <a:pt x="3663" y="1898"/>
                </a:lnTo>
                <a:lnTo>
                  <a:pt x="3675" y="1900"/>
                </a:lnTo>
                <a:lnTo>
                  <a:pt x="3687" y="1898"/>
                </a:lnTo>
                <a:lnTo>
                  <a:pt x="3698" y="1895"/>
                </a:lnTo>
                <a:lnTo>
                  <a:pt x="3707" y="1890"/>
                </a:lnTo>
                <a:lnTo>
                  <a:pt x="3715" y="1882"/>
                </a:lnTo>
                <a:lnTo>
                  <a:pt x="3723" y="1874"/>
                </a:lnTo>
                <a:lnTo>
                  <a:pt x="3728" y="1864"/>
                </a:lnTo>
                <a:lnTo>
                  <a:pt x="3731" y="1854"/>
                </a:lnTo>
                <a:lnTo>
                  <a:pt x="3733" y="1842"/>
                </a:lnTo>
                <a:close/>
                <a:moveTo>
                  <a:pt x="4133" y="1842"/>
                </a:moveTo>
                <a:lnTo>
                  <a:pt x="4131" y="1830"/>
                </a:lnTo>
                <a:lnTo>
                  <a:pt x="4129" y="1819"/>
                </a:lnTo>
                <a:lnTo>
                  <a:pt x="4123" y="1810"/>
                </a:lnTo>
                <a:lnTo>
                  <a:pt x="4116" y="1802"/>
                </a:lnTo>
                <a:lnTo>
                  <a:pt x="4107" y="1794"/>
                </a:lnTo>
                <a:lnTo>
                  <a:pt x="4098" y="1789"/>
                </a:lnTo>
                <a:lnTo>
                  <a:pt x="4087" y="1786"/>
                </a:lnTo>
                <a:lnTo>
                  <a:pt x="4075" y="1784"/>
                </a:lnTo>
                <a:lnTo>
                  <a:pt x="4064" y="1786"/>
                </a:lnTo>
                <a:lnTo>
                  <a:pt x="4054" y="1789"/>
                </a:lnTo>
                <a:lnTo>
                  <a:pt x="4044" y="1794"/>
                </a:lnTo>
                <a:lnTo>
                  <a:pt x="4035" y="1802"/>
                </a:lnTo>
                <a:lnTo>
                  <a:pt x="4028" y="1810"/>
                </a:lnTo>
                <a:lnTo>
                  <a:pt x="4022" y="1819"/>
                </a:lnTo>
                <a:lnTo>
                  <a:pt x="4019" y="1830"/>
                </a:lnTo>
                <a:lnTo>
                  <a:pt x="4018" y="1842"/>
                </a:lnTo>
                <a:lnTo>
                  <a:pt x="4019" y="1854"/>
                </a:lnTo>
                <a:lnTo>
                  <a:pt x="4022" y="1864"/>
                </a:lnTo>
                <a:lnTo>
                  <a:pt x="4028" y="1874"/>
                </a:lnTo>
                <a:lnTo>
                  <a:pt x="4035" y="1882"/>
                </a:lnTo>
                <a:lnTo>
                  <a:pt x="4044" y="1890"/>
                </a:lnTo>
                <a:lnTo>
                  <a:pt x="4054" y="1895"/>
                </a:lnTo>
                <a:lnTo>
                  <a:pt x="4064" y="1898"/>
                </a:lnTo>
                <a:lnTo>
                  <a:pt x="4075" y="1900"/>
                </a:lnTo>
                <a:lnTo>
                  <a:pt x="4087" y="1898"/>
                </a:lnTo>
                <a:lnTo>
                  <a:pt x="4098" y="1895"/>
                </a:lnTo>
                <a:lnTo>
                  <a:pt x="4107" y="1890"/>
                </a:lnTo>
                <a:lnTo>
                  <a:pt x="4116" y="1882"/>
                </a:lnTo>
                <a:lnTo>
                  <a:pt x="4123" y="1874"/>
                </a:lnTo>
                <a:lnTo>
                  <a:pt x="4129" y="1864"/>
                </a:lnTo>
                <a:lnTo>
                  <a:pt x="4131" y="1854"/>
                </a:lnTo>
                <a:lnTo>
                  <a:pt x="4133" y="1842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4737755" y="2463800"/>
            <a:ext cx="3898900" cy="485775"/>
          </a:xfrm>
          <a:custGeom>
            <a:avLst/>
            <a:gdLst>
              <a:gd name="T0" fmla="*/ 36 w 7369"/>
              <a:gd name="T1" fmla="*/ 917 h 917"/>
              <a:gd name="T2" fmla="*/ 22 w 7369"/>
              <a:gd name="T3" fmla="*/ 914 h 917"/>
              <a:gd name="T4" fmla="*/ 10 w 7369"/>
              <a:gd name="T5" fmla="*/ 907 h 917"/>
              <a:gd name="T6" fmla="*/ 3 w 7369"/>
              <a:gd name="T7" fmla="*/ 895 h 917"/>
              <a:gd name="T8" fmla="*/ 0 w 7369"/>
              <a:gd name="T9" fmla="*/ 882 h 917"/>
              <a:gd name="T10" fmla="*/ 2 w 7369"/>
              <a:gd name="T11" fmla="*/ 27 h 917"/>
              <a:gd name="T12" fmla="*/ 6 w 7369"/>
              <a:gd name="T13" fmla="*/ 15 h 917"/>
              <a:gd name="T14" fmla="*/ 16 w 7369"/>
              <a:gd name="T15" fmla="*/ 5 h 917"/>
              <a:gd name="T16" fmla="*/ 29 w 7369"/>
              <a:gd name="T17" fmla="*/ 0 h 917"/>
              <a:gd name="T18" fmla="*/ 6911 w 7369"/>
              <a:gd name="T19" fmla="*/ 0 h 917"/>
              <a:gd name="T20" fmla="*/ 6957 w 7369"/>
              <a:gd name="T21" fmla="*/ 2 h 917"/>
              <a:gd name="T22" fmla="*/ 7003 w 7369"/>
              <a:gd name="T23" fmla="*/ 8 h 917"/>
              <a:gd name="T24" fmla="*/ 7046 w 7369"/>
              <a:gd name="T25" fmla="*/ 20 h 917"/>
              <a:gd name="T26" fmla="*/ 7089 w 7369"/>
              <a:gd name="T27" fmla="*/ 36 h 917"/>
              <a:gd name="T28" fmla="*/ 7128 w 7369"/>
              <a:gd name="T29" fmla="*/ 56 h 917"/>
              <a:gd name="T30" fmla="*/ 7167 w 7369"/>
              <a:gd name="T31" fmla="*/ 79 h 917"/>
              <a:gd name="T32" fmla="*/ 7202 w 7369"/>
              <a:gd name="T33" fmla="*/ 105 h 917"/>
              <a:gd name="T34" fmla="*/ 7235 w 7369"/>
              <a:gd name="T35" fmla="*/ 133 h 917"/>
              <a:gd name="T36" fmla="*/ 7264 w 7369"/>
              <a:gd name="T37" fmla="*/ 167 h 917"/>
              <a:gd name="T38" fmla="*/ 7291 w 7369"/>
              <a:gd name="T39" fmla="*/ 203 h 917"/>
              <a:gd name="T40" fmla="*/ 7314 w 7369"/>
              <a:gd name="T41" fmla="*/ 240 h 917"/>
              <a:gd name="T42" fmla="*/ 7333 w 7369"/>
              <a:gd name="T43" fmla="*/ 280 h 917"/>
              <a:gd name="T44" fmla="*/ 7348 w 7369"/>
              <a:gd name="T45" fmla="*/ 322 h 917"/>
              <a:gd name="T46" fmla="*/ 7360 w 7369"/>
              <a:gd name="T47" fmla="*/ 367 h 917"/>
              <a:gd name="T48" fmla="*/ 7367 w 7369"/>
              <a:gd name="T49" fmla="*/ 411 h 917"/>
              <a:gd name="T50" fmla="*/ 7369 w 7369"/>
              <a:gd name="T51" fmla="*/ 459 h 917"/>
              <a:gd name="T52" fmla="*/ 7369 w 7369"/>
              <a:gd name="T53" fmla="*/ 482 h 917"/>
              <a:gd name="T54" fmla="*/ 7364 w 7369"/>
              <a:gd name="T55" fmla="*/ 528 h 917"/>
              <a:gd name="T56" fmla="*/ 7354 w 7369"/>
              <a:gd name="T57" fmla="*/ 573 h 917"/>
              <a:gd name="T58" fmla="*/ 7341 w 7369"/>
              <a:gd name="T59" fmla="*/ 616 h 917"/>
              <a:gd name="T60" fmla="*/ 7324 w 7369"/>
              <a:gd name="T61" fmla="*/ 656 h 917"/>
              <a:gd name="T62" fmla="*/ 7302 w 7369"/>
              <a:gd name="T63" fmla="*/ 695 h 917"/>
              <a:gd name="T64" fmla="*/ 7278 w 7369"/>
              <a:gd name="T65" fmla="*/ 732 h 917"/>
              <a:gd name="T66" fmla="*/ 7249 w 7369"/>
              <a:gd name="T67" fmla="*/ 766 h 917"/>
              <a:gd name="T68" fmla="*/ 7219 w 7369"/>
              <a:gd name="T69" fmla="*/ 797 h 917"/>
              <a:gd name="T70" fmla="*/ 7184 w 7369"/>
              <a:gd name="T71" fmla="*/ 826 h 917"/>
              <a:gd name="T72" fmla="*/ 7148 w 7369"/>
              <a:gd name="T73" fmla="*/ 851 h 917"/>
              <a:gd name="T74" fmla="*/ 7109 w 7369"/>
              <a:gd name="T75" fmla="*/ 872 h 917"/>
              <a:gd name="T76" fmla="*/ 7068 w 7369"/>
              <a:gd name="T77" fmla="*/ 889 h 917"/>
              <a:gd name="T78" fmla="*/ 7024 w 7369"/>
              <a:gd name="T79" fmla="*/ 902 h 917"/>
              <a:gd name="T80" fmla="*/ 6980 w 7369"/>
              <a:gd name="T81" fmla="*/ 911 h 917"/>
              <a:gd name="T82" fmla="*/ 6934 w 7369"/>
              <a:gd name="T83" fmla="*/ 917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69" h="917">
                <a:moveTo>
                  <a:pt x="6911" y="917"/>
                </a:moveTo>
                <a:lnTo>
                  <a:pt x="36" y="917"/>
                </a:lnTo>
                <a:lnTo>
                  <a:pt x="29" y="917"/>
                </a:lnTo>
                <a:lnTo>
                  <a:pt x="22" y="914"/>
                </a:lnTo>
                <a:lnTo>
                  <a:pt x="16" y="911"/>
                </a:lnTo>
                <a:lnTo>
                  <a:pt x="10" y="907"/>
                </a:lnTo>
                <a:lnTo>
                  <a:pt x="6" y="901"/>
                </a:lnTo>
                <a:lnTo>
                  <a:pt x="3" y="895"/>
                </a:lnTo>
                <a:lnTo>
                  <a:pt x="2" y="889"/>
                </a:lnTo>
                <a:lnTo>
                  <a:pt x="0" y="88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6" y="15"/>
                </a:lnTo>
                <a:lnTo>
                  <a:pt x="10" y="10"/>
                </a:lnTo>
                <a:lnTo>
                  <a:pt x="16" y="5"/>
                </a:lnTo>
                <a:lnTo>
                  <a:pt x="22" y="2"/>
                </a:lnTo>
                <a:lnTo>
                  <a:pt x="29" y="0"/>
                </a:lnTo>
                <a:lnTo>
                  <a:pt x="36" y="0"/>
                </a:lnTo>
                <a:lnTo>
                  <a:pt x="6911" y="0"/>
                </a:lnTo>
                <a:lnTo>
                  <a:pt x="6934" y="0"/>
                </a:lnTo>
                <a:lnTo>
                  <a:pt x="6957" y="2"/>
                </a:lnTo>
                <a:lnTo>
                  <a:pt x="6980" y="5"/>
                </a:lnTo>
                <a:lnTo>
                  <a:pt x="7003" y="8"/>
                </a:lnTo>
                <a:lnTo>
                  <a:pt x="7024" y="14"/>
                </a:lnTo>
                <a:lnTo>
                  <a:pt x="7046" y="20"/>
                </a:lnTo>
                <a:lnTo>
                  <a:pt x="7068" y="27"/>
                </a:lnTo>
                <a:lnTo>
                  <a:pt x="7089" y="36"/>
                </a:lnTo>
                <a:lnTo>
                  <a:pt x="7109" y="44"/>
                </a:lnTo>
                <a:lnTo>
                  <a:pt x="7128" y="56"/>
                </a:lnTo>
                <a:lnTo>
                  <a:pt x="7148" y="66"/>
                </a:lnTo>
                <a:lnTo>
                  <a:pt x="7167" y="79"/>
                </a:lnTo>
                <a:lnTo>
                  <a:pt x="7184" y="90"/>
                </a:lnTo>
                <a:lnTo>
                  <a:pt x="7202" y="105"/>
                </a:lnTo>
                <a:lnTo>
                  <a:pt x="7219" y="119"/>
                </a:lnTo>
                <a:lnTo>
                  <a:pt x="7235" y="133"/>
                </a:lnTo>
                <a:lnTo>
                  <a:pt x="7249" y="151"/>
                </a:lnTo>
                <a:lnTo>
                  <a:pt x="7264" y="167"/>
                </a:lnTo>
                <a:lnTo>
                  <a:pt x="7278" y="184"/>
                </a:lnTo>
                <a:lnTo>
                  <a:pt x="7291" y="203"/>
                </a:lnTo>
                <a:lnTo>
                  <a:pt x="7302" y="221"/>
                </a:lnTo>
                <a:lnTo>
                  <a:pt x="7314" y="240"/>
                </a:lnTo>
                <a:lnTo>
                  <a:pt x="7324" y="260"/>
                </a:lnTo>
                <a:lnTo>
                  <a:pt x="7333" y="280"/>
                </a:lnTo>
                <a:lnTo>
                  <a:pt x="7341" y="300"/>
                </a:lnTo>
                <a:lnTo>
                  <a:pt x="7348" y="322"/>
                </a:lnTo>
                <a:lnTo>
                  <a:pt x="7354" y="344"/>
                </a:lnTo>
                <a:lnTo>
                  <a:pt x="7360" y="367"/>
                </a:lnTo>
                <a:lnTo>
                  <a:pt x="7364" y="388"/>
                </a:lnTo>
                <a:lnTo>
                  <a:pt x="7367" y="411"/>
                </a:lnTo>
                <a:lnTo>
                  <a:pt x="7369" y="434"/>
                </a:lnTo>
                <a:lnTo>
                  <a:pt x="7369" y="459"/>
                </a:lnTo>
                <a:lnTo>
                  <a:pt x="7369" y="459"/>
                </a:lnTo>
                <a:lnTo>
                  <a:pt x="7369" y="482"/>
                </a:lnTo>
                <a:lnTo>
                  <a:pt x="7367" y="505"/>
                </a:lnTo>
                <a:lnTo>
                  <a:pt x="7364" y="528"/>
                </a:lnTo>
                <a:lnTo>
                  <a:pt x="7360" y="551"/>
                </a:lnTo>
                <a:lnTo>
                  <a:pt x="7354" y="573"/>
                </a:lnTo>
                <a:lnTo>
                  <a:pt x="7348" y="594"/>
                </a:lnTo>
                <a:lnTo>
                  <a:pt x="7341" y="616"/>
                </a:lnTo>
                <a:lnTo>
                  <a:pt x="7333" y="636"/>
                </a:lnTo>
                <a:lnTo>
                  <a:pt x="7324" y="656"/>
                </a:lnTo>
                <a:lnTo>
                  <a:pt x="7314" y="676"/>
                </a:lnTo>
                <a:lnTo>
                  <a:pt x="7302" y="695"/>
                </a:lnTo>
                <a:lnTo>
                  <a:pt x="7291" y="714"/>
                </a:lnTo>
                <a:lnTo>
                  <a:pt x="7278" y="732"/>
                </a:lnTo>
                <a:lnTo>
                  <a:pt x="7264" y="750"/>
                </a:lnTo>
                <a:lnTo>
                  <a:pt x="7249" y="766"/>
                </a:lnTo>
                <a:lnTo>
                  <a:pt x="7235" y="783"/>
                </a:lnTo>
                <a:lnTo>
                  <a:pt x="7219" y="797"/>
                </a:lnTo>
                <a:lnTo>
                  <a:pt x="7202" y="812"/>
                </a:lnTo>
                <a:lnTo>
                  <a:pt x="7184" y="826"/>
                </a:lnTo>
                <a:lnTo>
                  <a:pt x="7167" y="838"/>
                </a:lnTo>
                <a:lnTo>
                  <a:pt x="7148" y="851"/>
                </a:lnTo>
                <a:lnTo>
                  <a:pt x="7128" y="861"/>
                </a:lnTo>
                <a:lnTo>
                  <a:pt x="7109" y="872"/>
                </a:lnTo>
                <a:lnTo>
                  <a:pt x="7089" y="881"/>
                </a:lnTo>
                <a:lnTo>
                  <a:pt x="7068" y="889"/>
                </a:lnTo>
                <a:lnTo>
                  <a:pt x="7046" y="897"/>
                </a:lnTo>
                <a:lnTo>
                  <a:pt x="7024" y="902"/>
                </a:lnTo>
                <a:lnTo>
                  <a:pt x="7003" y="908"/>
                </a:lnTo>
                <a:lnTo>
                  <a:pt x="6980" y="911"/>
                </a:lnTo>
                <a:lnTo>
                  <a:pt x="6957" y="914"/>
                </a:lnTo>
                <a:lnTo>
                  <a:pt x="6934" y="917"/>
                </a:lnTo>
                <a:lnTo>
                  <a:pt x="6911" y="917"/>
                </a:lnTo>
                <a:close/>
              </a:path>
            </a:pathLst>
          </a:custGeom>
          <a:gradFill>
            <a:gsLst>
              <a:gs pos="3000">
                <a:schemeClr val="accent2"/>
              </a:gs>
              <a:gs pos="100000">
                <a:schemeClr val="bg2">
                  <a:lumMod val="50000"/>
                </a:schemeClr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898092" y="2524125"/>
            <a:ext cx="3407984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ВЫБИРАЙТЕ ЛУЧШЕЕ!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0452B9-6AE3-4174-8EC0-AE454E3FFF0B}"/>
              </a:ext>
            </a:extLst>
          </p:cNvPr>
          <p:cNvSpPr txBox="1"/>
          <p:nvPr/>
        </p:nvSpPr>
        <p:spPr>
          <a:xfrm>
            <a:off x="4695226" y="3854744"/>
            <a:ext cx="25176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Москва, </a:t>
            </a:r>
            <a:br>
              <a:rPr lang="ru-RU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40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Тестовская</a:t>
            </a:r>
            <a:r>
              <a:rPr lang="ru-RU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10, </a:t>
            </a:r>
            <a:b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40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подьезд</a:t>
            </a:r>
            <a:r>
              <a:rPr lang="ru-RU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2, этаж 11,12</a:t>
            </a: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info@digitalms.ru</a:t>
            </a:r>
            <a:endParaRPr lang="en-US" sz="14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sz="140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www.digitalms.ru</a:t>
            </a:r>
            <a:endParaRPr lang="en-US" sz="14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7A38825-F58F-48BA-90CF-911318179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1161" y="4677702"/>
            <a:ext cx="253423" cy="25342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FA75A7-E173-4065-A789-88A7F7F48C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5034" y="3954079"/>
            <a:ext cx="303988" cy="3039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0B22A3-107F-4A25-AD7F-99C73E37CC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0497" y="5049660"/>
            <a:ext cx="277813" cy="2778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BE3950-45BB-4822-9092-9B3B1F239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28" y="1519381"/>
            <a:ext cx="2617787" cy="5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1C8DBEA2-4315-B787-DE9A-1E93CD7638F7}"/>
              </a:ext>
            </a:extLst>
          </p:cNvPr>
          <p:cNvSpPr/>
          <p:nvPr/>
        </p:nvSpPr>
        <p:spPr>
          <a:xfrm>
            <a:off x="1084291" y="2979071"/>
            <a:ext cx="10030552" cy="1017777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D301429-E8F9-818E-CC80-227EE5286DD0}"/>
              </a:ext>
            </a:extLst>
          </p:cNvPr>
          <p:cNvSpPr/>
          <p:nvPr/>
        </p:nvSpPr>
        <p:spPr>
          <a:xfrm>
            <a:off x="5202993" y="1274360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AFA96F38-71E9-3229-75F6-7E9EDC5621D8}"/>
              </a:ext>
            </a:extLst>
          </p:cNvPr>
          <p:cNvSpPr/>
          <p:nvPr/>
        </p:nvSpPr>
        <p:spPr>
          <a:xfrm>
            <a:off x="9016895" y="1274360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835A6528-8D04-D4CE-2B8A-1AA6D98AEFFA}"/>
              </a:ext>
            </a:extLst>
          </p:cNvPr>
          <p:cNvSpPr/>
          <p:nvPr/>
        </p:nvSpPr>
        <p:spPr>
          <a:xfrm>
            <a:off x="1493866" y="1274360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01C4303-A0A8-745B-FDD4-C68990759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4246" y="1531543"/>
            <a:ext cx="844580" cy="8445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1333713-89B9-D3F2-A0E5-663215769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8896" y="1521781"/>
            <a:ext cx="790804" cy="7908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3" y="1"/>
            <a:ext cx="6272730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/>
              <a:t>ЦИФРОМЕД - ЭТО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Rectangle 106">
            <a:extLst>
              <a:ext uri="{FF2B5EF4-FFF2-40B4-BE49-F238E27FC236}">
                <a16:creationId xmlns:a16="http://schemas.microsoft.com/office/drawing/2014/main" id="{D5F7FD9C-B8D8-5221-9087-7EB5871CC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890" y="4556265"/>
            <a:ext cx="55463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ru-RU" sz="1400">
                <a:latin typeface="+mn-lt"/>
              </a:rPr>
              <a:t>Головная компания кластера </a:t>
            </a:r>
            <a:br>
              <a:rPr lang="ru-RU" sz="1400">
                <a:latin typeface="+mn-lt"/>
              </a:rPr>
            </a:br>
            <a:r>
              <a:rPr lang="ru-RU" sz="1400">
                <a:latin typeface="+mn-lt"/>
              </a:rPr>
              <a:t>«Медицина» ПАО Ростелеком</a:t>
            </a:r>
          </a:p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Развитие архитектуры и технологий </a:t>
            </a:r>
            <a:br>
              <a:rPr lang="ru-RU" sz="1400">
                <a:effectLst/>
                <a:latin typeface="+mn-lt"/>
                <a:ea typeface="Roboto" panose="02000000000000000000" pitchFamily="2" charset="0"/>
              </a:rPr>
            </a:b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подсистем ЕГИСЗ для Минздрава России</a:t>
            </a:r>
          </a:p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ru-RU" sz="1400">
                <a:latin typeface="+mn-lt"/>
                <a:ea typeface="Roboto" panose="02000000000000000000" pitchFamily="2" charset="0"/>
              </a:rPr>
              <a:t>Развитие кабинета Здоровье на </a:t>
            </a: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Портале </a:t>
            </a:r>
            <a:br>
              <a:rPr lang="ru-RU" sz="1400">
                <a:effectLst/>
                <a:latin typeface="+mn-lt"/>
                <a:ea typeface="Roboto" panose="02000000000000000000" pitchFamily="2" charset="0"/>
              </a:rPr>
            </a:b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госуслуг совместно с </a:t>
            </a:r>
            <a:r>
              <a:rPr lang="ru-RU" sz="1400" err="1">
                <a:effectLst/>
                <a:latin typeface="+mn-lt"/>
                <a:ea typeface="Roboto" panose="02000000000000000000" pitchFamily="2" charset="0"/>
              </a:rPr>
              <a:t>Минцифрой</a:t>
            </a: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 России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9D2F5E-B38A-09AA-D0FF-BF89427A17FF}"/>
              </a:ext>
            </a:extLst>
          </p:cNvPr>
          <p:cNvSpPr txBox="1"/>
          <p:nvPr/>
        </p:nvSpPr>
        <p:spPr>
          <a:xfrm>
            <a:off x="1989049" y="1350312"/>
            <a:ext cx="164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700+ 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329522-182A-FA4B-64F4-FA3FEC71C198}"/>
              </a:ext>
            </a:extLst>
          </p:cNvPr>
          <p:cNvSpPr txBox="1"/>
          <p:nvPr/>
        </p:nvSpPr>
        <p:spPr>
          <a:xfrm>
            <a:off x="5827604" y="1360463"/>
            <a:ext cx="164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Rectangle 106">
            <a:extLst>
              <a:ext uri="{FF2B5EF4-FFF2-40B4-BE49-F238E27FC236}">
                <a16:creationId xmlns:a16="http://schemas.microsoft.com/office/drawing/2014/main" id="{A759B6EE-0027-336B-5372-148B3C700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29" y="4559530"/>
            <a:ext cx="3960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Автоматизация крупнейшей </a:t>
            </a:r>
            <a:br>
              <a:rPr lang="ru-RU" sz="1400">
                <a:effectLst/>
                <a:latin typeface="+mn-lt"/>
                <a:ea typeface="Roboto" panose="02000000000000000000" pitchFamily="2" charset="0"/>
              </a:rPr>
            </a:b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государственной сети клиник ФМБА </a:t>
            </a:r>
            <a:r>
              <a:rPr lang="ru-RU" sz="1400">
                <a:latin typeface="+mn-lt"/>
                <a:ea typeface="Roboto" panose="02000000000000000000" pitchFamily="2" charset="0"/>
              </a:rPr>
              <a:t>России</a:t>
            </a:r>
            <a:endParaRPr lang="ru-RU" sz="1400">
              <a:effectLst/>
              <a:latin typeface="+mn-lt"/>
              <a:ea typeface="Roboto" panose="02000000000000000000" pitchFamily="2" charset="0"/>
            </a:endParaRPr>
          </a:p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ru-RU" sz="1400">
                <a:latin typeface="+mn-lt"/>
                <a:ea typeface="Roboto" panose="02000000000000000000" pitchFamily="2" charset="0"/>
              </a:rPr>
              <a:t>Создание и развитие подсистем </a:t>
            </a:r>
            <a:br>
              <a:rPr lang="ru-RU" sz="1400">
                <a:latin typeface="+mn-lt"/>
                <a:ea typeface="Roboto" panose="02000000000000000000" pitchFamily="2" charset="0"/>
              </a:rPr>
            </a:br>
            <a:r>
              <a:rPr lang="ru-RU" sz="1400">
                <a:latin typeface="+mn-lt"/>
                <a:ea typeface="Roboto" panose="02000000000000000000" pitchFamily="2" charset="0"/>
              </a:rPr>
              <a:t>и компонентов ГИС ОМС</a:t>
            </a:r>
          </a:p>
          <a:p>
            <a:pPr>
              <a:spcBef>
                <a:spcPts val="1800"/>
              </a:spcBef>
              <a:buClr>
                <a:schemeClr val="accent1"/>
              </a:buClr>
            </a:pPr>
            <a:r>
              <a:rPr lang="ru-RU" sz="1400">
                <a:effectLst/>
                <a:latin typeface="+mn-lt"/>
                <a:ea typeface="Roboto" panose="02000000000000000000" pitchFamily="2" charset="0"/>
              </a:rPr>
              <a:t>Развитие Едино</a:t>
            </a:r>
            <a:r>
              <a:rPr lang="ru-RU" sz="1400">
                <a:effectLst/>
                <a:latin typeface="+mn-lt"/>
              </a:rPr>
              <a:t>го цифрового контура </a:t>
            </a:r>
            <a:br>
              <a:rPr lang="ru-RU" sz="1400">
                <a:effectLst/>
                <a:latin typeface="+mn-lt"/>
              </a:rPr>
            </a:br>
            <a:r>
              <a:rPr lang="ru-RU" sz="1400">
                <a:effectLst/>
                <a:latin typeface="+mn-lt"/>
              </a:rPr>
              <a:t>на базе продуктов дочерних копаний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C1840D-1F8A-44A7-41BC-3109A92BD2F3}"/>
              </a:ext>
            </a:extLst>
          </p:cNvPr>
          <p:cNvSpPr txBox="1"/>
          <p:nvPr/>
        </p:nvSpPr>
        <p:spPr>
          <a:xfrm>
            <a:off x="9630666" y="1359360"/>
            <a:ext cx="164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A7C245-CD1E-4C52-444C-46647D477116}"/>
              </a:ext>
            </a:extLst>
          </p:cNvPr>
          <p:cNvSpPr txBox="1"/>
          <p:nvPr/>
        </p:nvSpPr>
        <p:spPr>
          <a:xfrm>
            <a:off x="4570734" y="2802871"/>
            <a:ext cx="3057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Единственный исполнитель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BAB10E4-9FB2-C91D-ABB6-FC23BC329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8527" y="1526174"/>
            <a:ext cx="781050" cy="78105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9427F09-A784-AFB6-6032-976DA7377BA2}"/>
              </a:ext>
            </a:extLst>
          </p:cNvPr>
          <p:cNvSpPr txBox="1"/>
          <p:nvPr/>
        </p:nvSpPr>
        <p:spPr>
          <a:xfrm>
            <a:off x="9690861" y="1899853"/>
            <a:ext cx="2180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Продуктов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43C3898-EC38-2F1F-9133-F6CC63FA7AA2}"/>
              </a:ext>
            </a:extLst>
          </p:cNvPr>
          <p:cNvSpPr txBox="1"/>
          <p:nvPr/>
        </p:nvSpPr>
        <p:spPr>
          <a:xfrm>
            <a:off x="5820122" y="1899313"/>
            <a:ext cx="1924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Продуктовых </a:t>
            </a:r>
          </a:p>
          <a:p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компаний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11D0AE-0870-571E-E864-D8D3D1F89673}"/>
              </a:ext>
            </a:extLst>
          </p:cNvPr>
          <p:cNvSpPr txBox="1"/>
          <p:nvPr/>
        </p:nvSpPr>
        <p:spPr>
          <a:xfrm>
            <a:off x="2025676" y="1904029"/>
            <a:ext cx="16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baseline="0">
                <a:solidFill>
                  <a:srgbClr val="000000"/>
                </a:solidFill>
                <a:effectLst/>
                <a:latin typeface="Rostelecom Basis" panose="020B0503030604040103" pitchFamily="34" charset="0"/>
              </a:rPr>
              <a:t>Человек Команда</a:t>
            </a:r>
            <a:endParaRPr lang="ru-RU" sz="16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AC9A867-A98B-AFE2-18D2-C5FF8E85B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9410" y="5198138"/>
            <a:ext cx="468000" cy="4680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C335429-2AC2-6402-5681-47864811D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7191" y="4500204"/>
            <a:ext cx="468000" cy="468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672BE8E-0F4A-8FF7-F7EB-37C883B4C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00303" y="5847530"/>
            <a:ext cx="485775" cy="48577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120EA08-0ACC-AEDF-36AB-DBDE0BF98E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98616" y="5176600"/>
            <a:ext cx="504000" cy="504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BFB9A4A-BD21-CB83-9A02-69EE344F83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17592" y="4496996"/>
            <a:ext cx="468000" cy="4680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D6B6D4C-5971-47B1-612D-4B47E4472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22891" y="5829892"/>
            <a:ext cx="468001" cy="468001"/>
          </a:xfrm>
          <a:prstGeom prst="rect">
            <a:avLst/>
          </a:prstGeom>
        </p:spPr>
      </p:pic>
      <p:pic>
        <p:nvPicPr>
          <p:cNvPr id="62" name="Рисунок 6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EFCA6C5-2FCF-B27B-3E6E-36993604800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13" y="3148076"/>
            <a:ext cx="2183427" cy="67030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2C4BACC-166C-8B33-C34F-031F6D0933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48" y="3207881"/>
            <a:ext cx="576000" cy="576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A40822D-8E7D-39F1-666D-2DFF1BAF143C}"/>
              </a:ext>
            </a:extLst>
          </p:cNvPr>
          <p:cNvSpPr txBox="1"/>
          <p:nvPr/>
        </p:nvSpPr>
        <p:spPr>
          <a:xfrm>
            <a:off x="9242220" y="3308088"/>
            <a:ext cx="128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cap="all">
                <a:solidFill>
                  <a:schemeClr val="bg2">
                    <a:lumMod val="2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ФФОМС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35F8F2B0-D0D8-1E8B-9267-818D1DC8651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1"/>
          <a:stretch/>
        </p:blipFill>
        <p:spPr>
          <a:xfrm>
            <a:off x="4866501" y="3214751"/>
            <a:ext cx="24881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5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4D0B578E-BE19-D3C6-B06D-11E4A54D67DF}"/>
              </a:ext>
            </a:extLst>
          </p:cNvPr>
          <p:cNvCxnSpPr/>
          <p:nvPr/>
        </p:nvCxnSpPr>
        <p:spPr>
          <a:xfrm>
            <a:off x="1791850" y="4320988"/>
            <a:ext cx="860830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D9262609-AB50-CF54-5258-BADA72E347B3}"/>
              </a:ext>
            </a:extLst>
          </p:cNvPr>
          <p:cNvCxnSpPr/>
          <p:nvPr/>
        </p:nvCxnSpPr>
        <p:spPr>
          <a:xfrm>
            <a:off x="1808688" y="1550895"/>
            <a:ext cx="8608300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ОХВАТ ПРОДУКТАМИ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3A89C82-F231-4A9B-B0A4-6E926C95AEF7}"/>
              </a:ext>
            </a:extLst>
          </p:cNvPr>
          <p:cNvSpPr/>
          <p:nvPr/>
        </p:nvSpPr>
        <p:spPr>
          <a:xfrm>
            <a:off x="1781793" y="2245213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endParaRPr lang="ru-RU" sz="1600" b="1">
              <a:latin typeface="Rostelecom Basis" panose="020B05030306040401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E2BA38-A76B-82FE-3DA7-32EE570EE47C}"/>
              </a:ext>
            </a:extLst>
          </p:cNvPr>
          <p:cNvSpPr txBox="1"/>
          <p:nvPr/>
        </p:nvSpPr>
        <p:spPr>
          <a:xfrm>
            <a:off x="2251999" y="2831294"/>
            <a:ext cx="187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Медицинских организаций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3A3117E-0F07-99A9-160B-E69DD2BA6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8126" y="2435199"/>
            <a:ext cx="791069" cy="7910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80C54E2-4BFC-0282-418C-EE19A8F4979D}"/>
              </a:ext>
            </a:extLst>
          </p:cNvPr>
          <p:cNvSpPr txBox="1"/>
          <p:nvPr/>
        </p:nvSpPr>
        <p:spPr>
          <a:xfrm>
            <a:off x="2225100" y="2260558"/>
            <a:ext cx="164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500+ 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58DD73A6-D09E-5BCF-705D-1C555B766C8F}"/>
              </a:ext>
            </a:extLst>
          </p:cNvPr>
          <p:cNvSpPr/>
          <p:nvPr/>
        </p:nvSpPr>
        <p:spPr>
          <a:xfrm>
            <a:off x="5405217" y="2245213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endParaRPr lang="ru-RU" sz="1600" b="1">
              <a:latin typeface="Rostelecom Basis" panose="020B05030306040401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76B030-5769-289A-FC54-34F6CE2CC446}"/>
              </a:ext>
            </a:extLst>
          </p:cNvPr>
          <p:cNvSpPr txBox="1"/>
          <p:nvPr/>
        </p:nvSpPr>
        <p:spPr>
          <a:xfrm>
            <a:off x="5929769" y="2831294"/>
            <a:ext cx="187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Тысяч </a:t>
            </a:r>
            <a:b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врачей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F31873-ED44-E1E7-61C4-113A921BD7FC}"/>
              </a:ext>
            </a:extLst>
          </p:cNvPr>
          <p:cNvSpPr txBox="1"/>
          <p:nvPr/>
        </p:nvSpPr>
        <p:spPr>
          <a:xfrm>
            <a:off x="5911839" y="2260558"/>
            <a:ext cx="164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250  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22C01D8-FB05-3431-1E93-A777F6355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0542" y="2442400"/>
            <a:ext cx="793393" cy="793393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DC8BF4E5-7B3B-E661-4B06-09A577E455B5}"/>
              </a:ext>
            </a:extLst>
          </p:cNvPr>
          <p:cNvSpPr/>
          <p:nvPr/>
        </p:nvSpPr>
        <p:spPr>
          <a:xfrm>
            <a:off x="8705911" y="2257871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endParaRPr lang="ru-RU" sz="1600" b="1">
              <a:latin typeface="Rostelecom Basis" panose="020B05030306040401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B7C3522-4F13-0C47-E644-4CBDB0149D4F}"/>
              </a:ext>
            </a:extLst>
          </p:cNvPr>
          <p:cNvSpPr txBox="1"/>
          <p:nvPr/>
        </p:nvSpPr>
        <p:spPr>
          <a:xfrm>
            <a:off x="9203008" y="2834987"/>
            <a:ext cx="1521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ru-RU" sz="1600" b="1" err="1">
                <a:latin typeface="Roboto" panose="02000000000000000000" pitchFamily="2" charset="0"/>
                <a:ea typeface="Roboto" panose="02000000000000000000" pitchFamily="2" charset="0"/>
              </a:rPr>
              <a:t>убъектов</a:t>
            </a:r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 России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B49BFB-C994-1845-AA8A-B3729DE4EB8C}"/>
              </a:ext>
            </a:extLst>
          </p:cNvPr>
          <p:cNvSpPr txBox="1"/>
          <p:nvPr/>
        </p:nvSpPr>
        <p:spPr>
          <a:xfrm>
            <a:off x="9203008" y="2273216"/>
            <a:ext cx="1647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49  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C8349CA-CC6F-204E-FDE2-B8E9E1732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4915" y="2528125"/>
            <a:ext cx="646332" cy="64633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37E1AB5-DAA8-6424-BD17-2985FBDAFA35}"/>
              </a:ext>
            </a:extLst>
          </p:cNvPr>
          <p:cNvSpPr txBox="1"/>
          <p:nvPr/>
        </p:nvSpPr>
        <p:spPr>
          <a:xfrm>
            <a:off x="4387278" y="1312657"/>
            <a:ext cx="3420000" cy="46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t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chemeClr val="accent1"/>
                </a:solidFill>
                <a:latin typeface="Rostelecom Basis" panose="020B0503030604040103" pitchFamily="34" charset="0"/>
              </a:rPr>
              <a:t>Здравоохранение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C81865-7930-A8FB-D7AF-D3BC51EDDF21}"/>
              </a:ext>
            </a:extLst>
          </p:cNvPr>
          <p:cNvSpPr txBox="1"/>
          <p:nvPr/>
        </p:nvSpPr>
        <p:spPr>
          <a:xfrm>
            <a:off x="4392481" y="4086132"/>
            <a:ext cx="3420000" cy="46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tIns="72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>
                <a:solidFill>
                  <a:schemeClr val="accent1"/>
                </a:solidFill>
                <a:latin typeface="Rostelecom Basis" panose="020B0503030604040103" pitchFamily="34" charset="0"/>
              </a:rPr>
              <a:t>Население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0E7DD79-C46C-95B2-0D5C-A457504BCD81}"/>
              </a:ext>
            </a:extLst>
          </p:cNvPr>
          <p:cNvSpPr txBox="1"/>
          <p:nvPr/>
        </p:nvSpPr>
        <p:spPr>
          <a:xfrm>
            <a:off x="4828939" y="5090206"/>
            <a:ext cx="40347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/>
              <a:t>Запись на прием к врачу</a:t>
            </a:r>
          </a:p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/>
              <a:t>Электронный полис ОМС</a:t>
            </a:r>
          </a:p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/>
              <a:t>Медицинские документы на ЕПГУ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A919E8-2670-AC5C-8EA2-78D5AD37BF94}"/>
              </a:ext>
            </a:extLst>
          </p:cNvPr>
          <p:cNvSpPr txBox="1"/>
          <p:nvPr/>
        </p:nvSpPr>
        <p:spPr>
          <a:xfrm>
            <a:off x="8413204" y="5090206"/>
            <a:ext cx="30416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/>
              <a:t>Вакцинация</a:t>
            </a:r>
          </a:p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/>
              <a:t>Медицинские справки</a:t>
            </a:r>
          </a:p>
          <a:p>
            <a:pPr marL="180000" indent="-1800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400"/>
              <a:t>Реестр костного мозга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8C35B46A-E444-2A12-079D-EA0749CEAC3C}"/>
              </a:ext>
            </a:extLst>
          </p:cNvPr>
          <p:cNvSpPr/>
          <p:nvPr/>
        </p:nvSpPr>
        <p:spPr>
          <a:xfrm>
            <a:off x="1780961" y="4903043"/>
            <a:ext cx="1296000" cy="1296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/>
            <a:endParaRPr lang="ru-RU" sz="1600" b="1">
              <a:latin typeface="Rostelecom Basis" panose="020B05030306040401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79E472-0412-0071-D57E-EAEA1DD04D19}"/>
              </a:ext>
            </a:extLst>
          </p:cNvPr>
          <p:cNvSpPr txBox="1"/>
          <p:nvPr/>
        </p:nvSpPr>
        <p:spPr>
          <a:xfrm>
            <a:off x="2853753" y="5051601"/>
            <a:ext cx="864853" cy="4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600" b="1">
                <a:solidFill>
                  <a:schemeClr val="accent1"/>
                </a:solidFill>
                <a:latin typeface="Rostelecom Basis" panose="020B0503030604040103" pitchFamily="34" charset="0"/>
              </a:rPr>
              <a:t>Млн</a:t>
            </a:r>
          </a:p>
          <a:p>
            <a:pPr>
              <a:lnSpc>
                <a:spcPct val="70000"/>
              </a:lnSpc>
            </a:pPr>
            <a:r>
              <a:rPr lang="ru-RU" sz="1600" b="1">
                <a:solidFill>
                  <a:schemeClr val="accent1"/>
                </a:solidFill>
                <a:latin typeface="Rostelecom Basis" panose="020B0503030604040103" pitchFamily="34" charset="0"/>
              </a:rPr>
              <a:t>чел.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978AAC-9221-FFD3-9F03-0689CB8438CE}"/>
              </a:ext>
            </a:extLst>
          </p:cNvPr>
          <p:cNvSpPr txBox="1"/>
          <p:nvPr/>
        </p:nvSpPr>
        <p:spPr>
          <a:xfrm>
            <a:off x="2251724" y="4918388"/>
            <a:ext cx="901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22  </a:t>
            </a:r>
            <a:endParaRPr lang="ru-RU" sz="360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30EC98A-AB23-B66A-9F1A-9A2EA0EC5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9235" y="5201044"/>
            <a:ext cx="720000" cy="72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C6FF64F-DDEF-AE82-2728-1D78D5679AE4}"/>
              </a:ext>
            </a:extLst>
          </p:cNvPr>
          <p:cNvSpPr txBox="1"/>
          <p:nvPr/>
        </p:nvSpPr>
        <p:spPr>
          <a:xfrm>
            <a:off x="2251724" y="5464487"/>
            <a:ext cx="2176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latin typeface="Roboto" panose="02000000000000000000" pitchFamily="2" charset="0"/>
                <a:ea typeface="Roboto" panose="02000000000000000000" pitchFamily="2" charset="0"/>
              </a:rPr>
              <a:t>Воспользовались сервисами на ЕПГУ</a:t>
            </a:r>
          </a:p>
        </p:txBody>
      </p:sp>
    </p:spTree>
    <p:extLst>
      <p:ext uri="{BB962C8B-B14F-4D97-AF65-F5344CB8AC3E}">
        <p14:creationId xmlns:p14="http://schemas.microsoft.com/office/powerpoint/2010/main" val="27355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4F94F3D-8B21-0B48-A39C-40B8F1D25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9" y="1750427"/>
            <a:ext cx="8255222" cy="5503481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D940440-1595-A55B-86D1-91583BD6373C}"/>
              </a:ext>
            </a:extLst>
          </p:cNvPr>
          <p:cNvSpPr/>
          <p:nvPr/>
        </p:nvSpPr>
        <p:spPr>
          <a:xfrm rot="16200000">
            <a:off x="3538380" y="-2380611"/>
            <a:ext cx="1852251" cy="890179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0E83DB5-B60B-8B95-DF49-F644F7660F4F}"/>
              </a:ext>
            </a:extLst>
          </p:cNvPr>
          <p:cNvSpPr/>
          <p:nvPr/>
        </p:nvSpPr>
        <p:spPr>
          <a:xfrm>
            <a:off x="6364432" y="0"/>
            <a:ext cx="2074718" cy="686356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C6B2FA9A-DFA0-7B17-FECE-9AA4CACDC0C5}"/>
              </a:ext>
            </a:extLst>
          </p:cNvPr>
          <p:cNvSpPr/>
          <p:nvPr/>
        </p:nvSpPr>
        <p:spPr>
          <a:xfrm>
            <a:off x="9020313" y="1498328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 kern="1200"/>
              <a:t>Регистры </a:t>
            </a:r>
            <a:br>
              <a:rPr lang="ru-RU" sz="1200" kern="1200"/>
            </a:br>
            <a:r>
              <a:rPr lang="ru-RU" sz="1200" kern="1200"/>
              <a:t>мед организаций </a:t>
            </a:r>
            <a:br>
              <a:rPr lang="ru-RU" sz="1200" kern="1200"/>
            </a:br>
            <a:r>
              <a:rPr lang="ru-RU" sz="1200" kern="1200"/>
              <a:t>и мед работников</a:t>
            </a: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66016312-64CA-6249-F69E-5F3A337CDC3E}"/>
              </a:ext>
            </a:extLst>
          </p:cNvPr>
          <p:cNvSpPr/>
          <p:nvPr/>
        </p:nvSpPr>
        <p:spPr>
          <a:xfrm>
            <a:off x="9011009" y="2463358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 kern="1200"/>
              <a:t>Реестр нормативно-справочно</a:t>
            </a:r>
            <a:r>
              <a:rPr lang="ru-RU" sz="1200"/>
              <a:t>й информации</a:t>
            </a:r>
            <a:endParaRPr lang="ru-RU" sz="1200" kern="120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F029CA31-3865-D1A4-1BBD-C67E45271261}"/>
              </a:ext>
            </a:extLst>
          </p:cNvPr>
          <p:cNvSpPr/>
          <p:nvPr/>
        </p:nvSpPr>
        <p:spPr>
          <a:xfrm>
            <a:off x="9011009" y="3428388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sz="1200" kern="1200"/>
              <a:t>BI</a:t>
            </a:r>
            <a:endParaRPr lang="ru-RU" sz="1200" kern="120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251718C-1E92-6F74-D564-9FC8AB60A72A}"/>
              </a:ext>
            </a:extLst>
          </p:cNvPr>
          <p:cNvSpPr/>
          <p:nvPr/>
        </p:nvSpPr>
        <p:spPr>
          <a:xfrm>
            <a:off x="9011009" y="4393418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r>
              <a:rPr lang="ru-RU" sz="1200"/>
              <a:t>Реестр электронных медицинских документов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DABD22D0-354C-26B1-0EE1-B7DBB192854F}"/>
              </a:ext>
            </a:extLst>
          </p:cNvPr>
          <p:cNvSpPr/>
          <p:nvPr/>
        </p:nvSpPr>
        <p:spPr>
          <a:xfrm>
            <a:off x="9028691" y="5358450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/>
              <a:t>Специализированные регистры пациентов </a:t>
            </a:r>
            <a:br>
              <a:rPr lang="ru-RU" sz="1200"/>
            </a:br>
            <a:r>
              <a:rPr lang="ru-RU" sz="1200"/>
              <a:t>по отдельным нозологиям</a:t>
            </a:r>
            <a:endParaRPr lang="ru-RU" sz="1200" kern="120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D4056445-4224-A1D0-45DF-97B2419BC5D1}"/>
              </a:ext>
            </a:extLst>
          </p:cNvPr>
          <p:cNvSpPr/>
          <p:nvPr/>
        </p:nvSpPr>
        <p:spPr>
          <a:xfrm>
            <a:off x="6482506" y="4396800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 kern="1200"/>
              <a:t>Реестр </a:t>
            </a:r>
            <a:br>
              <a:rPr lang="ru-RU" sz="1200" kern="1200"/>
            </a:br>
            <a:r>
              <a:rPr lang="ru-RU" sz="1200" kern="1200"/>
              <a:t>лекарственных препаратов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969A5583-EC3D-1811-64FD-AD20C092E1A5}"/>
              </a:ext>
            </a:extLst>
          </p:cNvPr>
          <p:cNvSpPr/>
          <p:nvPr/>
        </p:nvSpPr>
        <p:spPr>
          <a:xfrm>
            <a:off x="6482506" y="2466918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 kern="1200" err="1"/>
              <a:t>Геоинформацион</a:t>
            </a:r>
            <a:r>
              <a:rPr lang="ru-RU" sz="1200" kern="1200"/>
              <a:t>- </a:t>
            </a:r>
            <a:br>
              <a:rPr lang="ru-RU" sz="1200" kern="1200"/>
            </a:br>
            <a:r>
              <a:rPr lang="ru-RU" sz="1200" kern="1200"/>
              <a:t>ная подсистема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2A5A63CD-208B-21D9-E98D-936807422918}"/>
              </a:ext>
            </a:extLst>
          </p:cNvPr>
          <p:cNvSpPr/>
          <p:nvPr/>
        </p:nvSpPr>
        <p:spPr>
          <a:xfrm>
            <a:off x="6482506" y="1501977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 kern="1200"/>
              <a:t>Электронная регистратура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1" y="2"/>
            <a:ext cx="8794375" cy="12747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+mn-lt"/>
                <a:ea typeface="Roboto Thin" panose="02000000000000000000" pitchFamily="2" charset="0"/>
                <a:cs typeface="+mj-cs"/>
              </a:rPr>
              <a:t>ПРОЕКТЫ ПО ЕГИСЗ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5BCE8F-21BE-811F-74F8-7617D7D9320C}"/>
              </a:ext>
            </a:extLst>
          </p:cNvPr>
          <p:cNvSpPr txBox="1"/>
          <p:nvPr/>
        </p:nvSpPr>
        <p:spPr>
          <a:xfrm>
            <a:off x="968897" y="1396255"/>
            <a:ext cx="50878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01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>
                <a:ea typeface="Roboto" panose="02000000000000000000" pitchFamily="2" charset="0"/>
              </a:rPr>
              <a:t>В части развития ЕГИСЗ мы осуществляем </a:t>
            </a:r>
            <a:br>
              <a:rPr lang="en-US" sz="2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разработку, эксплуатацию и развитие</a:t>
            </a:r>
            <a:br>
              <a:rPr lang="en-US" sz="20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подсистем и компонентов</a:t>
            </a:r>
            <a:endParaRPr lang="ru-RU" sz="2000" b="1">
              <a:solidFill>
                <a:schemeClr val="accent1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3809745-FE21-AA4D-320D-FB3C736D6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116" y="441304"/>
            <a:ext cx="363598" cy="337835"/>
          </a:xfrm>
        </p:spPr>
        <p:txBody>
          <a:bodyPr/>
          <a:lstStyle/>
          <a:p>
            <a:fld id="{00D99146-E8E9-48C8-9726-BF4BD8A83BAE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D78FA4DF-51BC-22AB-46DA-6CC4AA2D28B7}"/>
              </a:ext>
            </a:extLst>
          </p:cNvPr>
          <p:cNvSpPr/>
          <p:nvPr/>
        </p:nvSpPr>
        <p:spPr>
          <a:xfrm>
            <a:off x="6468864" y="5361740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/>
              <a:t>Интегрированная электронная медицинская карта</a:t>
            </a:r>
            <a:endParaRPr lang="ru-RU" sz="1200" kern="120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395964EC-472D-B1D3-42AB-D1CC3691B3BC}"/>
              </a:ext>
            </a:extLst>
          </p:cNvPr>
          <p:cNvSpPr/>
          <p:nvPr/>
        </p:nvSpPr>
        <p:spPr>
          <a:xfrm>
            <a:off x="6482506" y="3431859"/>
            <a:ext cx="1908000" cy="792000"/>
          </a:xfrm>
          <a:custGeom>
            <a:avLst/>
            <a:gdLst>
              <a:gd name="connsiteX0" fmla="*/ 0 w 1538633"/>
              <a:gd name="connsiteY0" fmla="*/ 128222 h 769316"/>
              <a:gd name="connsiteX1" fmla="*/ 128222 w 1538633"/>
              <a:gd name="connsiteY1" fmla="*/ 0 h 769316"/>
              <a:gd name="connsiteX2" fmla="*/ 1410411 w 1538633"/>
              <a:gd name="connsiteY2" fmla="*/ 0 h 769316"/>
              <a:gd name="connsiteX3" fmla="*/ 1538633 w 1538633"/>
              <a:gd name="connsiteY3" fmla="*/ 128222 h 769316"/>
              <a:gd name="connsiteX4" fmla="*/ 1538633 w 1538633"/>
              <a:gd name="connsiteY4" fmla="*/ 641094 h 769316"/>
              <a:gd name="connsiteX5" fmla="*/ 1410411 w 1538633"/>
              <a:gd name="connsiteY5" fmla="*/ 769316 h 769316"/>
              <a:gd name="connsiteX6" fmla="*/ 128222 w 1538633"/>
              <a:gd name="connsiteY6" fmla="*/ 769316 h 769316"/>
              <a:gd name="connsiteX7" fmla="*/ 0 w 1538633"/>
              <a:gd name="connsiteY7" fmla="*/ 641094 h 769316"/>
              <a:gd name="connsiteX8" fmla="*/ 0 w 1538633"/>
              <a:gd name="connsiteY8" fmla="*/ 128222 h 76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633" h="769316">
                <a:moveTo>
                  <a:pt x="0" y="128222"/>
                </a:moveTo>
                <a:cubicBezTo>
                  <a:pt x="0" y="57407"/>
                  <a:pt x="57407" y="0"/>
                  <a:pt x="128222" y="0"/>
                </a:cubicBezTo>
                <a:lnTo>
                  <a:pt x="1410411" y="0"/>
                </a:lnTo>
                <a:cubicBezTo>
                  <a:pt x="1481226" y="0"/>
                  <a:pt x="1538633" y="57407"/>
                  <a:pt x="1538633" y="128222"/>
                </a:cubicBezTo>
                <a:lnTo>
                  <a:pt x="1538633" y="641094"/>
                </a:lnTo>
                <a:cubicBezTo>
                  <a:pt x="1538633" y="711909"/>
                  <a:pt x="1481226" y="769316"/>
                  <a:pt x="1410411" y="769316"/>
                </a:cubicBezTo>
                <a:lnTo>
                  <a:pt x="128222" y="769316"/>
                </a:lnTo>
                <a:cubicBezTo>
                  <a:pt x="57407" y="769316"/>
                  <a:pt x="0" y="711909"/>
                  <a:pt x="0" y="641094"/>
                </a:cubicBezTo>
                <a:lnTo>
                  <a:pt x="0" y="1282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" tIns="75655" rIns="75655" bIns="75655" numCol="1" spcCol="1270" anchor="ctr" anchorCtr="0">
            <a:noAutofit/>
          </a:bodyPr>
          <a:lstStyle/>
          <a:p>
            <a:pPr marL="0" lvl="0" indent="0" defTabSz="444500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ru-RU" sz="1200"/>
              <a:t>Подсистема мониторинга </a:t>
            </a:r>
            <a:br>
              <a:rPr lang="ru-RU" sz="1200"/>
            </a:br>
            <a:r>
              <a:rPr lang="ru-RU" sz="1200"/>
              <a:t>и контроля закупок</a:t>
            </a:r>
            <a:endParaRPr lang="ru-RU" sz="1200" kern="120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B3475E5-5F20-4107-583F-DFD3832F4848}"/>
              </a:ext>
            </a:extLst>
          </p:cNvPr>
          <p:cNvSpPr/>
          <p:nvPr/>
        </p:nvSpPr>
        <p:spPr>
          <a:xfrm>
            <a:off x="6240463" y="1268413"/>
            <a:ext cx="5148262" cy="5150316"/>
          </a:xfrm>
          <a:prstGeom prst="roundRect">
            <a:avLst>
              <a:gd name="adj" fmla="val 5188"/>
            </a:avLst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авая круглая скобка 21">
            <a:extLst>
              <a:ext uri="{FF2B5EF4-FFF2-40B4-BE49-F238E27FC236}">
                <a16:creationId xmlns:a16="http://schemas.microsoft.com/office/drawing/2014/main" id="{0750F805-9B64-2E8E-B86F-BA104FC5D85C}"/>
              </a:ext>
            </a:extLst>
          </p:cNvPr>
          <p:cNvSpPr/>
          <p:nvPr/>
        </p:nvSpPr>
        <p:spPr>
          <a:xfrm rot="5400000">
            <a:off x="2881308" y="277194"/>
            <a:ext cx="208580" cy="4194777"/>
          </a:xfrm>
          <a:prstGeom prst="rightBracket">
            <a:avLst>
              <a:gd name="adj" fmla="val 104634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FBF3B82-A5C2-B13C-637B-B8183FEE06F7}"/>
              </a:ext>
            </a:extLst>
          </p:cNvPr>
          <p:cNvCxnSpPr>
            <a:stCxn id="22" idx="2"/>
          </p:cNvCxnSpPr>
          <p:nvPr/>
        </p:nvCxnSpPr>
        <p:spPr>
          <a:xfrm flipH="1">
            <a:off x="2976278" y="2478873"/>
            <a:ext cx="9320" cy="452586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B8E9D38-61AD-C095-8D8A-2FBA2E47A13F}"/>
              </a:ext>
            </a:extLst>
          </p:cNvPr>
          <p:cNvCxnSpPr/>
          <p:nvPr/>
        </p:nvCxnSpPr>
        <p:spPr>
          <a:xfrm>
            <a:off x="2959841" y="2931459"/>
            <a:ext cx="3276000" cy="0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4C882961-438F-1A87-DBCB-8BF38B641AF0}"/>
              </a:ext>
            </a:extLst>
          </p:cNvPr>
          <p:cNvSpPr/>
          <p:nvPr/>
        </p:nvSpPr>
        <p:spPr>
          <a:xfrm>
            <a:off x="8153557" y="1651996"/>
            <a:ext cx="468000" cy="46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251CBE0-2D46-E1D3-DE0E-237BEB7543D2}"/>
              </a:ext>
            </a:extLst>
          </p:cNvPr>
          <p:cNvGrpSpPr/>
          <p:nvPr/>
        </p:nvGrpSpPr>
        <p:grpSpPr>
          <a:xfrm>
            <a:off x="10681974" y="1651996"/>
            <a:ext cx="468000" cy="468000"/>
            <a:chOff x="8151666" y="798067"/>
            <a:chExt cx="540000" cy="540000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7792AC40-92CE-D4F5-4098-558C520C048D}"/>
                </a:ext>
              </a:extLst>
            </p:cNvPr>
            <p:cNvSpPr/>
            <p:nvPr/>
          </p:nvSpPr>
          <p:spPr>
            <a:xfrm>
              <a:off x="8151666" y="798067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94711DC-70EB-D198-6039-CA2DE5EF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74144" y="913423"/>
              <a:ext cx="290769" cy="29076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4617158-B4FB-CA7C-6038-A7734D0CAFB3}"/>
              </a:ext>
            </a:extLst>
          </p:cNvPr>
          <p:cNvGrpSpPr/>
          <p:nvPr/>
        </p:nvGrpSpPr>
        <p:grpSpPr>
          <a:xfrm>
            <a:off x="8153557" y="2648049"/>
            <a:ext cx="468000" cy="468000"/>
            <a:chOff x="5416800" y="3606340"/>
            <a:chExt cx="540000" cy="540000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DA4CE088-6888-B41E-6680-904B2956E3F1}"/>
                </a:ext>
              </a:extLst>
            </p:cNvPr>
            <p:cNvSpPr/>
            <p:nvPr/>
          </p:nvSpPr>
          <p:spPr>
            <a:xfrm>
              <a:off x="5416800" y="3606340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2D58317E-CBC3-BC06-C86F-ADAA42FCF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31125" y="3716119"/>
              <a:ext cx="324000" cy="32400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8D37A1D-AB94-B69A-C736-2BF110B6CA01}"/>
              </a:ext>
            </a:extLst>
          </p:cNvPr>
          <p:cNvGrpSpPr/>
          <p:nvPr/>
        </p:nvGrpSpPr>
        <p:grpSpPr>
          <a:xfrm>
            <a:off x="10681974" y="2649833"/>
            <a:ext cx="468000" cy="468000"/>
            <a:chOff x="-5627834" y="4455640"/>
            <a:chExt cx="540000" cy="540000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14A377A-FC04-7805-6BAE-9E6D2816B0B6}"/>
                </a:ext>
              </a:extLst>
            </p:cNvPr>
            <p:cNvSpPr/>
            <p:nvPr/>
          </p:nvSpPr>
          <p:spPr>
            <a:xfrm>
              <a:off x="-5627834" y="4455640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EFFFA102-92CB-5594-C3EB-3652EF8C0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5520476" y="4569360"/>
              <a:ext cx="324000" cy="32400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ECEF6969-EA14-495F-956B-65652D7D7A9D}"/>
              </a:ext>
            </a:extLst>
          </p:cNvPr>
          <p:cNvGrpSpPr/>
          <p:nvPr/>
        </p:nvGrpSpPr>
        <p:grpSpPr>
          <a:xfrm>
            <a:off x="10675624" y="4555952"/>
            <a:ext cx="468000" cy="468000"/>
            <a:chOff x="-3083917" y="2758273"/>
            <a:chExt cx="540000" cy="54000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7271885F-5276-FF83-606B-52B8C0E48DAE}"/>
                </a:ext>
              </a:extLst>
            </p:cNvPr>
            <p:cNvSpPr/>
            <p:nvPr/>
          </p:nvSpPr>
          <p:spPr>
            <a:xfrm>
              <a:off x="-3083917" y="2758273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1F138A0-4C8B-4830-5130-26A8754D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963678" y="2881803"/>
              <a:ext cx="290769" cy="29076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9D67200D-10BD-1BE0-D2AB-3A0D9F246109}"/>
              </a:ext>
            </a:extLst>
          </p:cNvPr>
          <p:cNvGrpSpPr/>
          <p:nvPr/>
        </p:nvGrpSpPr>
        <p:grpSpPr>
          <a:xfrm>
            <a:off x="8147207" y="3599078"/>
            <a:ext cx="468000" cy="468000"/>
            <a:chOff x="-3083917" y="4448819"/>
            <a:chExt cx="540000" cy="540000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C213C4C8-9DB8-1A53-4B43-B8BEF292D853}"/>
                </a:ext>
              </a:extLst>
            </p:cNvPr>
            <p:cNvSpPr/>
            <p:nvPr/>
          </p:nvSpPr>
          <p:spPr>
            <a:xfrm>
              <a:off x="-3083917" y="4448819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05E9BE4-1F7E-3405-7E5E-0B451D12B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3048784" y="4485673"/>
              <a:ext cx="468000" cy="46800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04EDF3-F00C-B0A6-D6AB-D186B90D7D83}"/>
              </a:ext>
            </a:extLst>
          </p:cNvPr>
          <p:cNvGrpSpPr/>
          <p:nvPr/>
        </p:nvGrpSpPr>
        <p:grpSpPr>
          <a:xfrm>
            <a:off x="10685211" y="3602161"/>
            <a:ext cx="468000" cy="468000"/>
            <a:chOff x="-540000" y="2758273"/>
            <a:chExt cx="540000" cy="540000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B09F4A5C-963A-08A5-AAF3-2DD3C062EF70}"/>
                </a:ext>
              </a:extLst>
            </p:cNvPr>
            <p:cNvSpPr/>
            <p:nvPr/>
          </p:nvSpPr>
          <p:spPr>
            <a:xfrm>
              <a:off x="-540000" y="2758273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2FBFDC58-F8C2-691E-8816-6669C83D9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410534" y="2878425"/>
              <a:ext cx="290769" cy="290769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5F824D2-2375-ACD0-4D66-1CC688E20025}"/>
              </a:ext>
            </a:extLst>
          </p:cNvPr>
          <p:cNvGrpSpPr/>
          <p:nvPr/>
        </p:nvGrpSpPr>
        <p:grpSpPr>
          <a:xfrm>
            <a:off x="10698931" y="5540304"/>
            <a:ext cx="468000" cy="468000"/>
            <a:chOff x="-540000" y="4448819"/>
            <a:chExt cx="540000" cy="540000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4254CAD2-395E-A08A-5486-F58064227504}"/>
                </a:ext>
              </a:extLst>
            </p:cNvPr>
            <p:cNvSpPr/>
            <p:nvPr/>
          </p:nvSpPr>
          <p:spPr>
            <a:xfrm>
              <a:off x="-540000" y="4448819"/>
              <a:ext cx="540000" cy="54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63A87E6-0447-E4A8-49DE-D1D624739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417501" y="4590856"/>
              <a:ext cx="290769" cy="290769"/>
            </a:xfrm>
            <a:prstGeom prst="rect">
              <a:avLst/>
            </a:prstGeom>
          </p:spPr>
        </p:pic>
      </p:grpSp>
      <p:sp>
        <p:nvSpPr>
          <p:cNvPr id="80" name="Овал 79">
            <a:extLst>
              <a:ext uri="{FF2B5EF4-FFF2-40B4-BE49-F238E27FC236}">
                <a16:creationId xmlns:a16="http://schemas.microsoft.com/office/drawing/2014/main" id="{51AE1217-9AE9-84FD-8DE6-346B00273EB0}"/>
              </a:ext>
            </a:extLst>
          </p:cNvPr>
          <p:cNvSpPr/>
          <p:nvPr/>
        </p:nvSpPr>
        <p:spPr>
          <a:xfrm>
            <a:off x="8153557" y="4558789"/>
            <a:ext cx="468000" cy="46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FACD966B-8E8A-D4EC-FD2F-276F9CC2482A}"/>
              </a:ext>
            </a:extLst>
          </p:cNvPr>
          <p:cNvSpPr/>
          <p:nvPr/>
        </p:nvSpPr>
        <p:spPr>
          <a:xfrm>
            <a:off x="8147207" y="5544043"/>
            <a:ext cx="468000" cy="46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4695DAC-A712-FFD9-4014-26458B8B05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50481" y="4656368"/>
            <a:ext cx="252000" cy="252000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C54CAFE2-8396-4218-84F7-4BB26C84175A}"/>
              </a:ext>
            </a:extLst>
          </p:cNvPr>
          <p:cNvGrpSpPr/>
          <p:nvPr/>
        </p:nvGrpSpPr>
        <p:grpSpPr>
          <a:xfrm>
            <a:off x="6099436" y="2788975"/>
            <a:ext cx="288000" cy="288000"/>
            <a:chOff x="5486400" y="2819400"/>
            <a:chExt cx="1219200" cy="1219200"/>
          </a:xfrm>
        </p:grpSpPr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58B29008-EF74-F62B-16F5-5D2D8042F0CE}"/>
                </a:ext>
              </a:extLst>
            </p:cNvPr>
            <p:cNvSpPr/>
            <p:nvPr/>
          </p:nvSpPr>
          <p:spPr>
            <a:xfrm>
              <a:off x="5486400" y="2819400"/>
              <a:ext cx="1219200" cy="1219200"/>
            </a:xfrm>
            <a:custGeom>
              <a:avLst/>
              <a:gdLst>
                <a:gd name="connsiteX0" fmla="*/ 1219200 w 1219200"/>
                <a:gd name="connsiteY0" fmla="*/ 609600 h 1219200"/>
                <a:gd name="connsiteX1" fmla="*/ 609600 w 1219200"/>
                <a:gd name="connsiteY1" fmla="*/ 1219200 h 1219200"/>
                <a:gd name="connsiteX2" fmla="*/ 0 w 1219200"/>
                <a:gd name="connsiteY2" fmla="*/ 609600 h 1219200"/>
                <a:gd name="connsiteX3" fmla="*/ 609600 w 1219200"/>
                <a:gd name="connsiteY3" fmla="*/ 0 h 1219200"/>
                <a:gd name="connsiteX4" fmla="*/ 1219200 w 1219200"/>
                <a:gd name="connsiteY4" fmla="*/ 6096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219200">
                  <a:moveTo>
                    <a:pt x="1219200" y="609600"/>
                  </a:moveTo>
                  <a:cubicBezTo>
                    <a:pt x="1219200" y="946273"/>
                    <a:pt x="946273" y="1219200"/>
                    <a:pt x="609600" y="1219200"/>
                  </a:cubicBezTo>
                  <a:cubicBezTo>
                    <a:pt x="272927" y="1219200"/>
                    <a:pt x="0" y="946273"/>
                    <a:pt x="0" y="609600"/>
                  </a:cubicBezTo>
                  <a:cubicBezTo>
                    <a:pt x="0" y="272927"/>
                    <a:pt x="272927" y="0"/>
                    <a:pt x="609600" y="0"/>
                  </a:cubicBezTo>
                  <a:cubicBezTo>
                    <a:pt x="946273" y="0"/>
                    <a:pt x="1219200" y="272927"/>
                    <a:pt x="1219200" y="6096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B256A658-943B-79C0-5AA7-8E38AE19E82E}"/>
                </a:ext>
              </a:extLst>
            </p:cNvPr>
            <p:cNvSpPr/>
            <p:nvPr/>
          </p:nvSpPr>
          <p:spPr>
            <a:xfrm>
              <a:off x="5719762" y="3196590"/>
              <a:ext cx="751522" cy="551497"/>
            </a:xfrm>
            <a:custGeom>
              <a:avLst/>
              <a:gdLst>
                <a:gd name="connsiteX0" fmla="*/ 283845 w 751522"/>
                <a:gd name="connsiteY0" fmla="*/ 548640 h 551497"/>
                <a:gd name="connsiteX1" fmla="*/ 2857 w 751522"/>
                <a:gd name="connsiteY1" fmla="*/ 267652 h 551497"/>
                <a:gd name="connsiteX2" fmla="*/ 2857 w 751522"/>
                <a:gd name="connsiteY2" fmla="*/ 254318 h 551497"/>
                <a:gd name="connsiteX3" fmla="*/ 83820 w 751522"/>
                <a:gd name="connsiteY3" fmla="*/ 173355 h 551497"/>
                <a:gd name="connsiteX4" fmla="*/ 97155 w 751522"/>
                <a:gd name="connsiteY4" fmla="*/ 173355 h 551497"/>
                <a:gd name="connsiteX5" fmla="*/ 290513 w 751522"/>
                <a:gd name="connsiteY5" fmla="*/ 366712 h 551497"/>
                <a:gd name="connsiteX6" fmla="*/ 654368 w 751522"/>
                <a:gd name="connsiteY6" fmla="*/ 2858 h 551497"/>
                <a:gd name="connsiteX7" fmla="*/ 667703 w 751522"/>
                <a:gd name="connsiteY7" fmla="*/ 2858 h 551497"/>
                <a:gd name="connsiteX8" fmla="*/ 748665 w 751522"/>
                <a:gd name="connsiteY8" fmla="*/ 83820 h 551497"/>
                <a:gd name="connsiteX9" fmla="*/ 748665 w 751522"/>
                <a:gd name="connsiteY9" fmla="*/ 97155 h 551497"/>
                <a:gd name="connsiteX10" fmla="*/ 297180 w 751522"/>
                <a:gd name="connsiteY10" fmla="*/ 548640 h 551497"/>
                <a:gd name="connsiteX11" fmla="*/ 283845 w 751522"/>
                <a:gd name="connsiteY11" fmla="*/ 548640 h 55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1522" h="551497">
                  <a:moveTo>
                    <a:pt x="283845" y="548640"/>
                  </a:moveTo>
                  <a:lnTo>
                    <a:pt x="2857" y="267652"/>
                  </a:lnTo>
                  <a:cubicBezTo>
                    <a:pt x="-952" y="263843"/>
                    <a:pt x="-952" y="258127"/>
                    <a:pt x="2857" y="254318"/>
                  </a:cubicBezTo>
                  <a:lnTo>
                    <a:pt x="83820" y="173355"/>
                  </a:lnTo>
                  <a:cubicBezTo>
                    <a:pt x="87630" y="169545"/>
                    <a:pt x="93345" y="169545"/>
                    <a:pt x="97155" y="173355"/>
                  </a:cubicBezTo>
                  <a:lnTo>
                    <a:pt x="290513" y="366712"/>
                  </a:lnTo>
                  <a:lnTo>
                    <a:pt x="654368" y="2858"/>
                  </a:lnTo>
                  <a:cubicBezTo>
                    <a:pt x="658178" y="-953"/>
                    <a:pt x="663893" y="-953"/>
                    <a:pt x="667703" y="2858"/>
                  </a:cubicBezTo>
                  <a:lnTo>
                    <a:pt x="748665" y="83820"/>
                  </a:lnTo>
                  <a:cubicBezTo>
                    <a:pt x="752475" y="87630"/>
                    <a:pt x="752475" y="93345"/>
                    <a:pt x="748665" y="97155"/>
                  </a:cubicBezTo>
                  <a:lnTo>
                    <a:pt x="297180" y="548640"/>
                  </a:lnTo>
                  <a:cubicBezTo>
                    <a:pt x="293370" y="552450"/>
                    <a:pt x="287655" y="552450"/>
                    <a:pt x="283845" y="54864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241E4E8-9121-7916-FD26-1CFCA599E91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39179" y="5623112"/>
            <a:ext cx="288000" cy="2880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E6D54BEC-4117-0309-D119-579DDB8A0B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61453" y="1748860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2"/>
            <a:ext cx="8417856" cy="12684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+mn-lt"/>
                <a:ea typeface="Roboto Thin" panose="02000000000000000000" pitchFamily="2" charset="0"/>
                <a:cs typeface="+mj-cs"/>
              </a:rPr>
              <a:t>НАШИ ПОБЕДЫ В 2022 ГОДУ</a:t>
            </a:r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44D6B3DC-6348-988D-FE9F-AA7832F32DB5}"/>
              </a:ext>
            </a:extLst>
          </p:cNvPr>
          <p:cNvSpPr/>
          <p:nvPr/>
        </p:nvSpPr>
        <p:spPr>
          <a:xfrm rot="5400000">
            <a:off x="7008466" y="-504236"/>
            <a:ext cx="2157545" cy="6383894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2">
                  <a:lumMod val="90000"/>
                </a:schemeClr>
              </a:gs>
              <a:gs pos="31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DE371-52B1-FF03-1196-174101272BB0}"/>
              </a:ext>
            </a:extLst>
          </p:cNvPr>
          <p:cNvSpPr txBox="1"/>
          <p:nvPr/>
        </p:nvSpPr>
        <p:spPr>
          <a:xfrm>
            <a:off x="5951731" y="1607121"/>
            <a:ext cx="5155538" cy="215754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ru-RU" sz="1400">
                <a:solidFill>
                  <a:srgbClr val="000000"/>
                </a:solidFill>
              </a:rPr>
              <a:t>Запись на прием к врачу на витринах </a:t>
            </a:r>
            <a:br>
              <a:rPr lang="ru-RU" sz="1400">
                <a:solidFill>
                  <a:srgbClr val="000000"/>
                </a:solidFill>
              </a:rPr>
            </a:br>
            <a:r>
              <a:rPr lang="ru-RU" sz="1400">
                <a:solidFill>
                  <a:srgbClr val="000000"/>
                </a:solidFill>
              </a:rPr>
              <a:t>данных </a:t>
            </a:r>
            <a:r>
              <a:rPr lang="ru-RU" sz="1400" err="1">
                <a:solidFill>
                  <a:srgbClr val="000000"/>
                </a:solidFill>
              </a:rPr>
              <a:t>Минцифры</a:t>
            </a:r>
            <a:r>
              <a:rPr lang="ru-RU" sz="1400">
                <a:solidFill>
                  <a:srgbClr val="000000"/>
                </a:solidFill>
              </a:rPr>
              <a:t> России</a:t>
            </a: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Медицинские документы он-лайн</a:t>
            </a:r>
            <a:endParaRPr lang="en-US" sz="140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Прикрепление граждан он-лайн</a:t>
            </a: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Получение выписки об аккредитации мед. работника</a:t>
            </a: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ru-RU" sz="1400">
                <a:solidFill>
                  <a:srgbClr val="000000"/>
                </a:solidFill>
              </a:rPr>
              <a:t>Цифровые медицинские свидетельства о рождении </a:t>
            </a:r>
            <a:br>
              <a:rPr lang="ru-RU" sz="1400">
                <a:solidFill>
                  <a:srgbClr val="000000"/>
                </a:solidFill>
              </a:rPr>
            </a:br>
            <a:r>
              <a:rPr lang="ru-RU" sz="1400">
                <a:solidFill>
                  <a:srgbClr val="000000"/>
                </a:solidFill>
              </a:rPr>
              <a:t>(</a:t>
            </a:r>
            <a:r>
              <a:rPr lang="ru-RU" sz="1400" err="1">
                <a:solidFill>
                  <a:srgbClr val="000000"/>
                </a:solidFill>
              </a:rPr>
              <a:t>суперсервис</a:t>
            </a:r>
            <a:r>
              <a:rPr lang="ru-RU" sz="1400">
                <a:solidFill>
                  <a:srgbClr val="000000"/>
                </a:solidFill>
              </a:rPr>
              <a:t> «Рождение ребенка»)</a:t>
            </a:r>
            <a:endParaRPr lang="ru-RU" sz="1400">
              <a:solidFill>
                <a:srgbClr val="000000"/>
              </a:solidFill>
              <a:latin typeface="Roboto Light"/>
            </a:endParaRPr>
          </a:p>
        </p:txBody>
      </p:sp>
      <p:sp>
        <p:nvSpPr>
          <p:cNvPr id="18" name="Прямоугольник: скругленные верхние углы 17">
            <a:extLst>
              <a:ext uri="{FF2B5EF4-FFF2-40B4-BE49-F238E27FC236}">
                <a16:creationId xmlns:a16="http://schemas.microsoft.com/office/drawing/2014/main" id="{34E9365A-E42D-006D-03CB-910BDE60F58F}"/>
              </a:ext>
            </a:extLst>
          </p:cNvPr>
          <p:cNvSpPr/>
          <p:nvPr/>
        </p:nvSpPr>
        <p:spPr>
          <a:xfrm rot="5400000">
            <a:off x="7002593" y="1972113"/>
            <a:ext cx="2157545" cy="638389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2">
                  <a:lumMod val="90000"/>
                </a:schemeClr>
              </a:gs>
              <a:gs pos="31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982EB1-D692-E916-BED6-0BDF8A1FD3D8}"/>
              </a:ext>
            </a:extLst>
          </p:cNvPr>
          <p:cNvSpPr txBox="1"/>
          <p:nvPr/>
        </p:nvSpPr>
        <p:spPr>
          <a:xfrm>
            <a:off x="5949762" y="4091207"/>
            <a:ext cx="4495800" cy="21230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Личный кабинет медицинского работника</a:t>
            </a: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Реестр медицинских свидетельств о рождении</a:t>
            </a:r>
            <a:endParaRPr lang="en-US" sz="1400">
              <a:solidFill>
                <a:srgbClr val="000000"/>
              </a:solidFill>
              <a:latin typeface="Roboto Light"/>
            </a:endParaRP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Реестр медицинских освидетельствований</a:t>
            </a: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Новые версии ФРМО, ФРМ </a:t>
            </a:r>
            <a:br>
              <a:rPr lang="ru-RU" sz="1400">
                <a:solidFill>
                  <a:srgbClr val="000000"/>
                </a:solidFill>
                <a:latin typeface="Roboto Light"/>
              </a:rPr>
            </a:br>
            <a:r>
              <a:rPr lang="ru-RU" sz="1400">
                <a:solidFill>
                  <a:srgbClr val="000000"/>
                </a:solidFill>
                <a:latin typeface="Roboto Light"/>
              </a:rPr>
              <a:t>и Геоинформационной подсистемы</a:t>
            </a: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sz="1400">
                <a:solidFill>
                  <a:srgbClr val="000000"/>
                </a:solidFill>
                <a:latin typeface="Roboto Light"/>
              </a:rPr>
              <a:t>МКБ-11 в электронном виде</a:t>
            </a:r>
          </a:p>
        </p:txBody>
      </p:sp>
      <p:sp>
        <p:nvSpPr>
          <p:cNvPr id="23" name="Прямоугольник: скругленные верхние углы 22">
            <a:extLst>
              <a:ext uri="{FF2B5EF4-FFF2-40B4-BE49-F238E27FC236}">
                <a16:creationId xmlns:a16="http://schemas.microsoft.com/office/drawing/2014/main" id="{F7CF47B4-BE18-F036-72CD-9B2A2A2D5D26}"/>
              </a:ext>
            </a:extLst>
          </p:cNvPr>
          <p:cNvSpPr/>
          <p:nvPr/>
        </p:nvSpPr>
        <p:spPr>
          <a:xfrm rot="16200000">
            <a:off x="1827745" y="707456"/>
            <a:ext cx="2166067" cy="396902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F9481B-6259-3BBB-19A8-9821669267E6}"/>
              </a:ext>
            </a:extLst>
          </p:cNvPr>
          <p:cNvSpPr txBox="1"/>
          <p:nvPr/>
        </p:nvSpPr>
        <p:spPr>
          <a:xfrm>
            <a:off x="1502860" y="2169445"/>
            <a:ext cx="22058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0" lvl="0" indent="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Запущены сервисы на ЕПГУ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F70C1B0-A83F-F1BD-D277-DE6F3E709A44}"/>
              </a:ext>
            </a:extLst>
          </p:cNvPr>
          <p:cNvSpPr/>
          <p:nvPr/>
        </p:nvSpPr>
        <p:spPr>
          <a:xfrm>
            <a:off x="3984280" y="1771920"/>
            <a:ext cx="1834476" cy="183447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outerShdw blurRad="1016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верхние углы 25">
            <a:extLst>
              <a:ext uri="{FF2B5EF4-FFF2-40B4-BE49-F238E27FC236}">
                <a16:creationId xmlns:a16="http://schemas.microsoft.com/office/drawing/2014/main" id="{056FF109-72B0-6E6C-254C-3C7B491B17E1}"/>
              </a:ext>
            </a:extLst>
          </p:cNvPr>
          <p:cNvSpPr/>
          <p:nvPr/>
        </p:nvSpPr>
        <p:spPr>
          <a:xfrm rot="16200000">
            <a:off x="1827746" y="3175284"/>
            <a:ext cx="2166066" cy="396902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A36EB5-F076-AD9F-718C-50B0F83F7A6F}"/>
              </a:ext>
            </a:extLst>
          </p:cNvPr>
          <p:cNvSpPr txBox="1"/>
          <p:nvPr/>
        </p:nvSpPr>
        <p:spPr>
          <a:xfrm>
            <a:off x="909380" y="4642216"/>
            <a:ext cx="27993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0" lvl="0" indent="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Ввели </a:t>
            </a:r>
            <a:b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в эксплуатацию </a:t>
            </a:r>
            <a:b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новые системы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BEC612-BEAF-98BF-01BC-E4331657C8FC}"/>
              </a:ext>
            </a:extLst>
          </p:cNvPr>
          <p:cNvGrpSpPr/>
          <p:nvPr/>
        </p:nvGrpSpPr>
        <p:grpSpPr>
          <a:xfrm>
            <a:off x="3984280" y="4220367"/>
            <a:ext cx="1834476" cy="1834476"/>
            <a:chOff x="2518449" y="4367563"/>
            <a:chExt cx="1362635" cy="1362635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57CD4D6B-E214-4616-4F4C-75266949E0C5}"/>
                </a:ext>
              </a:extLst>
            </p:cNvPr>
            <p:cNvSpPr/>
            <p:nvPr/>
          </p:nvSpPr>
          <p:spPr>
            <a:xfrm>
              <a:off x="2518449" y="4367563"/>
              <a:ext cx="1362635" cy="136263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outerShdw blurRad="101600" dist="254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778AAAD-328D-E7E3-14E9-687770E2D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78706" y="4628880"/>
              <a:ext cx="828956" cy="828956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7E69497-0B26-7D32-1883-5E0B3AA31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0620" y="2190750"/>
            <a:ext cx="1062438" cy="1062438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B8530600-23A0-5D00-420D-95DA66115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116" y="441304"/>
            <a:ext cx="363598" cy="337835"/>
          </a:xfrm>
        </p:spPr>
        <p:txBody>
          <a:bodyPr/>
          <a:lstStyle/>
          <a:p>
            <a:fld id="{00D99146-E8E9-48C8-9726-BF4BD8A83BA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94" y="2"/>
            <a:ext cx="8498539" cy="12653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+mn-lt"/>
                <a:ea typeface="Roboto Thin" panose="02000000000000000000" pitchFamily="2" charset="0"/>
                <a:cs typeface="+mj-cs"/>
              </a:rPr>
              <a:t>ПОКАЗАТЕЛИ ЕГИСЗ В 2022</a:t>
            </a:r>
            <a:endParaRPr lang="ru-RU" sz="32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4741A7-1A21-9BFD-97CE-931511D68203}"/>
              </a:ext>
            </a:extLst>
          </p:cNvPr>
          <p:cNvSpPr/>
          <p:nvPr/>
        </p:nvSpPr>
        <p:spPr>
          <a:xfrm>
            <a:off x="323055" y="4975054"/>
            <a:ext cx="2885061" cy="93997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13">
                <a:solidFill>
                  <a:prstClr val="black"/>
                </a:solidFill>
                <a:latin typeface="Roboto Light"/>
                <a:cs typeface="Arial Narrow" panose="020B0604020202020204" pitchFamily="34" charset="0"/>
              </a:rPr>
              <a:t>о</a:t>
            </a:r>
            <a:r>
              <a:rPr kumimoji="0" lang="ru-RU" sz="1600" b="0" i="0" u="none" strike="noStrike" kern="1200" cap="none" spc="13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бслуживаемых</a:t>
            </a: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и развиваемых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федеральных подсистем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21B4B-1235-E496-1195-99294DFFDE87}"/>
              </a:ext>
            </a:extLst>
          </p:cNvPr>
          <p:cNvSpPr txBox="1"/>
          <p:nvPr/>
        </p:nvSpPr>
        <p:spPr>
          <a:xfrm>
            <a:off x="1536472" y="4080347"/>
            <a:ext cx="985437" cy="7376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EDB4A9-F7AD-700E-FC97-28CDE3651D0D}"/>
              </a:ext>
            </a:extLst>
          </p:cNvPr>
          <p:cNvSpPr txBox="1"/>
          <p:nvPr/>
        </p:nvSpPr>
        <p:spPr>
          <a:xfrm>
            <a:off x="4531611" y="2011078"/>
            <a:ext cx="1098533" cy="6139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ru-RU" sz="4000" b="1">
                <a:solidFill>
                  <a:srgbClr val="2B88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lnSpc>
                <a:spcPct val="70000"/>
              </a:lnSpc>
              <a:defRPr/>
            </a:pPr>
            <a:r>
              <a:rPr kumimoji="0" lang="ru-RU" b="1" i="0" u="none" strike="noStrike" kern="1200" cap="none" spc="13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тыс.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7099E-8A66-7198-4089-D72AE2BA8F8C}"/>
              </a:ext>
            </a:extLst>
          </p:cNvPr>
          <p:cNvSpPr txBox="1"/>
          <p:nvPr/>
        </p:nvSpPr>
        <p:spPr>
          <a:xfrm>
            <a:off x="7305377" y="1998233"/>
            <a:ext cx="1275212" cy="6139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3,5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lnSpc>
                <a:spcPct val="70000"/>
              </a:lnSpc>
              <a:defRPr/>
            </a:pPr>
            <a:r>
              <a:rPr kumimoji="0" lang="ru-RU" b="1" i="0" u="none" strike="noStrike" kern="1200" cap="none" spc="13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млн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76FDA5-2B2E-0C08-98B5-9E77EE66DC18}"/>
              </a:ext>
            </a:extLst>
          </p:cNvPr>
          <p:cNvSpPr txBox="1"/>
          <p:nvPr/>
        </p:nvSpPr>
        <p:spPr>
          <a:xfrm>
            <a:off x="9934760" y="4256163"/>
            <a:ext cx="1586337" cy="7098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350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lnSpc>
                <a:spcPct val="70000"/>
              </a:lnSpc>
              <a:defRPr/>
            </a:pPr>
            <a:r>
              <a:rPr kumimoji="0" lang="ru-RU" b="1" i="0" u="none" strike="noStrike" kern="1200" cap="none" spc="13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млн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62A02FE-CFDE-F3B5-3EEF-3E51BD6DC8C3}"/>
              </a:ext>
            </a:extLst>
          </p:cNvPr>
          <p:cNvSpPr/>
          <p:nvPr/>
        </p:nvSpPr>
        <p:spPr>
          <a:xfrm>
            <a:off x="3219919" y="2680108"/>
            <a:ext cx="2866556" cy="63675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организаций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в ФРМО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B2E06CB-027C-FBE5-8E83-3F18D9C021E9}"/>
              </a:ext>
            </a:extLst>
          </p:cNvPr>
          <p:cNvSpPr/>
          <p:nvPr/>
        </p:nvSpPr>
        <p:spPr>
          <a:xfrm>
            <a:off x="6115050" y="2682029"/>
            <a:ext cx="2858058" cy="63675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зарегистрированных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мед</a:t>
            </a:r>
            <a:r>
              <a:rPr lang="ru-RU" sz="1600" spc="13" err="1">
                <a:solidFill>
                  <a:prstClr val="black"/>
                </a:solidFill>
                <a:latin typeface="Roboto Light"/>
                <a:cs typeface="Arial Narrow" panose="020B0604020202020204" pitchFamily="34" charset="0"/>
              </a:rPr>
              <a:t>ицинских</a:t>
            </a:r>
            <a:r>
              <a:rPr lang="ru-RU" sz="1600" spc="13">
                <a:solidFill>
                  <a:prstClr val="black"/>
                </a:solidFill>
                <a:latin typeface="Roboto Light"/>
                <a:cs typeface="Arial Narrow" panose="020B0604020202020204" pitchFamily="34" charset="0"/>
              </a:rPr>
              <a:t> </a:t>
            </a: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работников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D4ADFF-D797-AD9B-3983-C589332CC47B}"/>
              </a:ext>
            </a:extLst>
          </p:cNvPr>
          <p:cNvSpPr/>
          <p:nvPr/>
        </p:nvSpPr>
        <p:spPr>
          <a:xfrm>
            <a:off x="8995317" y="5022955"/>
            <a:ext cx="2850608" cy="8460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зарегистрировано документов в РЭМД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в 2022 году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67A8B48-5D11-C6EC-7CD5-651AB9F939BA}"/>
              </a:ext>
            </a:extLst>
          </p:cNvPr>
          <p:cNvSpPr/>
          <p:nvPr/>
        </p:nvSpPr>
        <p:spPr>
          <a:xfrm>
            <a:off x="340533" y="2678372"/>
            <a:ext cx="2858058" cy="63675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записей на прием </a:t>
            </a:r>
          </a:p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к врачу посредством ЕПГУ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CCAC2B-980A-8623-52D3-E0AA66EC37B4}"/>
              </a:ext>
            </a:extLst>
          </p:cNvPr>
          <p:cNvSpPr txBox="1"/>
          <p:nvPr/>
        </p:nvSpPr>
        <p:spPr>
          <a:xfrm>
            <a:off x="1658549" y="1992630"/>
            <a:ext cx="1098533" cy="61398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lnSpc>
                <a:spcPct val="70000"/>
              </a:lnSpc>
              <a:defRPr/>
            </a:pPr>
            <a:r>
              <a:rPr kumimoji="0" lang="ru-RU" b="1" i="0" u="none" strike="noStrike" kern="1200" cap="none" spc="13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млн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E45CA403-ABF6-17FB-9C37-22BDD2D36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116" y="441304"/>
            <a:ext cx="363598" cy="337835"/>
          </a:xfrm>
        </p:spPr>
        <p:txBody>
          <a:bodyPr/>
          <a:lstStyle/>
          <a:p>
            <a:fld id="{00D99146-E8E9-48C8-9726-BF4BD8A83BAE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BEB59-77A1-9D35-5C25-716016F0C470}"/>
              </a:ext>
            </a:extLst>
          </p:cNvPr>
          <p:cNvSpPr txBox="1"/>
          <p:nvPr/>
        </p:nvSpPr>
        <p:spPr>
          <a:xfrm>
            <a:off x="9794733" y="1954576"/>
            <a:ext cx="1275212" cy="7098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r">
              <a:lnSpc>
                <a:spcPct val="70000"/>
              </a:lnSpc>
              <a:defRPr/>
            </a:pPr>
            <a:r>
              <a:rPr kumimoji="0" lang="ru-RU" b="1" i="0" u="none" strike="noStrike" kern="1200" cap="none" spc="13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млн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346200-DD2D-D268-39FB-1F97B1A295ED}"/>
              </a:ext>
            </a:extLst>
          </p:cNvPr>
          <p:cNvSpPr/>
          <p:nvPr/>
        </p:nvSpPr>
        <p:spPr>
          <a:xfrm>
            <a:off x="8991001" y="2677941"/>
            <a:ext cx="2854924" cy="636759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регистраций ЭМД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в РЭМД в сутки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DE06-3C3D-3593-643F-CA10E67AE887}"/>
              </a:ext>
            </a:extLst>
          </p:cNvPr>
          <p:cNvSpPr txBox="1"/>
          <p:nvPr/>
        </p:nvSpPr>
        <p:spPr>
          <a:xfrm>
            <a:off x="7094617" y="4259778"/>
            <a:ext cx="1275212" cy="7098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1,2</a:t>
            </a:r>
          </a:p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lang="ru-RU" b="1">
                <a:solidFill>
                  <a:srgbClr val="2B88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млн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DC95180-6F6F-BCCB-4196-133EA9560C04}"/>
              </a:ext>
            </a:extLst>
          </p:cNvPr>
          <p:cNvSpPr/>
          <p:nvPr/>
        </p:nvSpPr>
        <p:spPr>
          <a:xfrm>
            <a:off x="6106324" y="5055533"/>
            <a:ext cx="2850608" cy="76583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справок для получения оружия передано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в Росгвардию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A66B18-7A00-09E0-0E1B-71F949E14FEE}"/>
              </a:ext>
            </a:extLst>
          </p:cNvPr>
          <p:cNvSpPr txBox="1"/>
          <p:nvPr/>
        </p:nvSpPr>
        <p:spPr>
          <a:xfrm>
            <a:off x="4286865" y="4259583"/>
            <a:ext cx="1275212" cy="70983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7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  <a:p>
            <a:pPr algn="r">
              <a:lnSpc>
                <a:spcPct val="70000"/>
              </a:lnSpc>
              <a:defRPr/>
            </a:pPr>
            <a:r>
              <a:rPr kumimoji="0" lang="ru-RU" b="1" i="0" u="none" strike="noStrike" kern="1200" cap="none" spc="13" normalizeH="0" baseline="0" noProof="0">
                <a:ln>
                  <a:noFill/>
                </a:ln>
                <a:solidFill>
                  <a:srgbClr val="2B889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 Narrow" panose="020B0604020202020204" pitchFamily="34" charset="0"/>
              </a:rPr>
              <a:t>региона</a:t>
            </a:r>
            <a:endParaRPr kumimoji="0" lang="ru-RU" b="1" i="0" u="none" strike="noStrike" kern="1200" cap="none" spc="0" normalizeH="0" baseline="0" noProof="0">
              <a:ln>
                <a:noFill/>
              </a:ln>
              <a:solidFill>
                <a:srgbClr val="2B889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2C2B77-C4F6-7F6D-E00B-F63891B17B95}"/>
              </a:ext>
            </a:extLst>
          </p:cNvPr>
          <p:cNvSpPr/>
          <p:nvPr/>
        </p:nvSpPr>
        <p:spPr>
          <a:xfrm>
            <a:off x="2984247" y="4826738"/>
            <a:ext cx="3340353" cy="125021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1252" lvl="0" indent="0" algn="ctr" defTabSz="554492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перешли на оказание услуги </a:t>
            </a:r>
            <a:b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</a:b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записи к врачу на витринах данных </a:t>
            </a:r>
            <a:r>
              <a:rPr kumimoji="0" lang="ru-RU" sz="1600" b="0" i="0" u="none" strike="noStrike" kern="1200" cap="none" spc="13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Минцифры</a:t>
            </a:r>
            <a:r>
              <a:rPr kumimoji="0" lang="ru-RU" sz="1600" b="0" i="0" u="none" strike="noStrike" kern="1200" cap="none" spc="13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ight"/>
                <a:ea typeface="+mn-ea"/>
                <a:cs typeface="Arial Narrow" panose="020B0604020202020204" pitchFamily="34" charset="0"/>
              </a:rPr>
              <a:t> России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507522-23FD-0A8B-4DDC-015D502147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036" y="4126537"/>
            <a:ext cx="720000" cy="7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50169F-23A1-5495-45AD-6D5742801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2504" y="4197925"/>
            <a:ext cx="684000" cy="684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60A791B-3B7E-0F29-FB85-E9BBC5A4E6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9052" y="4187686"/>
            <a:ext cx="684000" cy="684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B74BD91-4499-EBF2-71F4-59343671393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548" y="1875033"/>
            <a:ext cx="720000" cy="72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B5488F-56E2-B26E-1A1A-3DA5DC6303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7256" y="1878862"/>
            <a:ext cx="720000" cy="72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28177F-897A-661F-4FBF-95953B012A6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1596" y="1932019"/>
            <a:ext cx="720000" cy="72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962A722-082F-B028-637E-969F2EE4C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68754" y="4229811"/>
            <a:ext cx="630780" cy="63078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96EC38A-C720-F9F2-9E39-8CA064E1C7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96063" y="1907387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944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latin typeface="Roboto Light"/>
                <a:ea typeface="Roboto Light"/>
                <a:cs typeface="Roboto Light"/>
                <a:sym typeface="Roboto Light"/>
              </a:rPr>
              <a:t>ПОДСИСТЕМЫ ГИС ОМС ДЛЯ </a:t>
            </a: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ФОМС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6EFD2-9E63-0674-9A24-009718E6B1B3}"/>
              </a:ext>
            </a:extLst>
          </p:cNvPr>
          <p:cNvSpPr txBox="1"/>
          <p:nvPr/>
        </p:nvSpPr>
        <p:spPr>
          <a:xfrm>
            <a:off x="6922701" y="2644270"/>
            <a:ext cx="4705765" cy="32547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400050" indent="-40005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rgbClr val="2B8892"/>
                </a:solidFill>
                <a:ea typeface="+mn-lt"/>
                <a:cs typeface="+mn-lt"/>
              </a:defRPr>
            </a:lvl1pPr>
          </a:lstStyle>
          <a:p>
            <a:pPr marL="180000" indent="-180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sz="1400">
                <a:solidFill>
                  <a:schemeClr val="tx1"/>
                </a:solidFill>
              </a:rPr>
              <a:t>Доступ граждан к персональному цифровому медицинскому профилю</a:t>
            </a:r>
          </a:p>
          <a:p>
            <a:pPr marL="180000" indent="-180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sz="1400">
                <a:solidFill>
                  <a:schemeClr val="tx1"/>
                </a:solidFill>
              </a:rPr>
              <a:t>Доступ медицинских работников и организаций к цифровому медицинскому профилю пациентов</a:t>
            </a:r>
          </a:p>
          <a:p>
            <a:pPr marL="180000" indent="-180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sz="1400">
                <a:solidFill>
                  <a:schemeClr val="tx1"/>
                </a:solidFill>
              </a:rPr>
              <a:t>Сервис выявления и ведения хронических пациентов для медицинских организаций</a:t>
            </a:r>
          </a:p>
          <a:p>
            <a:pPr marL="180000" indent="-180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sz="1400">
                <a:solidFill>
                  <a:schemeClr val="tx1"/>
                </a:solidFill>
              </a:rPr>
              <a:t>Доступ граждан к персональному цифровому медицинскому полису </a:t>
            </a:r>
          </a:p>
          <a:p>
            <a:pPr marL="180000" indent="-180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sz="1400">
                <a:solidFill>
                  <a:schemeClr val="tx1"/>
                </a:solidFill>
              </a:rPr>
              <a:t>Обеспечение получения гражданами разрешений, допусков и справок медицинского характера</a:t>
            </a:r>
          </a:p>
          <a:p>
            <a:pPr marL="180000" indent="-1800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</a:pPr>
            <a:r>
              <a:rPr lang="ru-RU" sz="1400">
                <a:solidFill>
                  <a:schemeClr val="tx1"/>
                </a:solidFill>
              </a:rPr>
              <a:t>Реестр медикаментозных назначений для медицинских организаций</a:t>
            </a:r>
          </a:p>
        </p:txBody>
      </p:sp>
      <p:sp>
        <p:nvSpPr>
          <p:cNvPr id="7" name="Text 19">
            <a:extLst>
              <a:ext uri="{FF2B5EF4-FFF2-40B4-BE49-F238E27FC236}">
                <a16:creationId xmlns:a16="http://schemas.microsoft.com/office/drawing/2014/main" id="{DF4FEA36-BF19-A9B4-AE62-CB0057EDB369}"/>
              </a:ext>
            </a:extLst>
          </p:cNvPr>
          <p:cNvSpPr/>
          <p:nvPr/>
        </p:nvSpPr>
        <p:spPr>
          <a:xfrm>
            <a:off x="872458" y="2731690"/>
            <a:ext cx="5414042" cy="2724018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360000">
              <a:lnSpc>
                <a:spcPct val="150000"/>
              </a:lnSpc>
              <a:spcBef>
                <a:spcPts val="900"/>
              </a:spcBef>
            </a:pPr>
            <a:r>
              <a:rPr lang="ru-RU" sz="1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ФЕРЗЛ</a:t>
            </a:r>
            <a:r>
              <a:rPr lang="ru-RU" sz="1400"/>
              <a:t> - Федеральный единый реестр застрахованных лиц</a:t>
            </a:r>
          </a:p>
          <a:p>
            <a:pPr marL="360000">
              <a:lnSpc>
                <a:spcPct val="150000"/>
              </a:lnSpc>
              <a:spcBef>
                <a:spcPts val="900"/>
              </a:spcBef>
            </a:pPr>
            <a:r>
              <a:rPr lang="ru-RU" sz="1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ПУМП</a:t>
            </a:r>
            <a:r>
              <a:rPr lang="ru-RU" sz="1400"/>
              <a:t> - Персональный учет медицинской помощи</a:t>
            </a:r>
          </a:p>
          <a:p>
            <a:pPr marL="360000">
              <a:lnSpc>
                <a:spcPct val="150000"/>
              </a:lnSpc>
              <a:spcBef>
                <a:spcPts val="900"/>
              </a:spcBef>
            </a:pPr>
            <a:r>
              <a:rPr lang="ru-RU" sz="1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ЦМП</a:t>
            </a:r>
            <a:r>
              <a:rPr lang="ru-RU" sz="1400"/>
              <a:t> - Цифровой медицинский профиль</a:t>
            </a:r>
          </a:p>
          <a:p>
            <a:pPr marL="360000">
              <a:lnSpc>
                <a:spcPct val="150000"/>
              </a:lnSpc>
              <a:spcBef>
                <a:spcPts val="900"/>
              </a:spcBef>
            </a:pPr>
            <a:r>
              <a:rPr lang="ru-RU" sz="1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СИСЗЛ</a:t>
            </a:r>
            <a:r>
              <a:rPr lang="ru-RU" sz="1400"/>
              <a:t> - Система информирования застрахованных лиц</a:t>
            </a:r>
          </a:p>
          <a:p>
            <a:pPr marL="360000">
              <a:lnSpc>
                <a:spcPct val="150000"/>
              </a:lnSpc>
              <a:spcBef>
                <a:spcPts val="900"/>
              </a:spcBef>
            </a:pPr>
            <a:r>
              <a:rPr lang="ru-RU" sz="1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</a:t>
            </a:r>
            <a:r>
              <a:rPr lang="ru-RU" sz="1400"/>
              <a:t> - Облако управленческих сервисов</a:t>
            </a:r>
            <a:endParaRPr lang="en-US" sz="140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0C350F5B-BC08-037C-C52C-B452E162C630}"/>
              </a:ext>
            </a:extLst>
          </p:cNvPr>
          <p:cNvSpPr/>
          <p:nvPr/>
        </p:nvSpPr>
        <p:spPr>
          <a:xfrm>
            <a:off x="746458" y="3132356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B514D66-B997-EE81-D84E-78C452670A64}"/>
              </a:ext>
            </a:extLst>
          </p:cNvPr>
          <p:cNvSpPr/>
          <p:nvPr/>
        </p:nvSpPr>
        <p:spPr>
          <a:xfrm>
            <a:off x="746458" y="3562238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21F656F-E083-0639-8F6D-3AD1E35C64A5}"/>
              </a:ext>
            </a:extLst>
          </p:cNvPr>
          <p:cNvSpPr/>
          <p:nvPr/>
        </p:nvSpPr>
        <p:spPr>
          <a:xfrm>
            <a:off x="746458" y="4021143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A1BB55B-88BE-86A8-B660-56F3B92AD55F}"/>
              </a:ext>
            </a:extLst>
          </p:cNvPr>
          <p:cNvSpPr/>
          <p:nvPr/>
        </p:nvSpPr>
        <p:spPr>
          <a:xfrm>
            <a:off x="746458" y="4433656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B9313625-124B-3E3C-6543-DC6F20F0C267}"/>
              </a:ext>
            </a:extLst>
          </p:cNvPr>
          <p:cNvSpPr/>
          <p:nvPr/>
        </p:nvSpPr>
        <p:spPr>
          <a:xfrm>
            <a:off x="746458" y="4885623"/>
            <a:ext cx="252000" cy="25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9A1B44-403D-36D7-DD71-9B9C76995F1A}"/>
              </a:ext>
            </a:extLst>
          </p:cNvPr>
          <p:cNvSpPr txBox="1"/>
          <p:nvPr/>
        </p:nvSpPr>
        <p:spPr>
          <a:xfrm>
            <a:off x="6922701" y="1395262"/>
            <a:ext cx="4705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На базе централизованных подсистем обеспечиваются сервисы на ЕПГУ: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E74E7CD-6B19-9F0B-EAB6-D614954C3688}"/>
              </a:ext>
            </a:extLst>
          </p:cNvPr>
          <p:cNvCxnSpPr/>
          <p:nvPr/>
        </p:nvCxnSpPr>
        <p:spPr>
          <a:xfrm>
            <a:off x="9130116" y="2396373"/>
            <a:ext cx="2393576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D1D166-30B3-1A0A-FC77-A17CF4BD7F81}"/>
              </a:ext>
            </a:extLst>
          </p:cNvPr>
          <p:cNvSpPr txBox="1"/>
          <p:nvPr/>
        </p:nvSpPr>
        <p:spPr>
          <a:xfrm>
            <a:off x="1004348" y="1388094"/>
            <a:ext cx="529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u="none" strike="noStrike" baseline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endParaRPr lang="ru-RU" sz="3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Двойные круглые скобки 4">
            <a:extLst>
              <a:ext uri="{FF2B5EF4-FFF2-40B4-BE49-F238E27FC236}">
                <a16:creationId xmlns:a16="http://schemas.microsoft.com/office/drawing/2014/main" id="{3F1EC685-8C47-0D30-3F7C-C88BC25C6537}"/>
              </a:ext>
            </a:extLst>
          </p:cNvPr>
          <p:cNvSpPr/>
          <p:nvPr/>
        </p:nvSpPr>
        <p:spPr>
          <a:xfrm>
            <a:off x="581025" y="2454677"/>
            <a:ext cx="5695950" cy="3281929"/>
          </a:xfrm>
          <a:prstGeom prst="bracketPair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16A042-1A23-4979-57EE-37B14D17BADC}"/>
              </a:ext>
            </a:extLst>
          </p:cNvPr>
          <p:cNvSpPr txBox="1"/>
          <p:nvPr/>
        </p:nvSpPr>
        <p:spPr>
          <a:xfrm>
            <a:off x="1443991" y="1395262"/>
            <a:ext cx="4705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централизованных подсистем ГИС ОМС созданы и функционируют с 2022 года:</a:t>
            </a:r>
          </a:p>
        </p:txBody>
      </p:sp>
    </p:spTree>
    <p:extLst>
      <p:ext uri="{BB962C8B-B14F-4D97-AF65-F5344CB8AC3E}">
        <p14:creationId xmlns:p14="http://schemas.microsoft.com/office/powerpoint/2010/main" val="2233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один скругленный угол 38">
            <a:extLst>
              <a:ext uri="{FF2B5EF4-FFF2-40B4-BE49-F238E27FC236}">
                <a16:creationId xmlns:a16="http://schemas.microsoft.com/office/drawing/2014/main" id="{27130A6E-DAFA-DFA5-012B-F23827A81D5A}"/>
              </a:ext>
            </a:extLst>
          </p:cNvPr>
          <p:cNvSpPr/>
          <p:nvPr/>
        </p:nvSpPr>
        <p:spPr>
          <a:xfrm rot="5400000" flipH="1">
            <a:off x="-554096" y="1833504"/>
            <a:ext cx="5578591" cy="4470400"/>
          </a:xfrm>
          <a:prstGeom prst="round1Rect">
            <a:avLst>
              <a:gd name="adj" fmla="val 935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49BE9BE8-2E53-8BE6-8E1B-4B9E8261345D}"/>
              </a:ext>
            </a:extLst>
          </p:cNvPr>
          <p:cNvSpPr/>
          <p:nvPr/>
        </p:nvSpPr>
        <p:spPr>
          <a:xfrm>
            <a:off x="465855" y="3379479"/>
            <a:ext cx="3178154" cy="7206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67C1F1B7-EA52-3857-6EDB-89301FED9BB9}"/>
              </a:ext>
            </a:extLst>
          </p:cNvPr>
          <p:cNvSpPr/>
          <p:nvPr/>
        </p:nvSpPr>
        <p:spPr>
          <a:xfrm>
            <a:off x="465855" y="4340921"/>
            <a:ext cx="3178154" cy="7206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00A4D91-106A-B64A-0C09-F63A332EF0BE}"/>
              </a:ext>
            </a:extLst>
          </p:cNvPr>
          <p:cNvSpPr/>
          <p:nvPr/>
        </p:nvSpPr>
        <p:spPr>
          <a:xfrm>
            <a:off x="465855" y="5283918"/>
            <a:ext cx="3178154" cy="7206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502608B-8D91-E132-FEDC-D8F6F9837C0B}"/>
              </a:ext>
            </a:extLst>
          </p:cNvPr>
          <p:cNvSpPr/>
          <p:nvPr/>
        </p:nvSpPr>
        <p:spPr>
          <a:xfrm>
            <a:off x="459808" y="2402125"/>
            <a:ext cx="3178154" cy="7206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74A2AE7B-2AFD-E562-6570-2231664726C3}"/>
              </a:ext>
            </a:extLst>
          </p:cNvPr>
          <p:cNvSpPr/>
          <p:nvPr/>
        </p:nvSpPr>
        <p:spPr>
          <a:xfrm>
            <a:off x="465855" y="1562241"/>
            <a:ext cx="3178154" cy="72066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Image 4">
            <a:extLst>
              <a:ext uri="{FF2B5EF4-FFF2-40B4-BE49-F238E27FC236}">
                <a16:creationId xmlns:a16="http://schemas.microsoft.com/office/drawing/2014/main" id="{2E7F16EF-D0CD-51A5-93AF-D82D6C5CF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77383" y="1682004"/>
            <a:ext cx="393700" cy="457200"/>
          </a:xfrm>
          <a:prstGeom prst="rect">
            <a:avLst/>
          </a:prstGeom>
        </p:spPr>
      </p:pic>
      <p:sp>
        <p:nvSpPr>
          <p:cNvPr id="39" name="Text 19">
            <a:extLst>
              <a:ext uri="{FF2B5EF4-FFF2-40B4-BE49-F238E27FC236}">
                <a16:creationId xmlns:a16="http://schemas.microsoft.com/office/drawing/2014/main" id="{A5C2A30C-1CEC-7C2A-FCAC-F2AC774DAFE0}"/>
              </a:ext>
            </a:extLst>
          </p:cNvPr>
          <p:cNvSpPr/>
          <p:nvPr/>
        </p:nvSpPr>
        <p:spPr>
          <a:xfrm>
            <a:off x="1200037" y="1578474"/>
            <a:ext cx="1377950" cy="533400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l"/>
            <a:r>
              <a:rPr lang="en-US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К2 УЗ2</a:t>
            </a:r>
            <a:r>
              <a:rPr lang="en-US" sz="1400"/>
              <a:t>
</a:t>
            </a:r>
            <a:r>
              <a:rPr lang="en-US" sz="1200" err="1"/>
              <a:t>Объект</a:t>
            </a:r>
            <a:r>
              <a:rPr lang="en-US" sz="1200"/>
              <a:t> КИИ</a:t>
            </a:r>
            <a:endParaRPr lang="en-US" sz="1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FA75E-39B2-574E-F2BF-4A9B8C2F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52" y="1"/>
            <a:ext cx="8308891" cy="12647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rPr>
              <a:t>ЦЕНТРАЛИЗОВАННАЯ ОБЛАЧНАЯ ПЛАТФОРМА ДЛЯ ФМБА РОССИИ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DCAF7-D0C6-076E-8F35-187A47B7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D99146-E8E9-48C8-9726-BF4BD8A83BAE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3021E44B-FAEC-7BE9-FE41-E3B8760F51DA}"/>
              </a:ext>
            </a:extLst>
          </p:cNvPr>
          <p:cNvSpPr/>
          <p:nvPr/>
        </p:nvSpPr>
        <p:spPr>
          <a:xfrm>
            <a:off x="570269" y="6233170"/>
            <a:ext cx="3544531" cy="453170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ru-RU" sz="1050" i="1"/>
              <a:t>*</a:t>
            </a:r>
            <a:r>
              <a:rPr lang="en-US" sz="1050" i="1" err="1"/>
              <a:t>на</a:t>
            </a:r>
            <a:r>
              <a:rPr lang="en-US" sz="1050" i="1"/>
              <a:t> предприятиях Росатома, Роскосмоса, стратегических предприятиях с особо опасными условиями производства (ЗАТО)</a:t>
            </a:r>
          </a:p>
        </p:txBody>
      </p:sp>
      <p:sp>
        <p:nvSpPr>
          <p:cNvPr id="41" name="Text 21">
            <a:extLst>
              <a:ext uri="{FF2B5EF4-FFF2-40B4-BE49-F238E27FC236}">
                <a16:creationId xmlns:a16="http://schemas.microsoft.com/office/drawing/2014/main" id="{C8277B00-C3AE-7A60-E815-D86B79146361}"/>
              </a:ext>
            </a:extLst>
          </p:cNvPr>
          <p:cNvSpPr/>
          <p:nvPr/>
        </p:nvSpPr>
        <p:spPr>
          <a:xfrm>
            <a:off x="5314838" y="1518651"/>
            <a:ext cx="5916706" cy="8834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/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Централизованная облачная платформа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втоматизир</a:t>
            </a:r>
            <a:r>
              <a:rPr lang="ru-RU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ует</a:t>
            </a:r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процессы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медицинских 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организаций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и</a:t>
            </a:r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подведомственных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учреждений ФМБА </a:t>
            </a:r>
            <a:r>
              <a:rPr lang="ru-RU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России, такие как:</a:t>
            </a:r>
            <a:endParaRPr lang="en-US" sz="1600" b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5AA14CF-A668-A5F0-2321-9354BC935B7C}"/>
              </a:ext>
            </a:extLst>
          </p:cNvPr>
          <p:cNvGrpSpPr/>
          <p:nvPr/>
        </p:nvGrpSpPr>
        <p:grpSpPr>
          <a:xfrm>
            <a:off x="459808" y="2558510"/>
            <a:ext cx="628850" cy="355600"/>
            <a:chOff x="5651454" y="3171825"/>
            <a:chExt cx="895596" cy="514350"/>
          </a:xfrm>
          <a:solidFill>
            <a:schemeClr val="accent1"/>
          </a:solidFill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503803-8D28-2697-ACE0-A6AC6EAB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38825" y="3171825"/>
              <a:ext cx="514350" cy="51435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7D3BE16-5A5E-2443-0263-DBFFE77C8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15050" y="3190875"/>
              <a:ext cx="432000" cy="43200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F7BEC40-9791-782C-8BDD-543016AA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51454" y="3190875"/>
              <a:ext cx="432000" cy="432000"/>
            </a:xfrm>
            <a:prstGeom prst="rect">
              <a:avLst/>
            </a:prstGeom>
          </p:spPr>
        </p:pic>
      </p:grpSp>
      <p:sp>
        <p:nvSpPr>
          <p:cNvPr id="42" name="Text 23">
            <a:extLst>
              <a:ext uri="{FF2B5EF4-FFF2-40B4-BE49-F238E27FC236}">
                <a16:creationId xmlns:a16="http://schemas.microsoft.com/office/drawing/2014/main" id="{C7132F72-3563-AE43-DE95-A17DFEE80C3D}"/>
              </a:ext>
            </a:extLst>
          </p:cNvPr>
          <p:cNvSpPr/>
          <p:nvPr/>
        </p:nvSpPr>
        <p:spPr>
          <a:xfrm>
            <a:off x="5323803" y="2488744"/>
            <a:ext cx="5773292" cy="13946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190510" indent="-19051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/>
              <a:t>Управление оказанием медицинской помощи
Ведение базы данных </a:t>
            </a:r>
            <a:r>
              <a:rPr lang="en-US" sz="1400" err="1"/>
              <a:t>и</a:t>
            </a:r>
            <a:r>
              <a:rPr lang="en-US" sz="1400"/>
              <a:t> </a:t>
            </a:r>
            <a:r>
              <a:rPr lang="en-US" sz="1400" err="1"/>
              <a:t>электронных</a:t>
            </a:r>
            <a:r>
              <a:rPr lang="en-US" sz="1400"/>
              <a:t> </a:t>
            </a:r>
            <a:r>
              <a:rPr lang="en-US" sz="1400" err="1"/>
              <a:t>карт</a:t>
            </a:r>
            <a:endParaRPr lang="ru-RU" sz="1400"/>
          </a:p>
          <a:p>
            <a:pPr marL="190510" indent="-19051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err="1"/>
              <a:t>Запись</a:t>
            </a:r>
            <a:r>
              <a:rPr lang="en-US" sz="1400"/>
              <a:t> к </a:t>
            </a:r>
            <a:r>
              <a:rPr lang="en-US" sz="1400" err="1"/>
              <a:t>врачу</a:t>
            </a:r>
            <a:r>
              <a:rPr lang="en-US" sz="1400"/>
              <a:t>, по </a:t>
            </a:r>
            <a:r>
              <a:rPr lang="en-US" sz="1400" err="1"/>
              <a:t>направлению</a:t>
            </a:r>
            <a:r>
              <a:rPr lang="en-US" sz="1400"/>
              <a:t>, </a:t>
            </a:r>
            <a:r>
              <a:rPr lang="en-US" sz="1400" err="1"/>
              <a:t>на</a:t>
            </a:r>
            <a:r>
              <a:rPr lang="en-US" sz="1400"/>
              <a:t> </a:t>
            </a:r>
            <a:r>
              <a:rPr lang="en-US" sz="1400" err="1"/>
              <a:t>вакцинацию</a:t>
            </a:r>
            <a:r>
              <a:rPr lang="en-US" sz="1400"/>
              <a:t> и </a:t>
            </a:r>
            <a:r>
              <a:rPr lang="en-US" sz="1400" err="1"/>
              <a:t>иные</a:t>
            </a:r>
            <a:r>
              <a:rPr lang="en-US" sz="1400"/>
              <a:t> </a:t>
            </a:r>
            <a:r>
              <a:rPr lang="en-US" sz="1400" err="1"/>
              <a:t>сервисы</a:t>
            </a:r>
            <a:r>
              <a:rPr lang="en-US" sz="1400"/>
              <a:t> </a:t>
            </a:r>
            <a:r>
              <a:rPr lang="en-US" sz="1400" err="1"/>
              <a:t>на</a:t>
            </a:r>
            <a:r>
              <a:rPr lang="en-US" sz="1400"/>
              <a:t> ЕПГУ
</a:t>
            </a:r>
            <a:r>
              <a:rPr lang="en-US" sz="1400" err="1"/>
              <a:t>Взаимодействие</a:t>
            </a:r>
            <a:r>
              <a:rPr lang="en-US" sz="1400"/>
              <a:t> с </a:t>
            </a:r>
            <a:r>
              <a:rPr lang="en-US" sz="1400" err="1"/>
              <a:t>федеральными</a:t>
            </a:r>
            <a:r>
              <a:rPr lang="en-US" sz="1400"/>
              <a:t> ИС</a:t>
            </a: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56F1C642-E00D-7066-62A2-27BAC9B718F9}"/>
              </a:ext>
            </a:extLst>
          </p:cNvPr>
          <p:cNvSpPr/>
          <p:nvPr/>
        </p:nvSpPr>
        <p:spPr>
          <a:xfrm>
            <a:off x="5314838" y="4552687"/>
            <a:ext cx="5641150" cy="698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/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Гражданам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предоставляются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сервисы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600" b="1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</a:t>
            </a:r>
            <a:r>
              <a:rPr lang="en-US" sz="16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ЕПГУ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00E5BCF-FF12-B02F-A327-F3B5568CE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683" y="3528433"/>
            <a:ext cx="419100" cy="4191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7D0A52F-6BAC-6DBD-A3DF-E2C5265BA93B}"/>
              </a:ext>
            </a:extLst>
          </p:cNvPr>
          <p:cNvSpPr txBox="1"/>
          <p:nvPr/>
        </p:nvSpPr>
        <p:spPr>
          <a:xfrm>
            <a:off x="5218299" y="5113577"/>
            <a:ext cx="2700040" cy="132343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190510" indent="-190510">
              <a:spcBef>
                <a:spcPts val="600"/>
              </a:spcBef>
              <a:buClr>
                <a:srgbClr val="23727C"/>
              </a:buClr>
              <a:buFont typeface="Arial" panose="020B0604020202020204" pitchFamily="34" charset="0"/>
              <a:buChar char="•"/>
            </a:pPr>
            <a:r>
              <a:rPr lang="en-US" sz="1400" err="1"/>
              <a:t>Запись</a:t>
            </a:r>
            <a:r>
              <a:rPr lang="en-US" sz="1400"/>
              <a:t> </a:t>
            </a:r>
            <a:r>
              <a:rPr lang="en-US" sz="1400" err="1"/>
              <a:t>на</a:t>
            </a:r>
            <a:r>
              <a:rPr lang="en-US" sz="1400"/>
              <a:t> </a:t>
            </a:r>
            <a:r>
              <a:rPr lang="en-US" sz="1400" err="1"/>
              <a:t>донацию</a:t>
            </a:r>
            <a:r>
              <a:rPr lang="en-US" sz="1400"/>
              <a:t> </a:t>
            </a:r>
            <a:r>
              <a:rPr lang="en-US" sz="1400" err="1"/>
              <a:t>крови</a:t>
            </a:r>
            <a:r>
              <a:rPr lang="en-US" sz="1400"/>
              <a:t>
</a:t>
            </a:r>
            <a:r>
              <a:rPr lang="en-US" sz="1400" err="1"/>
              <a:t>Запись</a:t>
            </a:r>
            <a:r>
              <a:rPr lang="en-US" sz="1400"/>
              <a:t> </a:t>
            </a:r>
            <a:r>
              <a:rPr lang="en-US" sz="1400" err="1"/>
              <a:t>на</a:t>
            </a:r>
            <a:r>
              <a:rPr lang="en-US" sz="1400"/>
              <a:t> </a:t>
            </a:r>
            <a:r>
              <a:rPr lang="en-US" sz="1400" err="1"/>
              <a:t>прием</a:t>
            </a:r>
            <a:r>
              <a:rPr lang="en-US" sz="1400"/>
              <a:t> к </a:t>
            </a:r>
            <a:r>
              <a:rPr lang="en-US" sz="1400" err="1"/>
              <a:t>врачу</a:t>
            </a:r>
            <a:r>
              <a:rPr lang="en-US" sz="1400"/>
              <a:t> </a:t>
            </a:r>
            <a:br>
              <a:rPr lang="ru-RU" sz="1400"/>
            </a:br>
            <a:r>
              <a:rPr lang="en-US" sz="1400"/>
              <a:t>(</a:t>
            </a:r>
            <a:r>
              <a:rPr lang="en-US" sz="1400" err="1"/>
              <a:t>посредством</a:t>
            </a:r>
            <a:r>
              <a:rPr lang="en-US" sz="1400"/>
              <a:t> </a:t>
            </a:r>
            <a:r>
              <a:rPr lang="en-US" sz="1400" err="1"/>
              <a:t>витрины</a:t>
            </a:r>
            <a:r>
              <a:rPr lang="en-US" sz="1400"/>
              <a:t> НСУД)</a:t>
            </a:r>
          </a:p>
          <a:p>
            <a:pPr marL="190510" indent="-190510">
              <a:spcBef>
                <a:spcPts val="600"/>
              </a:spcBef>
              <a:buClr>
                <a:srgbClr val="23727C"/>
              </a:buClr>
              <a:buFont typeface="Arial" panose="020B0604020202020204" pitchFamily="34" charset="0"/>
              <a:buChar char="•"/>
            </a:pPr>
            <a:r>
              <a:rPr lang="ru-RU" sz="1400"/>
              <a:t>Сервис «Я донор»</a:t>
            </a:r>
            <a:endParaRPr lang="en-US" sz="140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5A9A45F-1808-E51A-9FDE-52F28D77B9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233" y="4474620"/>
            <a:ext cx="432000" cy="432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09AB4D0-5E04-BAEA-6A48-4A2981CD72C0}"/>
              </a:ext>
            </a:extLst>
          </p:cNvPr>
          <p:cNvSpPr txBox="1"/>
          <p:nvPr/>
        </p:nvSpPr>
        <p:spPr>
          <a:xfrm>
            <a:off x="8039943" y="5119607"/>
            <a:ext cx="2924901" cy="116955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190510" indent="-190510">
              <a:spcBef>
                <a:spcPts val="600"/>
              </a:spcBef>
              <a:buClr>
                <a:srgbClr val="23727C"/>
              </a:buClr>
              <a:buFont typeface="Arial" panose="020B0604020202020204" pitchFamily="34" charset="0"/>
              <a:buChar char="•"/>
            </a:pPr>
            <a:r>
              <a:rPr lang="en-US" sz="1400" err="1"/>
              <a:t>Подача</a:t>
            </a:r>
            <a:r>
              <a:rPr lang="en-US" sz="1400"/>
              <a:t> </a:t>
            </a:r>
            <a:r>
              <a:rPr lang="en-US" sz="1400" err="1"/>
              <a:t>заявления</a:t>
            </a:r>
            <a:r>
              <a:rPr lang="en-US" sz="1400"/>
              <a:t> в </a:t>
            </a:r>
            <a:r>
              <a:rPr lang="en-US" sz="1400" err="1"/>
              <a:t>Федеральный</a:t>
            </a:r>
            <a:r>
              <a:rPr lang="en-US" sz="1400"/>
              <a:t> </a:t>
            </a:r>
            <a:r>
              <a:rPr lang="en-US" sz="1400" err="1"/>
              <a:t>регистр</a:t>
            </a:r>
            <a:r>
              <a:rPr lang="en-US" sz="1400"/>
              <a:t> </a:t>
            </a:r>
            <a:r>
              <a:rPr lang="en-US" sz="1400" err="1"/>
              <a:t>доноров</a:t>
            </a:r>
            <a:r>
              <a:rPr lang="en-US" sz="1400"/>
              <a:t> </a:t>
            </a:r>
            <a:r>
              <a:rPr lang="en-US" sz="1400" err="1"/>
              <a:t>костного</a:t>
            </a:r>
            <a:r>
              <a:rPr lang="en-US" sz="1400"/>
              <a:t> </a:t>
            </a:r>
            <a:r>
              <a:rPr lang="en-US" sz="1400" err="1"/>
              <a:t>мозга</a:t>
            </a:r>
            <a:r>
              <a:rPr lang="en-US" sz="1400"/>
              <a:t> </a:t>
            </a:r>
            <a:br>
              <a:rPr lang="ru-RU" sz="1400"/>
            </a:br>
            <a:r>
              <a:rPr lang="en-US" sz="1400"/>
              <a:t>и </a:t>
            </a:r>
            <a:r>
              <a:rPr lang="en-US" sz="1400" err="1"/>
              <a:t>гемопоэтических</a:t>
            </a:r>
            <a:r>
              <a:rPr lang="ru-RU" sz="1400"/>
              <a:t> </a:t>
            </a:r>
            <a:r>
              <a:rPr lang="en-US" sz="1400" err="1"/>
              <a:t>стволовых</a:t>
            </a:r>
            <a:r>
              <a:rPr lang="en-US" sz="1400"/>
              <a:t> </a:t>
            </a:r>
            <a:r>
              <a:rPr lang="en-US" sz="1400" err="1"/>
              <a:t>клеток</a:t>
            </a:r>
            <a:endParaRPr lang="en-US" sz="140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4732E5E-B753-A736-4F5F-D8EB270CD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6233" y="5435796"/>
            <a:ext cx="396000" cy="396000"/>
          </a:xfrm>
          <a:prstGeom prst="rect">
            <a:avLst/>
          </a:prstGeom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0539BBD-0FB9-F686-6B9A-2E9325B89BE0}"/>
              </a:ext>
            </a:extLst>
          </p:cNvPr>
          <p:cNvCxnSpPr>
            <a:cxnSpLocks/>
          </p:cNvCxnSpPr>
          <p:nvPr/>
        </p:nvCxnSpPr>
        <p:spPr>
          <a:xfrm>
            <a:off x="5314838" y="4506296"/>
            <a:ext cx="5283760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6">
            <a:extLst>
              <a:ext uri="{FF2B5EF4-FFF2-40B4-BE49-F238E27FC236}">
                <a16:creationId xmlns:a16="http://schemas.microsoft.com/office/drawing/2014/main" id="{6753C3CF-9033-9A0E-6346-B2A5A7057B2A}"/>
              </a:ext>
            </a:extLst>
          </p:cNvPr>
          <p:cNvSpPr/>
          <p:nvPr/>
        </p:nvSpPr>
        <p:spPr>
          <a:xfrm>
            <a:off x="1136537" y="2780947"/>
            <a:ext cx="2044700" cy="482600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24" name="Text 8">
            <a:extLst>
              <a:ext uri="{FF2B5EF4-FFF2-40B4-BE49-F238E27FC236}">
                <a16:creationId xmlns:a16="http://schemas.microsoft.com/office/drawing/2014/main" id="{D2889EF8-67BC-E14B-FC1F-5B9E70CF7EB4}"/>
              </a:ext>
            </a:extLst>
          </p:cNvPr>
          <p:cNvSpPr/>
          <p:nvPr/>
        </p:nvSpPr>
        <p:spPr>
          <a:xfrm>
            <a:off x="1200037" y="2464477"/>
            <a:ext cx="2370715" cy="601281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&gt;3 000 000</a:t>
            </a:r>
            <a:endParaRPr lang="ru-RU" b="1">
              <a:solidFill>
                <a:srgbClr val="2A88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/>
              <a:t>п</a:t>
            </a:r>
            <a:r>
              <a:rPr lang="en-US" sz="1200" err="1"/>
              <a:t>рикрепленног</a:t>
            </a:r>
            <a:r>
              <a:rPr lang="ru-RU" sz="1200"/>
              <a:t>о </a:t>
            </a:r>
            <a:r>
              <a:rPr lang="en-US" sz="1200" err="1"/>
              <a:t>контингента</a:t>
            </a:r>
            <a:r>
              <a:rPr lang="ru-RU"/>
              <a:t>*</a:t>
            </a:r>
            <a:endParaRPr lang="en-US" sz="2000"/>
          </a:p>
        </p:txBody>
      </p:sp>
      <p:sp>
        <p:nvSpPr>
          <p:cNvPr id="35" name="Text 17">
            <a:extLst>
              <a:ext uri="{FF2B5EF4-FFF2-40B4-BE49-F238E27FC236}">
                <a16:creationId xmlns:a16="http://schemas.microsoft.com/office/drawing/2014/main" id="{B0CCFF11-68B7-6A91-8F5F-213DBBF44009}"/>
              </a:ext>
            </a:extLst>
          </p:cNvPr>
          <p:cNvSpPr/>
          <p:nvPr/>
        </p:nvSpPr>
        <p:spPr>
          <a:xfrm>
            <a:off x="570269" y="5579926"/>
            <a:ext cx="2044700" cy="810406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sz="1400"/>
          </a:p>
        </p:txBody>
      </p:sp>
      <p:sp>
        <p:nvSpPr>
          <p:cNvPr id="36" name="Text 18">
            <a:extLst>
              <a:ext uri="{FF2B5EF4-FFF2-40B4-BE49-F238E27FC236}">
                <a16:creationId xmlns:a16="http://schemas.microsoft.com/office/drawing/2014/main" id="{854758D7-99DA-905C-2389-B3752BF46025}"/>
              </a:ext>
            </a:extLst>
          </p:cNvPr>
          <p:cNvSpPr/>
          <p:nvPr/>
        </p:nvSpPr>
        <p:spPr>
          <a:xfrm>
            <a:off x="1200037" y="3404095"/>
            <a:ext cx="2314835" cy="658048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56</a:t>
            </a:r>
            <a:endParaRPr lang="ru-RU" b="1">
              <a:solidFill>
                <a:srgbClr val="2A88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err="1"/>
              <a:t>регионов</a:t>
            </a:r>
            <a:r>
              <a:rPr lang="en-US" sz="1200"/>
              <a:t> </a:t>
            </a:r>
            <a:r>
              <a:rPr lang="ru-RU" sz="1200"/>
              <a:t>п</a:t>
            </a:r>
            <a:r>
              <a:rPr lang="en-US" sz="1200" err="1"/>
              <a:t>рисутствия</a:t>
            </a:r>
            <a:r>
              <a:rPr lang="ru-RU" sz="1200"/>
              <a:t> подразделений ФМБА России</a:t>
            </a:r>
            <a:endParaRPr lang="en-US" sz="1200"/>
          </a:p>
        </p:txBody>
      </p:sp>
      <p:sp>
        <p:nvSpPr>
          <p:cNvPr id="47" name="Text 16">
            <a:extLst>
              <a:ext uri="{FF2B5EF4-FFF2-40B4-BE49-F238E27FC236}">
                <a16:creationId xmlns:a16="http://schemas.microsoft.com/office/drawing/2014/main" id="{EDAC88D0-6CCE-5BF6-E2EA-EA896B3E68DF}"/>
              </a:ext>
            </a:extLst>
          </p:cNvPr>
          <p:cNvSpPr/>
          <p:nvPr/>
        </p:nvSpPr>
        <p:spPr>
          <a:xfrm>
            <a:off x="1200037" y="4326756"/>
            <a:ext cx="2370715" cy="670565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&gt;15 700</a:t>
            </a:r>
            <a:endParaRPr lang="ru-RU" b="1">
              <a:solidFill>
                <a:srgbClr val="2A88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err="1"/>
              <a:t>мед</a:t>
            </a:r>
            <a:r>
              <a:rPr lang="ru-RU" sz="1200" err="1"/>
              <a:t>ицинских</a:t>
            </a:r>
            <a:r>
              <a:rPr lang="en-US" sz="1200"/>
              <a:t> </a:t>
            </a:r>
            <a:r>
              <a:rPr lang="en-US" sz="1200" err="1"/>
              <a:t>работников</a:t>
            </a:r>
            <a:r>
              <a:rPr lang="en-US" sz="1200"/>
              <a:t> </a:t>
            </a:r>
            <a:endParaRPr lang="ru-RU" sz="1200"/>
          </a:p>
          <a:p>
            <a:r>
              <a:rPr lang="en-US" sz="1200" err="1"/>
              <a:t>используют</a:t>
            </a:r>
            <a:r>
              <a:rPr lang="en-US" sz="1200"/>
              <a:t> </a:t>
            </a:r>
            <a:r>
              <a:rPr lang="en-US" sz="1200" err="1"/>
              <a:t>систему</a:t>
            </a:r>
            <a:r>
              <a:rPr lang="ru-RU" sz="1200"/>
              <a:t> ежедневно</a:t>
            </a:r>
            <a:endParaRPr lang="en-US" sz="1200"/>
          </a:p>
        </p:txBody>
      </p:sp>
      <p:sp>
        <p:nvSpPr>
          <p:cNvPr id="51" name="Text 15">
            <a:extLst>
              <a:ext uri="{FF2B5EF4-FFF2-40B4-BE49-F238E27FC236}">
                <a16:creationId xmlns:a16="http://schemas.microsoft.com/office/drawing/2014/main" id="{F392B6B3-ECCE-6BDC-552B-86C7CA6DACB9}"/>
              </a:ext>
            </a:extLst>
          </p:cNvPr>
          <p:cNvSpPr/>
          <p:nvPr/>
        </p:nvSpPr>
        <p:spPr>
          <a:xfrm>
            <a:off x="1200037" y="5384912"/>
            <a:ext cx="2273782" cy="537359"/>
          </a:xfrm>
          <a:prstGeom prst="rect">
            <a:avLst/>
          </a:prstGeom>
          <a:noFill/>
          <a:ln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&gt;</a:t>
            </a:r>
            <a:r>
              <a:rPr lang="ru-RU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>
                <a:solidFill>
                  <a:srgbClr val="2A889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1 680 000</a:t>
            </a:r>
            <a:endParaRPr lang="ru-RU" b="1">
              <a:solidFill>
                <a:srgbClr val="2A889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/>
              <a:t>медицинских </a:t>
            </a:r>
            <a:r>
              <a:rPr lang="en-US" sz="1200" err="1"/>
              <a:t>записей</a:t>
            </a:r>
            <a:r>
              <a:rPr lang="ru-RU" sz="1200"/>
              <a:t> </a:t>
            </a:r>
            <a:r>
              <a:rPr lang="en-US" sz="1200"/>
              <a:t>в </a:t>
            </a:r>
            <a:r>
              <a:rPr lang="en-US" sz="1200" err="1"/>
              <a:t>электронном</a:t>
            </a:r>
            <a:r>
              <a:rPr lang="en-US" sz="1200"/>
              <a:t> </a:t>
            </a:r>
            <a:r>
              <a:rPr lang="en-US" sz="1200" err="1"/>
              <a:t>виде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967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0"/>
            <a:ext cx="585946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809750"/>
            <a:ext cx="58594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390651" y="2047875"/>
            <a:ext cx="755096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>
                <a:solidFill>
                  <a:srgbClr val="2E8890"/>
                </a:solidFill>
                <a:latin typeface="Roboto Black" panose="02000000000000000000" pitchFamily="2" charset="0"/>
              </a:rPr>
              <a:t>ЕДИНАЯ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>
                <a:solidFill>
                  <a:srgbClr val="2E8890"/>
                </a:solidFill>
                <a:latin typeface="Roboto Black" panose="02000000000000000000" pitchFamily="2" charset="0"/>
              </a:rPr>
              <a:t>ЦИФРОВАЯ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>
                <a:solidFill>
                  <a:srgbClr val="2E8890"/>
                </a:solidFill>
                <a:latin typeface="Roboto Black" panose="02000000000000000000" pitchFamily="2" charset="0"/>
              </a:rPr>
              <a:t>ПЛАТФОРМА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>
                <a:ln>
                  <a:noFill/>
                </a:ln>
                <a:effectLst/>
                <a:latin typeface="+mn-lt"/>
              </a:rPr>
              <a:t>ДЛЯ РЕГИОНОВ РОССИИ</a:t>
            </a:r>
            <a:endParaRPr kumimoji="0" lang="ru-RU" altLang="ru-RU" sz="900" i="0" u="none" strike="noStrike" cap="none" normalizeH="0" baseline="0">
              <a:ln>
                <a:noFill/>
              </a:ln>
              <a:effectLst/>
              <a:latin typeface="+mn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390650" y="1118867"/>
            <a:ext cx="2617788" cy="481013"/>
            <a:chOff x="1390650" y="1301750"/>
            <a:chExt cx="2617788" cy="481013"/>
          </a:xfrm>
        </p:grpSpPr>
        <p:sp>
          <p:nvSpPr>
            <p:cNvPr id="11" name="Freeform 33"/>
            <p:cNvSpPr>
              <a:spLocks/>
            </p:cNvSpPr>
            <p:nvPr/>
          </p:nvSpPr>
          <p:spPr bwMode="auto">
            <a:xfrm>
              <a:off x="1485900" y="1398588"/>
              <a:ext cx="284163" cy="282575"/>
            </a:xfrm>
            <a:custGeom>
              <a:avLst/>
              <a:gdLst>
                <a:gd name="T0" fmla="*/ 0 w 536"/>
                <a:gd name="T1" fmla="*/ 31 h 536"/>
                <a:gd name="T2" fmla="*/ 0 w 536"/>
                <a:gd name="T3" fmla="*/ 506 h 536"/>
                <a:gd name="T4" fmla="*/ 0 w 536"/>
                <a:gd name="T5" fmla="*/ 513 h 536"/>
                <a:gd name="T6" fmla="*/ 2 w 536"/>
                <a:gd name="T7" fmla="*/ 520 h 536"/>
                <a:gd name="T8" fmla="*/ 5 w 536"/>
                <a:gd name="T9" fmla="*/ 526 h 536"/>
                <a:gd name="T10" fmla="*/ 8 w 536"/>
                <a:gd name="T11" fmla="*/ 529 h 536"/>
                <a:gd name="T12" fmla="*/ 11 w 536"/>
                <a:gd name="T13" fmla="*/ 533 h 536"/>
                <a:gd name="T14" fmla="*/ 16 w 536"/>
                <a:gd name="T15" fmla="*/ 535 h 536"/>
                <a:gd name="T16" fmla="*/ 23 w 536"/>
                <a:gd name="T17" fmla="*/ 536 h 536"/>
                <a:gd name="T18" fmla="*/ 31 w 536"/>
                <a:gd name="T19" fmla="*/ 536 h 536"/>
                <a:gd name="T20" fmla="*/ 536 w 536"/>
                <a:gd name="T21" fmla="*/ 536 h 536"/>
                <a:gd name="T22" fmla="*/ 536 w 536"/>
                <a:gd name="T23" fmla="*/ 31 h 536"/>
                <a:gd name="T24" fmla="*/ 535 w 536"/>
                <a:gd name="T25" fmla="*/ 23 h 536"/>
                <a:gd name="T26" fmla="*/ 535 w 536"/>
                <a:gd name="T27" fmla="*/ 16 h 536"/>
                <a:gd name="T28" fmla="*/ 532 w 536"/>
                <a:gd name="T29" fmla="*/ 12 h 536"/>
                <a:gd name="T30" fmla="*/ 529 w 536"/>
                <a:gd name="T31" fmla="*/ 8 h 536"/>
                <a:gd name="T32" fmla="*/ 525 w 536"/>
                <a:gd name="T33" fmla="*/ 5 h 536"/>
                <a:gd name="T34" fmla="*/ 520 w 536"/>
                <a:gd name="T35" fmla="*/ 2 h 536"/>
                <a:gd name="T36" fmla="*/ 513 w 536"/>
                <a:gd name="T37" fmla="*/ 2 h 536"/>
                <a:gd name="T38" fmla="*/ 506 w 536"/>
                <a:gd name="T39" fmla="*/ 0 h 536"/>
                <a:gd name="T40" fmla="*/ 31 w 536"/>
                <a:gd name="T41" fmla="*/ 0 h 536"/>
                <a:gd name="T42" fmla="*/ 23 w 536"/>
                <a:gd name="T43" fmla="*/ 2 h 536"/>
                <a:gd name="T44" fmla="*/ 16 w 536"/>
                <a:gd name="T45" fmla="*/ 2 h 536"/>
                <a:gd name="T46" fmla="*/ 11 w 536"/>
                <a:gd name="T47" fmla="*/ 5 h 536"/>
                <a:gd name="T48" fmla="*/ 8 w 536"/>
                <a:gd name="T49" fmla="*/ 8 h 536"/>
                <a:gd name="T50" fmla="*/ 5 w 536"/>
                <a:gd name="T51" fmla="*/ 12 h 536"/>
                <a:gd name="T52" fmla="*/ 2 w 536"/>
                <a:gd name="T53" fmla="*/ 16 h 536"/>
                <a:gd name="T54" fmla="*/ 0 w 536"/>
                <a:gd name="T55" fmla="*/ 23 h 536"/>
                <a:gd name="T56" fmla="*/ 0 w 536"/>
                <a:gd name="T57" fmla="*/ 31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6" h="536">
                  <a:moveTo>
                    <a:pt x="0" y="31"/>
                  </a:moveTo>
                  <a:lnTo>
                    <a:pt x="0" y="506"/>
                  </a:lnTo>
                  <a:lnTo>
                    <a:pt x="0" y="513"/>
                  </a:lnTo>
                  <a:lnTo>
                    <a:pt x="2" y="520"/>
                  </a:lnTo>
                  <a:lnTo>
                    <a:pt x="5" y="526"/>
                  </a:lnTo>
                  <a:lnTo>
                    <a:pt x="8" y="529"/>
                  </a:lnTo>
                  <a:lnTo>
                    <a:pt x="11" y="533"/>
                  </a:lnTo>
                  <a:lnTo>
                    <a:pt x="16" y="535"/>
                  </a:lnTo>
                  <a:lnTo>
                    <a:pt x="23" y="536"/>
                  </a:lnTo>
                  <a:lnTo>
                    <a:pt x="31" y="536"/>
                  </a:lnTo>
                  <a:lnTo>
                    <a:pt x="536" y="536"/>
                  </a:lnTo>
                  <a:lnTo>
                    <a:pt x="536" y="31"/>
                  </a:lnTo>
                  <a:lnTo>
                    <a:pt x="535" y="23"/>
                  </a:lnTo>
                  <a:lnTo>
                    <a:pt x="535" y="16"/>
                  </a:lnTo>
                  <a:lnTo>
                    <a:pt x="532" y="12"/>
                  </a:lnTo>
                  <a:lnTo>
                    <a:pt x="529" y="8"/>
                  </a:lnTo>
                  <a:lnTo>
                    <a:pt x="525" y="5"/>
                  </a:lnTo>
                  <a:lnTo>
                    <a:pt x="520" y="2"/>
                  </a:lnTo>
                  <a:lnTo>
                    <a:pt x="513" y="2"/>
                  </a:lnTo>
                  <a:lnTo>
                    <a:pt x="506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6" y="2"/>
                  </a:lnTo>
                  <a:lnTo>
                    <a:pt x="11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34"/>
            <p:cNvSpPr>
              <a:spLocks noEditPoints="1"/>
            </p:cNvSpPr>
            <p:nvPr/>
          </p:nvSpPr>
          <p:spPr bwMode="auto">
            <a:xfrm>
              <a:off x="1390650" y="1301750"/>
              <a:ext cx="481013" cy="481013"/>
            </a:xfrm>
            <a:custGeom>
              <a:avLst/>
              <a:gdLst>
                <a:gd name="T0" fmla="*/ 50 w 909"/>
                <a:gd name="T1" fmla="*/ 50 h 909"/>
                <a:gd name="T2" fmla="*/ 848 w 909"/>
                <a:gd name="T3" fmla="*/ 50 h 909"/>
                <a:gd name="T4" fmla="*/ 848 w 909"/>
                <a:gd name="T5" fmla="*/ 848 h 909"/>
                <a:gd name="T6" fmla="*/ 50 w 909"/>
                <a:gd name="T7" fmla="*/ 848 h 909"/>
                <a:gd name="T8" fmla="*/ 50 w 909"/>
                <a:gd name="T9" fmla="*/ 50 h 909"/>
                <a:gd name="T10" fmla="*/ 0 w 909"/>
                <a:gd name="T11" fmla="*/ 878 h 909"/>
                <a:gd name="T12" fmla="*/ 0 w 909"/>
                <a:gd name="T13" fmla="*/ 887 h 909"/>
                <a:gd name="T14" fmla="*/ 1 w 909"/>
                <a:gd name="T15" fmla="*/ 893 h 909"/>
                <a:gd name="T16" fmla="*/ 3 w 909"/>
                <a:gd name="T17" fmla="*/ 899 h 909"/>
                <a:gd name="T18" fmla="*/ 6 w 909"/>
                <a:gd name="T19" fmla="*/ 903 h 909"/>
                <a:gd name="T20" fmla="*/ 10 w 909"/>
                <a:gd name="T21" fmla="*/ 906 h 909"/>
                <a:gd name="T22" fmla="*/ 16 w 909"/>
                <a:gd name="T23" fmla="*/ 907 h 909"/>
                <a:gd name="T24" fmla="*/ 22 w 909"/>
                <a:gd name="T25" fmla="*/ 909 h 909"/>
                <a:gd name="T26" fmla="*/ 30 w 909"/>
                <a:gd name="T27" fmla="*/ 909 h 909"/>
                <a:gd name="T28" fmla="*/ 878 w 909"/>
                <a:gd name="T29" fmla="*/ 909 h 909"/>
                <a:gd name="T30" fmla="*/ 886 w 909"/>
                <a:gd name="T31" fmla="*/ 909 h 909"/>
                <a:gd name="T32" fmla="*/ 893 w 909"/>
                <a:gd name="T33" fmla="*/ 907 h 909"/>
                <a:gd name="T34" fmla="*/ 899 w 909"/>
                <a:gd name="T35" fmla="*/ 906 h 909"/>
                <a:gd name="T36" fmla="*/ 901 w 909"/>
                <a:gd name="T37" fmla="*/ 903 h 909"/>
                <a:gd name="T38" fmla="*/ 906 w 909"/>
                <a:gd name="T39" fmla="*/ 899 h 909"/>
                <a:gd name="T40" fmla="*/ 907 w 909"/>
                <a:gd name="T41" fmla="*/ 893 h 909"/>
                <a:gd name="T42" fmla="*/ 909 w 909"/>
                <a:gd name="T43" fmla="*/ 887 h 909"/>
                <a:gd name="T44" fmla="*/ 909 w 909"/>
                <a:gd name="T45" fmla="*/ 878 h 909"/>
                <a:gd name="T46" fmla="*/ 909 w 909"/>
                <a:gd name="T47" fmla="*/ 0 h 909"/>
                <a:gd name="T48" fmla="*/ 0 w 909"/>
                <a:gd name="T49" fmla="*/ 0 h 909"/>
                <a:gd name="T50" fmla="*/ 0 w 909"/>
                <a:gd name="T51" fmla="*/ 87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09" h="909">
                  <a:moveTo>
                    <a:pt x="50" y="50"/>
                  </a:moveTo>
                  <a:lnTo>
                    <a:pt x="848" y="50"/>
                  </a:lnTo>
                  <a:lnTo>
                    <a:pt x="848" y="848"/>
                  </a:lnTo>
                  <a:lnTo>
                    <a:pt x="50" y="848"/>
                  </a:lnTo>
                  <a:lnTo>
                    <a:pt x="50" y="50"/>
                  </a:lnTo>
                  <a:close/>
                  <a:moveTo>
                    <a:pt x="0" y="878"/>
                  </a:moveTo>
                  <a:lnTo>
                    <a:pt x="0" y="887"/>
                  </a:lnTo>
                  <a:lnTo>
                    <a:pt x="1" y="893"/>
                  </a:lnTo>
                  <a:lnTo>
                    <a:pt x="3" y="899"/>
                  </a:lnTo>
                  <a:lnTo>
                    <a:pt x="6" y="903"/>
                  </a:lnTo>
                  <a:lnTo>
                    <a:pt x="10" y="906"/>
                  </a:lnTo>
                  <a:lnTo>
                    <a:pt x="16" y="907"/>
                  </a:lnTo>
                  <a:lnTo>
                    <a:pt x="22" y="909"/>
                  </a:lnTo>
                  <a:lnTo>
                    <a:pt x="30" y="909"/>
                  </a:lnTo>
                  <a:lnTo>
                    <a:pt x="878" y="909"/>
                  </a:lnTo>
                  <a:lnTo>
                    <a:pt x="886" y="909"/>
                  </a:lnTo>
                  <a:lnTo>
                    <a:pt x="893" y="907"/>
                  </a:lnTo>
                  <a:lnTo>
                    <a:pt x="899" y="906"/>
                  </a:lnTo>
                  <a:lnTo>
                    <a:pt x="901" y="903"/>
                  </a:lnTo>
                  <a:lnTo>
                    <a:pt x="906" y="899"/>
                  </a:lnTo>
                  <a:lnTo>
                    <a:pt x="907" y="893"/>
                  </a:lnTo>
                  <a:lnTo>
                    <a:pt x="909" y="887"/>
                  </a:lnTo>
                  <a:lnTo>
                    <a:pt x="909" y="878"/>
                  </a:lnTo>
                  <a:lnTo>
                    <a:pt x="909" y="0"/>
                  </a:lnTo>
                  <a:lnTo>
                    <a:pt x="0" y="0"/>
                  </a:lnTo>
                  <a:lnTo>
                    <a:pt x="0" y="87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35"/>
            <p:cNvSpPr>
              <a:spLocks/>
            </p:cNvSpPr>
            <p:nvPr/>
          </p:nvSpPr>
          <p:spPr bwMode="auto">
            <a:xfrm>
              <a:off x="3265488" y="1414463"/>
              <a:ext cx="252413" cy="230188"/>
            </a:xfrm>
            <a:custGeom>
              <a:avLst/>
              <a:gdLst>
                <a:gd name="T0" fmla="*/ 0 w 475"/>
                <a:gd name="T1" fmla="*/ 424 h 435"/>
                <a:gd name="T2" fmla="*/ 30 w 475"/>
                <a:gd name="T3" fmla="*/ 424 h 435"/>
                <a:gd name="T4" fmla="*/ 30 w 475"/>
                <a:gd name="T5" fmla="*/ 100 h 435"/>
                <a:gd name="T6" fmla="*/ 34 w 475"/>
                <a:gd name="T7" fmla="*/ 105 h 435"/>
                <a:gd name="T8" fmla="*/ 36 w 475"/>
                <a:gd name="T9" fmla="*/ 106 h 435"/>
                <a:gd name="T10" fmla="*/ 37 w 475"/>
                <a:gd name="T11" fmla="*/ 109 h 435"/>
                <a:gd name="T12" fmla="*/ 43 w 475"/>
                <a:gd name="T13" fmla="*/ 119 h 435"/>
                <a:gd name="T14" fmla="*/ 168 w 475"/>
                <a:gd name="T15" fmla="*/ 357 h 435"/>
                <a:gd name="T16" fmla="*/ 181 w 475"/>
                <a:gd name="T17" fmla="*/ 384 h 435"/>
                <a:gd name="T18" fmla="*/ 194 w 475"/>
                <a:gd name="T19" fmla="*/ 407 h 435"/>
                <a:gd name="T20" fmla="*/ 201 w 475"/>
                <a:gd name="T21" fmla="*/ 416 h 435"/>
                <a:gd name="T22" fmla="*/ 210 w 475"/>
                <a:gd name="T23" fmla="*/ 424 h 435"/>
                <a:gd name="T24" fmla="*/ 220 w 475"/>
                <a:gd name="T25" fmla="*/ 430 h 435"/>
                <a:gd name="T26" fmla="*/ 232 w 475"/>
                <a:gd name="T27" fmla="*/ 435 h 435"/>
                <a:gd name="T28" fmla="*/ 317 w 475"/>
                <a:gd name="T29" fmla="*/ 267 h 435"/>
                <a:gd name="T30" fmla="*/ 338 w 475"/>
                <a:gd name="T31" fmla="*/ 229 h 435"/>
                <a:gd name="T32" fmla="*/ 364 w 475"/>
                <a:gd name="T33" fmla="*/ 181 h 435"/>
                <a:gd name="T34" fmla="*/ 377 w 475"/>
                <a:gd name="T35" fmla="*/ 158 h 435"/>
                <a:gd name="T36" fmla="*/ 390 w 475"/>
                <a:gd name="T37" fmla="*/ 135 h 435"/>
                <a:gd name="T38" fmla="*/ 402 w 475"/>
                <a:gd name="T39" fmla="*/ 116 h 435"/>
                <a:gd name="T40" fmla="*/ 413 w 475"/>
                <a:gd name="T41" fmla="*/ 100 h 435"/>
                <a:gd name="T42" fmla="*/ 413 w 475"/>
                <a:gd name="T43" fmla="*/ 424 h 435"/>
                <a:gd name="T44" fmla="*/ 475 w 475"/>
                <a:gd name="T45" fmla="*/ 424 h 435"/>
                <a:gd name="T46" fmla="*/ 475 w 475"/>
                <a:gd name="T47" fmla="*/ 0 h 435"/>
                <a:gd name="T48" fmla="*/ 453 w 475"/>
                <a:gd name="T49" fmla="*/ 1 h 435"/>
                <a:gd name="T50" fmla="*/ 438 w 475"/>
                <a:gd name="T51" fmla="*/ 3 h 435"/>
                <a:gd name="T52" fmla="*/ 432 w 475"/>
                <a:gd name="T53" fmla="*/ 3 h 435"/>
                <a:gd name="T54" fmla="*/ 426 w 475"/>
                <a:gd name="T55" fmla="*/ 5 h 435"/>
                <a:gd name="T56" fmla="*/ 423 w 475"/>
                <a:gd name="T57" fmla="*/ 8 h 435"/>
                <a:gd name="T58" fmla="*/ 419 w 475"/>
                <a:gd name="T59" fmla="*/ 11 h 435"/>
                <a:gd name="T60" fmla="*/ 413 w 475"/>
                <a:gd name="T61" fmla="*/ 20 h 435"/>
                <a:gd name="T62" fmla="*/ 406 w 475"/>
                <a:gd name="T63" fmla="*/ 33 h 435"/>
                <a:gd name="T64" fmla="*/ 399 w 475"/>
                <a:gd name="T65" fmla="*/ 51 h 435"/>
                <a:gd name="T66" fmla="*/ 387 w 475"/>
                <a:gd name="T67" fmla="*/ 75 h 435"/>
                <a:gd name="T68" fmla="*/ 373 w 475"/>
                <a:gd name="T69" fmla="*/ 102 h 435"/>
                <a:gd name="T70" fmla="*/ 353 w 475"/>
                <a:gd name="T71" fmla="*/ 136 h 435"/>
                <a:gd name="T72" fmla="*/ 331 w 475"/>
                <a:gd name="T73" fmla="*/ 175 h 435"/>
                <a:gd name="T74" fmla="*/ 308 w 475"/>
                <a:gd name="T75" fmla="*/ 217 h 435"/>
                <a:gd name="T76" fmla="*/ 285 w 475"/>
                <a:gd name="T77" fmla="*/ 259 h 435"/>
                <a:gd name="T78" fmla="*/ 266 w 475"/>
                <a:gd name="T79" fmla="*/ 296 h 435"/>
                <a:gd name="T80" fmla="*/ 258 w 475"/>
                <a:gd name="T81" fmla="*/ 314 h 435"/>
                <a:gd name="T82" fmla="*/ 250 w 475"/>
                <a:gd name="T83" fmla="*/ 329 h 435"/>
                <a:gd name="T84" fmla="*/ 246 w 475"/>
                <a:gd name="T85" fmla="*/ 342 h 435"/>
                <a:gd name="T86" fmla="*/ 242 w 475"/>
                <a:gd name="T87" fmla="*/ 354 h 435"/>
                <a:gd name="T88" fmla="*/ 237 w 475"/>
                <a:gd name="T89" fmla="*/ 348 h 435"/>
                <a:gd name="T90" fmla="*/ 229 w 475"/>
                <a:gd name="T91" fmla="*/ 338 h 435"/>
                <a:gd name="T92" fmla="*/ 220 w 475"/>
                <a:gd name="T93" fmla="*/ 325 h 435"/>
                <a:gd name="T94" fmla="*/ 210 w 475"/>
                <a:gd name="T95" fmla="*/ 309 h 435"/>
                <a:gd name="T96" fmla="*/ 187 w 475"/>
                <a:gd name="T97" fmla="*/ 270 h 435"/>
                <a:gd name="T98" fmla="*/ 163 w 475"/>
                <a:gd name="T99" fmla="*/ 226 h 435"/>
                <a:gd name="T100" fmla="*/ 137 w 475"/>
                <a:gd name="T101" fmla="*/ 178 h 435"/>
                <a:gd name="T102" fmla="*/ 114 w 475"/>
                <a:gd name="T103" fmla="*/ 135 h 435"/>
                <a:gd name="T104" fmla="*/ 93 w 475"/>
                <a:gd name="T105" fmla="*/ 98 h 435"/>
                <a:gd name="T106" fmla="*/ 80 w 475"/>
                <a:gd name="T107" fmla="*/ 70 h 435"/>
                <a:gd name="T108" fmla="*/ 68 w 475"/>
                <a:gd name="T109" fmla="*/ 40 h 435"/>
                <a:gd name="T110" fmla="*/ 56 w 475"/>
                <a:gd name="T111" fmla="*/ 18 h 435"/>
                <a:gd name="T112" fmla="*/ 52 w 475"/>
                <a:gd name="T113" fmla="*/ 14 h 435"/>
                <a:gd name="T114" fmla="*/ 47 w 475"/>
                <a:gd name="T115" fmla="*/ 11 h 435"/>
                <a:gd name="T116" fmla="*/ 42 w 475"/>
                <a:gd name="T117" fmla="*/ 8 h 435"/>
                <a:gd name="T118" fmla="*/ 36 w 475"/>
                <a:gd name="T119" fmla="*/ 5 h 435"/>
                <a:gd name="T120" fmla="*/ 20 w 475"/>
                <a:gd name="T121" fmla="*/ 1 h 435"/>
                <a:gd name="T122" fmla="*/ 0 w 475"/>
                <a:gd name="T123" fmla="*/ 0 h 435"/>
                <a:gd name="T124" fmla="*/ 0 w 475"/>
                <a:gd name="T125" fmla="*/ 42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5" h="435">
                  <a:moveTo>
                    <a:pt x="0" y="424"/>
                  </a:moveTo>
                  <a:lnTo>
                    <a:pt x="30" y="424"/>
                  </a:lnTo>
                  <a:lnTo>
                    <a:pt x="30" y="100"/>
                  </a:lnTo>
                  <a:lnTo>
                    <a:pt x="34" y="105"/>
                  </a:lnTo>
                  <a:lnTo>
                    <a:pt x="36" y="106"/>
                  </a:lnTo>
                  <a:lnTo>
                    <a:pt x="37" y="109"/>
                  </a:lnTo>
                  <a:lnTo>
                    <a:pt x="43" y="119"/>
                  </a:lnTo>
                  <a:lnTo>
                    <a:pt x="168" y="357"/>
                  </a:lnTo>
                  <a:lnTo>
                    <a:pt x="181" y="384"/>
                  </a:lnTo>
                  <a:lnTo>
                    <a:pt x="194" y="407"/>
                  </a:lnTo>
                  <a:lnTo>
                    <a:pt x="201" y="416"/>
                  </a:lnTo>
                  <a:lnTo>
                    <a:pt x="210" y="424"/>
                  </a:lnTo>
                  <a:lnTo>
                    <a:pt x="220" y="430"/>
                  </a:lnTo>
                  <a:lnTo>
                    <a:pt x="232" y="435"/>
                  </a:lnTo>
                  <a:lnTo>
                    <a:pt x="317" y="267"/>
                  </a:lnTo>
                  <a:lnTo>
                    <a:pt x="338" y="229"/>
                  </a:lnTo>
                  <a:lnTo>
                    <a:pt x="364" y="181"/>
                  </a:lnTo>
                  <a:lnTo>
                    <a:pt x="377" y="158"/>
                  </a:lnTo>
                  <a:lnTo>
                    <a:pt x="390" y="135"/>
                  </a:lnTo>
                  <a:lnTo>
                    <a:pt x="402" y="116"/>
                  </a:lnTo>
                  <a:lnTo>
                    <a:pt x="413" y="100"/>
                  </a:lnTo>
                  <a:lnTo>
                    <a:pt x="413" y="424"/>
                  </a:lnTo>
                  <a:lnTo>
                    <a:pt x="475" y="424"/>
                  </a:lnTo>
                  <a:lnTo>
                    <a:pt x="475" y="0"/>
                  </a:lnTo>
                  <a:lnTo>
                    <a:pt x="453" y="1"/>
                  </a:lnTo>
                  <a:lnTo>
                    <a:pt x="438" y="3"/>
                  </a:lnTo>
                  <a:lnTo>
                    <a:pt x="432" y="3"/>
                  </a:lnTo>
                  <a:lnTo>
                    <a:pt x="426" y="5"/>
                  </a:lnTo>
                  <a:lnTo>
                    <a:pt x="423" y="8"/>
                  </a:lnTo>
                  <a:lnTo>
                    <a:pt x="419" y="11"/>
                  </a:lnTo>
                  <a:lnTo>
                    <a:pt x="413" y="20"/>
                  </a:lnTo>
                  <a:lnTo>
                    <a:pt x="406" y="33"/>
                  </a:lnTo>
                  <a:lnTo>
                    <a:pt x="399" y="51"/>
                  </a:lnTo>
                  <a:lnTo>
                    <a:pt x="387" y="75"/>
                  </a:lnTo>
                  <a:lnTo>
                    <a:pt x="373" y="102"/>
                  </a:lnTo>
                  <a:lnTo>
                    <a:pt x="353" y="136"/>
                  </a:lnTo>
                  <a:lnTo>
                    <a:pt x="331" y="175"/>
                  </a:lnTo>
                  <a:lnTo>
                    <a:pt x="308" y="217"/>
                  </a:lnTo>
                  <a:lnTo>
                    <a:pt x="285" y="259"/>
                  </a:lnTo>
                  <a:lnTo>
                    <a:pt x="266" y="296"/>
                  </a:lnTo>
                  <a:lnTo>
                    <a:pt x="258" y="314"/>
                  </a:lnTo>
                  <a:lnTo>
                    <a:pt x="250" y="329"/>
                  </a:lnTo>
                  <a:lnTo>
                    <a:pt x="246" y="342"/>
                  </a:lnTo>
                  <a:lnTo>
                    <a:pt x="242" y="354"/>
                  </a:lnTo>
                  <a:lnTo>
                    <a:pt x="237" y="348"/>
                  </a:lnTo>
                  <a:lnTo>
                    <a:pt x="229" y="338"/>
                  </a:lnTo>
                  <a:lnTo>
                    <a:pt x="220" y="325"/>
                  </a:lnTo>
                  <a:lnTo>
                    <a:pt x="210" y="309"/>
                  </a:lnTo>
                  <a:lnTo>
                    <a:pt x="187" y="270"/>
                  </a:lnTo>
                  <a:lnTo>
                    <a:pt x="163" y="226"/>
                  </a:lnTo>
                  <a:lnTo>
                    <a:pt x="137" y="178"/>
                  </a:lnTo>
                  <a:lnTo>
                    <a:pt x="114" y="135"/>
                  </a:lnTo>
                  <a:lnTo>
                    <a:pt x="93" y="98"/>
                  </a:lnTo>
                  <a:lnTo>
                    <a:pt x="80" y="70"/>
                  </a:lnTo>
                  <a:lnTo>
                    <a:pt x="68" y="40"/>
                  </a:lnTo>
                  <a:lnTo>
                    <a:pt x="56" y="18"/>
                  </a:lnTo>
                  <a:lnTo>
                    <a:pt x="52" y="14"/>
                  </a:lnTo>
                  <a:lnTo>
                    <a:pt x="47" y="11"/>
                  </a:lnTo>
                  <a:lnTo>
                    <a:pt x="42" y="8"/>
                  </a:lnTo>
                  <a:lnTo>
                    <a:pt x="36" y="5"/>
                  </a:lnTo>
                  <a:lnTo>
                    <a:pt x="20" y="1"/>
                  </a:lnTo>
                  <a:lnTo>
                    <a:pt x="0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36"/>
            <p:cNvSpPr>
              <a:spLocks noEditPoints="1"/>
            </p:cNvSpPr>
            <p:nvPr/>
          </p:nvSpPr>
          <p:spPr bwMode="auto">
            <a:xfrm>
              <a:off x="2490788" y="1414463"/>
              <a:ext cx="239713" cy="223838"/>
            </a:xfrm>
            <a:custGeom>
              <a:avLst/>
              <a:gdLst>
                <a:gd name="T0" fmla="*/ 268 w 455"/>
                <a:gd name="T1" fmla="*/ 82 h 424"/>
                <a:gd name="T2" fmla="*/ 305 w 455"/>
                <a:gd name="T3" fmla="*/ 89 h 424"/>
                <a:gd name="T4" fmla="*/ 338 w 455"/>
                <a:gd name="T5" fmla="*/ 103 h 424"/>
                <a:gd name="T6" fmla="*/ 363 w 455"/>
                <a:gd name="T7" fmla="*/ 125 h 424"/>
                <a:gd name="T8" fmla="*/ 380 w 455"/>
                <a:gd name="T9" fmla="*/ 155 h 424"/>
                <a:gd name="T10" fmla="*/ 386 w 455"/>
                <a:gd name="T11" fmla="*/ 193 h 424"/>
                <a:gd name="T12" fmla="*/ 383 w 455"/>
                <a:gd name="T13" fmla="*/ 256 h 424"/>
                <a:gd name="T14" fmla="*/ 369 w 455"/>
                <a:gd name="T15" fmla="*/ 286 h 424"/>
                <a:gd name="T16" fmla="*/ 346 w 455"/>
                <a:gd name="T17" fmla="*/ 312 h 424"/>
                <a:gd name="T18" fmla="*/ 314 w 455"/>
                <a:gd name="T19" fmla="*/ 331 h 424"/>
                <a:gd name="T20" fmla="*/ 279 w 455"/>
                <a:gd name="T21" fmla="*/ 341 h 424"/>
                <a:gd name="T22" fmla="*/ 62 w 455"/>
                <a:gd name="T23" fmla="*/ 223 h 424"/>
                <a:gd name="T24" fmla="*/ 68 w 455"/>
                <a:gd name="T25" fmla="*/ 178 h 424"/>
                <a:gd name="T26" fmla="*/ 81 w 455"/>
                <a:gd name="T27" fmla="*/ 142 h 424"/>
                <a:gd name="T28" fmla="*/ 104 w 455"/>
                <a:gd name="T29" fmla="*/ 112 h 424"/>
                <a:gd name="T30" fmla="*/ 137 w 455"/>
                <a:gd name="T31" fmla="*/ 92 h 424"/>
                <a:gd name="T32" fmla="*/ 178 w 455"/>
                <a:gd name="T33" fmla="*/ 82 h 424"/>
                <a:gd name="T34" fmla="*/ 180 w 455"/>
                <a:gd name="T35" fmla="*/ 342 h 424"/>
                <a:gd name="T36" fmla="*/ 144 w 455"/>
                <a:gd name="T37" fmla="*/ 334 h 424"/>
                <a:gd name="T38" fmla="*/ 111 w 455"/>
                <a:gd name="T39" fmla="*/ 315 h 424"/>
                <a:gd name="T40" fmla="*/ 85 w 455"/>
                <a:gd name="T41" fmla="*/ 289 h 424"/>
                <a:gd name="T42" fmla="*/ 69 w 455"/>
                <a:gd name="T43" fmla="*/ 259 h 424"/>
                <a:gd name="T44" fmla="*/ 62 w 455"/>
                <a:gd name="T45" fmla="*/ 223 h 424"/>
                <a:gd name="T46" fmla="*/ 148 w 455"/>
                <a:gd name="T47" fmla="*/ 54 h 424"/>
                <a:gd name="T48" fmla="*/ 91 w 455"/>
                <a:gd name="T49" fmla="*/ 72 h 424"/>
                <a:gd name="T50" fmla="*/ 47 w 455"/>
                <a:gd name="T51" fmla="*/ 100 h 424"/>
                <a:gd name="T52" fmla="*/ 19 w 455"/>
                <a:gd name="T53" fmla="*/ 139 h 424"/>
                <a:gd name="T54" fmla="*/ 3 w 455"/>
                <a:gd name="T55" fmla="*/ 183 h 424"/>
                <a:gd name="T56" fmla="*/ 0 w 455"/>
                <a:gd name="T57" fmla="*/ 227 h 424"/>
                <a:gd name="T58" fmla="*/ 11 w 455"/>
                <a:gd name="T59" fmla="*/ 272 h 424"/>
                <a:gd name="T60" fmla="*/ 36 w 455"/>
                <a:gd name="T61" fmla="*/ 312 h 424"/>
                <a:gd name="T62" fmla="*/ 75 w 455"/>
                <a:gd name="T63" fmla="*/ 344 h 424"/>
                <a:gd name="T64" fmla="*/ 128 w 455"/>
                <a:gd name="T65" fmla="*/ 365 h 424"/>
                <a:gd name="T66" fmla="*/ 194 w 455"/>
                <a:gd name="T67" fmla="*/ 374 h 424"/>
                <a:gd name="T68" fmla="*/ 255 w 455"/>
                <a:gd name="T69" fmla="*/ 374 h 424"/>
                <a:gd name="T70" fmla="*/ 310 w 455"/>
                <a:gd name="T71" fmla="*/ 370 h 424"/>
                <a:gd name="T72" fmla="*/ 354 w 455"/>
                <a:gd name="T73" fmla="*/ 357 h 424"/>
                <a:gd name="T74" fmla="*/ 392 w 455"/>
                <a:gd name="T75" fmla="*/ 337 h 424"/>
                <a:gd name="T76" fmla="*/ 419 w 455"/>
                <a:gd name="T77" fmla="*/ 312 h 424"/>
                <a:gd name="T78" fmla="*/ 439 w 455"/>
                <a:gd name="T79" fmla="*/ 283 h 424"/>
                <a:gd name="T80" fmla="*/ 451 w 455"/>
                <a:gd name="T81" fmla="*/ 252 h 424"/>
                <a:gd name="T82" fmla="*/ 455 w 455"/>
                <a:gd name="T83" fmla="*/ 217 h 424"/>
                <a:gd name="T84" fmla="*/ 452 w 455"/>
                <a:gd name="T85" fmla="*/ 184 h 424"/>
                <a:gd name="T86" fmla="*/ 443 w 455"/>
                <a:gd name="T87" fmla="*/ 151 h 424"/>
                <a:gd name="T88" fmla="*/ 428 w 455"/>
                <a:gd name="T89" fmla="*/ 122 h 424"/>
                <a:gd name="T90" fmla="*/ 405 w 455"/>
                <a:gd name="T91" fmla="*/ 95 h 424"/>
                <a:gd name="T92" fmla="*/ 379 w 455"/>
                <a:gd name="T93" fmla="*/ 75 h 424"/>
                <a:gd name="T94" fmla="*/ 350 w 455"/>
                <a:gd name="T95" fmla="*/ 62 h 424"/>
                <a:gd name="T96" fmla="*/ 298 w 455"/>
                <a:gd name="T97" fmla="*/ 51 h 424"/>
                <a:gd name="T98" fmla="*/ 255 w 455"/>
                <a:gd name="T9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5" h="424">
                  <a:moveTo>
                    <a:pt x="255" y="344"/>
                  </a:moveTo>
                  <a:lnTo>
                    <a:pt x="255" y="80"/>
                  </a:lnTo>
                  <a:lnTo>
                    <a:pt x="268" y="82"/>
                  </a:lnTo>
                  <a:lnTo>
                    <a:pt x="281" y="83"/>
                  </a:lnTo>
                  <a:lnTo>
                    <a:pt x="294" y="86"/>
                  </a:lnTo>
                  <a:lnTo>
                    <a:pt x="305" y="89"/>
                  </a:lnTo>
                  <a:lnTo>
                    <a:pt x="317" y="93"/>
                  </a:lnTo>
                  <a:lnTo>
                    <a:pt x="328" y="98"/>
                  </a:lnTo>
                  <a:lnTo>
                    <a:pt x="338" y="103"/>
                  </a:lnTo>
                  <a:lnTo>
                    <a:pt x="347" y="111"/>
                  </a:lnTo>
                  <a:lnTo>
                    <a:pt x="356" y="118"/>
                  </a:lnTo>
                  <a:lnTo>
                    <a:pt x="363" y="125"/>
                  </a:lnTo>
                  <a:lnTo>
                    <a:pt x="370" y="135"/>
                  </a:lnTo>
                  <a:lnTo>
                    <a:pt x="376" y="145"/>
                  </a:lnTo>
                  <a:lnTo>
                    <a:pt x="380" y="155"/>
                  </a:lnTo>
                  <a:lnTo>
                    <a:pt x="383" y="167"/>
                  </a:lnTo>
                  <a:lnTo>
                    <a:pt x="384" y="178"/>
                  </a:lnTo>
                  <a:lnTo>
                    <a:pt x="386" y="193"/>
                  </a:lnTo>
                  <a:lnTo>
                    <a:pt x="386" y="233"/>
                  </a:lnTo>
                  <a:lnTo>
                    <a:pt x="384" y="244"/>
                  </a:lnTo>
                  <a:lnTo>
                    <a:pt x="383" y="256"/>
                  </a:lnTo>
                  <a:lnTo>
                    <a:pt x="379" y="266"/>
                  </a:lnTo>
                  <a:lnTo>
                    <a:pt x="374" y="278"/>
                  </a:lnTo>
                  <a:lnTo>
                    <a:pt x="369" y="286"/>
                  </a:lnTo>
                  <a:lnTo>
                    <a:pt x="361" y="296"/>
                  </a:lnTo>
                  <a:lnTo>
                    <a:pt x="354" y="303"/>
                  </a:lnTo>
                  <a:lnTo>
                    <a:pt x="346" y="312"/>
                  </a:lnTo>
                  <a:lnTo>
                    <a:pt x="335" y="319"/>
                  </a:lnTo>
                  <a:lnTo>
                    <a:pt x="325" y="325"/>
                  </a:lnTo>
                  <a:lnTo>
                    <a:pt x="314" y="331"/>
                  </a:lnTo>
                  <a:lnTo>
                    <a:pt x="304" y="335"/>
                  </a:lnTo>
                  <a:lnTo>
                    <a:pt x="291" y="338"/>
                  </a:lnTo>
                  <a:lnTo>
                    <a:pt x="279" y="341"/>
                  </a:lnTo>
                  <a:lnTo>
                    <a:pt x="266" y="342"/>
                  </a:lnTo>
                  <a:lnTo>
                    <a:pt x="255" y="344"/>
                  </a:lnTo>
                  <a:close/>
                  <a:moveTo>
                    <a:pt x="62" y="223"/>
                  </a:moveTo>
                  <a:lnTo>
                    <a:pt x="63" y="207"/>
                  </a:lnTo>
                  <a:lnTo>
                    <a:pt x="65" y="193"/>
                  </a:lnTo>
                  <a:lnTo>
                    <a:pt x="68" y="178"/>
                  </a:lnTo>
                  <a:lnTo>
                    <a:pt x="70" y="165"/>
                  </a:lnTo>
                  <a:lnTo>
                    <a:pt x="75" y="154"/>
                  </a:lnTo>
                  <a:lnTo>
                    <a:pt x="81" y="142"/>
                  </a:lnTo>
                  <a:lnTo>
                    <a:pt x="88" y="131"/>
                  </a:lnTo>
                  <a:lnTo>
                    <a:pt x="95" y="121"/>
                  </a:lnTo>
                  <a:lnTo>
                    <a:pt x="104" y="112"/>
                  </a:lnTo>
                  <a:lnTo>
                    <a:pt x="114" y="105"/>
                  </a:lnTo>
                  <a:lnTo>
                    <a:pt x="125" y="98"/>
                  </a:lnTo>
                  <a:lnTo>
                    <a:pt x="137" y="92"/>
                  </a:lnTo>
                  <a:lnTo>
                    <a:pt x="150" y="87"/>
                  </a:lnTo>
                  <a:lnTo>
                    <a:pt x="163" y="85"/>
                  </a:lnTo>
                  <a:lnTo>
                    <a:pt x="178" y="82"/>
                  </a:lnTo>
                  <a:lnTo>
                    <a:pt x="194" y="80"/>
                  </a:lnTo>
                  <a:lnTo>
                    <a:pt x="194" y="344"/>
                  </a:lnTo>
                  <a:lnTo>
                    <a:pt x="180" y="342"/>
                  </a:lnTo>
                  <a:lnTo>
                    <a:pt x="168" y="341"/>
                  </a:lnTo>
                  <a:lnTo>
                    <a:pt x="155" y="338"/>
                  </a:lnTo>
                  <a:lnTo>
                    <a:pt x="144" y="334"/>
                  </a:lnTo>
                  <a:lnTo>
                    <a:pt x="132" y="328"/>
                  </a:lnTo>
                  <a:lnTo>
                    <a:pt x="121" y="322"/>
                  </a:lnTo>
                  <a:lnTo>
                    <a:pt x="111" y="315"/>
                  </a:lnTo>
                  <a:lnTo>
                    <a:pt x="102" y="308"/>
                  </a:lnTo>
                  <a:lnTo>
                    <a:pt x="94" y="299"/>
                  </a:lnTo>
                  <a:lnTo>
                    <a:pt x="85" y="289"/>
                  </a:lnTo>
                  <a:lnTo>
                    <a:pt x="79" y="280"/>
                  </a:lnTo>
                  <a:lnTo>
                    <a:pt x="73" y="269"/>
                  </a:lnTo>
                  <a:lnTo>
                    <a:pt x="69" y="259"/>
                  </a:lnTo>
                  <a:lnTo>
                    <a:pt x="65" y="247"/>
                  </a:lnTo>
                  <a:lnTo>
                    <a:pt x="63" y="234"/>
                  </a:lnTo>
                  <a:lnTo>
                    <a:pt x="62" y="223"/>
                  </a:lnTo>
                  <a:close/>
                  <a:moveTo>
                    <a:pt x="194" y="50"/>
                  </a:moveTo>
                  <a:lnTo>
                    <a:pt x="170" y="51"/>
                  </a:lnTo>
                  <a:lnTo>
                    <a:pt x="148" y="54"/>
                  </a:lnTo>
                  <a:lnTo>
                    <a:pt x="128" y="59"/>
                  </a:lnTo>
                  <a:lnTo>
                    <a:pt x="108" y="64"/>
                  </a:lnTo>
                  <a:lnTo>
                    <a:pt x="91" y="72"/>
                  </a:lnTo>
                  <a:lnTo>
                    <a:pt x="75" y="80"/>
                  </a:lnTo>
                  <a:lnTo>
                    <a:pt x="60" y="90"/>
                  </a:lnTo>
                  <a:lnTo>
                    <a:pt x="47" y="100"/>
                  </a:lnTo>
                  <a:lnTo>
                    <a:pt x="36" y="113"/>
                  </a:lnTo>
                  <a:lnTo>
                    <a:pt x="27" y="125"/>
                  </a:lnTo>
                  <a:lnTo>
                    <a:pt x="19" y="139"/>
                  </a:lnTo>
                  <a:lnTo>
                    <a:pt x="11" y="152"/>
                  </a:lnTo>
                  <a:lnTo>
                    <a:pt x="6" y="167"/>
                  </a:lnTo>
                  <a:lnTo>
                    <a:pt x="3" y="183"/>
                  </a:lnTo>
                  <a:lnTo>
                    <a:pt x="0" y="197"/>
                  </a:lnTo>
                  <a:lnTo>
                    <a:pt x="0" y="213"/>
                  </a:lnTo>
                  <a:lnTo>
                    <a:pt x="0" y="227"/>
                  </a:lnTo>
                  <a:lnTo>
                    <a:pt x="3" y="243"/>
                  </a:lnTo>
                  <a:lnTo>
                    <a:pt x="6" y="257"/>
                  </a:lnTo>
                  <a:lnTo>
                    <a:pt x="11" y="272"/>
                  </a:lnTo>
                  <a:lnTo>
                    <a:pt x="19" y="285"/>
                  </a:lnTo>
                  <a:lnTo>
                    <a:pt x="27" y="299"/>
                  </a:lnTo>
                  <a:lnTo>
                    <a:pt x="36" y="312"/>
                  </a:lnTo>
                  <a:lnTo>
                    <a:pt x="47" y="324"/>
                  </a:lnTo>
                  <a:lnTo>
                    <a:pt x="60" y="334"/>
                  </a:lnTo>
                  <a:lnTo>
                    <a:pt x="75" y="344"/>
                  </a:lnTo>
                  <a:lnTo>
                    <a:pt x="91" y="352"/>
                  </a:lnTo>
                  <a:lnTo>
                    <a:pt x="108" y="360"/>
                  </a:lnTo>
                  <a:lnTo>
                    <a:pt x="128" y="365"/>
                  </a:lnTo>
                  <a:lnTo>
                    <a:pt x="148" y="370"/>
                  </a:lnTo>
                  <a:lnTo>
                    <a:pt x="170" y="373"/>
                  </a:lnTo>
                  <a:lnTo>
                    <a:pt x="194" y="374"/>
                  </a:lnTo>
                  <a:lnTo>
                    <a:pt x="194" y="424"/>
                  </a:lnTo>
                  <a:lnTo>
                    <a:pt x="255" y="424"/>
                  </a:lnTo>
                  <a:lnTo>
                    <a:pt x="255" y="374"/>
                  </a:lnTo>
                  <a:lnTo>
                    <a:pt x="274" y="373"/>
                  </a:lnTo>
                  <a:lnTo>
                    <a:pt x="292" y="371"/>
                  </a:lnTo>
                  <a:lnTo>
                    <a:pt x="310" y="370"/>
                  </a:lnTo>
                  <a:lnTo>
                    <a:pt x="325" y="365"/>
                  </a:lnTo>
                  <a:lnTo>
                    <a:pt x="340" y="361"/>
                  </a:lnTo>
                  <a:lnTo>
                    <a:pt x="354" y="357"/>
                  </a:lnTo>
                  <a:lnTo>
                    <a:pt x="367" y="351"/>
                  </a:lnTo>
                  <a:lnTo>
                    <a:pt x="380" y="344"/>
                  </a:lnTo>
                  <a:lnTo>
                    <a:pt x="392" y="337"/>
                  </a:lnTo>
                  <a:lnTo>
                    <a:pt x="402" y="329"/>
                  </a:lnTo>
                  <a:lnTo>
                    <a:pt x="410" y="321"/>
                  </a:lnTo>
                  <a:lnTo>
                    <a:pt x="419" y="312"/>
                  </a:lnTo>
                  <a:lnTo>
                    <a:pt x="426" y="303"/>
                  </a:lnTo>
                  <a:lnTo>
                    <a:pt x="433" y="293"/>
                  </a:lnTo>
                  <a:lnTo>
                    <a:pt x="439" y="283"/>
                  </a:lnTo>
                  <a:lnTo>
                    <a:pt x="443" y="273"/>
                  </a:lnTo>
                  <a:lnTo>
                    <a:pt x="448" y="262"/>
                  </a:lnTo>
                  <a:lnTo>
                    <a:pt x="451" y="252"/>
                  </a:lnTo>
                  <a:lnTo>
                    <a:pt x="452" y="240"/>
                  </a:lnTo>
                  <a:lnTo>
                    <a:pt x="454" y="229"/>
                  </a:lnTo>
                  <a:lnTo>
                    <a:pt x="455" y="217"/>
                  </a:lnTo>
                  <a:lnTo>
                    <a:pt x="455" y="206"/>
                  </a:lnTo>
                  <a:lnTo>
                    <a:pt x="454" y="195"/>
                  </a:lnTo>
                  <a:lnTo>
                    <a:pt x="452" y="184"/>
                  </a:lnTo>
                  <a:lnTo>
                    <a:pt x="449" y="172"/>
                  </a:lnTo>
                  <a:lnTo>
                    <a:pt x="446" y="162"/>
                  </a:lnTo>
                  <a:lnTo>
                    <a:pt x="443" y="151"/>
                  </a:lnTo>
                  <a:lnTo>
                    <a:pt x="438" y="141"/>
                  </a:lnTo>
                  <a:lnTo>
                    <a:pt x="433" y="131"/>
                  </a:lnTo>
                  <a:lnTo>
                    <a:pt x="428" y="122"/>
                  </a:lnTo>
                  <a:lnTo>
                    <a:pt x="420" y="112"/>
                  </a:lnTo>
                  <a:lnTo>
                    <a:pt x="413" y="103"/>
                  </a:lnTo>
                  <a:lnTo>
                    <a:pt x="405" y="95"/>
                  </a:lnTo>
                  <a:lnTo>
                    <a:pt x="397" y="87"/>
                  </a:lnTo>
                  <a:lnTo>
                    <a:pt x="389" y="80"/>
                  </a:lnTo>
                  <a:lnTo>
                    <a:pt x="379" y="75"/>
                  </a:lnTo>
                  <a:lnTo>
                    <a:pt x="370" y="70"/>
                  </a:lnTo>
                  <a:lnTo>
                    <a:pt x="360" y="66"/>
                  </a:lnTo>
                  <a:lnTo>
                    <a:pt x="350" y="62"/>
                  </a:lnTo>
                  <a:lnTo>
                    <a:pt x="340" y="59"/>
                  </a:lnTo>
                  <a:lnTo>
                    <a:pt x="320" y="54"/>
                  </a:lnTo>
                  <a:lnTo>
                    <a:pt x="298" y="51"/>
                  </a:lnTo>
                  <a:lnTo>
                    <a:pt x="276" y="51"/>
                  </a:lnTo>
                  <a:lnTo>
                    <a:pt x="255" y="50"/>
                  </a:lnTo>
                  <a:lnTo>
                    <a:pt x="255" y="0"/>
                  </a:lnTo>
                  <a:lnTo>
                    <a:pt x="194" y="0"/>
                  </a:lnTo>
                  <a:lnTo>
                    <a:pt x="194" y="5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>
              <a:off x="2246313" y="1414463"/>
              <a:ext cx="192088" cy="223838"/>
            </a:xfrm>
            <a:custGeom>
              <a:avLst/>
              <a:gdLst>
                <a:gd name="T0" fmla="*/ 0 w 363"/>
                <a:gd name="T1" fmla="*/ 424 h 424"/>
                <a:gd name="T2" fmla="*/ 14 w 363"/>
                <a:gd name="T3" fmla="*/ 424 h 424"/>
                <a:gd name="T4" fmla="*/ 27 w 363"/>
                <a:gd name="T5" fmla="*/ 423 h 424"/>
                <a:gd name="T6" fmla="*/ 39 w 363"/>
                <a:gd name="T7" fmla="*/ 422 h 424"/>
                <a:gd name="T8" fmla="*/ 49 w 363"/>
                <a:gd name="T9" fmla="*/ 420 h 424"/>
                <a:gd name="T10" fmla="*/ 57 w 363"/>
                <a:gd name="T11" fmla="*/ 416 h 424"/>
                <a:gd name="T12" fmla="*/ 64 w 363"/>
                <a:gd name="T13" fmla="*/ 411 h 424"/>
                <a:gd name="T14" fmla="*/ 72 w 363"/>
                <a:gd name="T15" fmla="*/ 406 h 424"/>
                <a:gd name="T16" fmla="*/ 79 w 363"/>
                <a:gd name="T17" fmla="*/ 399 h 424"/>
                <a:gd name="T18" fmla="*/ 113 w 363"/>
                <a:gd name="T19" fmla="*/ 348 h 424"/>
                <a:gd name="T20" fmla="*/ 170 w 363"/>
                <a:gd name="T21" fmla="*/ 260 h 424"/>
                <a:gd name="T22" fmla="*/ 184 w 363"/>
                <a:gd name="T23" fmla="*/ 237 h 424"/>
                <a:gd name="T24" fmla="*/ 200 w 363"/>
                <a:gd name="T25" fmla="*/ 216 h 424"/>
                <a:gd name="T26" fmla="*/ 214 w 363"/>
                <a:gd name="T27" fmla="*/ 193 h 424"/>
                <a:gd name="T28" fmla="*/ 230 w 363"/>
                <a:gd name="T29" fmla="*/ 170 h 424"/>
                <a:gd name="T30" fmla="*/ 292 w 363"/>
                <a:gd name="T31" fmla="*/ 80 h 424"/>
                <a:gd name="T32" fmla="*/ 292 w 363"/>
                <a:gd name="T33" fmla="*/ 424 h 424"/>
                <a:gd name="T34" fmla="*/ 363 w 363"/>
                <a:gd name="T35" fmla="*/ 424 h 424"/>
                <a:gd name="T36" fmla="*/ 363 w 363"/>
                <a:gd name="T37" fmla="*/ 0 h 424"/>
                <a:gd name="T38" fmla="*/ 337 w 363"/>
                <a:gd name="T39" fmla="*/ 1 h 424"/>
                <a:gd name="T40" fmla="*/ 318 w 363"/>
                <a:gd name="T41" fmla="*/ 3 h 424"/>
                <a:gd name="T42" fmla="*/ 311 w 363"/>
                <a:gd name="T43" fmla="*/ 4 h 424"/>
                <a:gd name="T44" fmla="*/ 305 w 363"/>
                <a:gd name="T45" fmla="*/ 5 h 424"/>
                <a:gd name="T46" fmla="*/ 299 w 363"/>
                <a:gd name="T47" fmla="*/ 8 h 424"/>
                <a:gd name="T48" fmla="*/ 295 w 363"/>
                <a:gd name="T49" fmla="*/ 11 h 424"/>
                <a:gd name="T50" fmla="*/ 278 w 363"/>
                <a:gd name="T51" fmla="*/ 34 h 424"/>
                <a:gd name="T52" fmla="*/ 249 w 363"/>
                <a:gd name="T53" fmla="*/ 77 h 424"/>
                <a:gd name="T54" fmla="*/ 77 w 363"/>
                <a:gd name="T55" fmla="*/ 331 h 424"/>
                <a:gd name="T56" fmla="*/ 69 w 363"/>
                <a:gd name="T57" fmla="*/ 344 h 424"/>
                <a:gd name="T58" fmla="*/ 60 w 363"/>
                <a:gd name="T59" fmla="*/ 354 h 424"/>
                <a:gd name="T60" fmla="*/ 60 w 363"/>
                <a:gd name="T61" fmla="*/ 0 h 424"/>
                <a:gd name="T62" fmla="*/ 0 w 363"/>
                <a:gd name="T63" fmla="*/ 0 h 424"/>
                <a:gd name="T64" fmla="*/ 0 w 363"/>
                <a:gd name="T65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3" h="424">
                  <a:moveTo>
                    <a:pt x="0" y="424"/>
                  </a:moveTo>
                  <a:lnTo>
                    <a:pt x="14" y="424"/>
                  </a:lnTo>
                  <a:lnTo>
                    <a:pt x="27" y="423"/>
                  </a:lnTo>
                  <a:lnTo>
                    <a:pt x="39" y="422"/>
                  </a:lnTo>
                  <a:lnTo>
                    <a:pt x="49" y="420"/>
                  </a:lnTo>
                  <a:lnTo>
                    <a:pt x="57" y="416"/>
                  </a:lnTo>
                  <a:lnTo>
                    <a:pt x="64" y="411"/>
                  </a:lnTo>
                  <a:lnTo>
                    <a:pt x="72" y="406"/>
                  </a:lnTo>
                  <a:lnTo>
                    <a:pt x="79" y="399"/>
                  </a:lnTo>
                  <a:lnTo>
                    <a:pt x="113" y="348"/>
                  </a:lnTo>
                  <a:lnTo>
                    <a:pt x="170" y="260"/>
                  </a:lnTo>
                  <a:lnTo>
                    <a:pt x="184" y="237"/>
                  </a:lnTo>
                  <a:lnTo>
                    <a:pt x="200" y="216"/>
                  </a:lnTo>
                  <a:lnTo>
                    <a:pt x="214" y="193"/>
                  </a:lnTo>
                  <a:lnTo>
                    <a:pt x="230" y="170"/>
                  </a:lnTo>
                  <a:lnTo>
                    <a:pt x="292" y="80"/>
                  </a:lnTo>
                  <a:lnTo>
                    <a:pt x="292" y="424"/>
                  </a:lnTo>
                  <a:lnTo>
                    <a:pt x="363" y="424"/>
                  </a:lnTo>
                  <a:lnTo>
                    <a:pt x="363" y="0"/>
                  </a:lnTo>
                  <a:lnTo>
                    <a:pt x="337" y="1"/>
                  </a:lnTo>
                  <a:lnTo>
                    <a:pt x="318" y="3"/>
                  </a:lnTo>
                  <a:lnTo>
                    <a:pt x="311" y="4"/>
                  </a:lnTo>
                  <a:lnTo>
                    <a:pt x="305" y="5"/>
                  </a:lnTo>
                  <a:lnTo>
                    <a:pt x="299" y="8"/>
                  </a:lnTo>
                  <a:lnTo>
                    <a:pt x="295" y="11"/>
                  </a:lnTo>
                  <a:lnTo>
                    <a:pt x="278" y="34"/>
                  </a:lnTo>
                  <a:lnTo>
                    <a:pt x="249" y="77"/>
                  </a:lnTo>
                  <a:lnTo>
                    <a:pt x="77" y="331"/>
                  </a:lnTo>
                  <a:lnTo>
                    <a:pt x="69" y="344"/>
                  </a:lnTo>
                  <a:lnTo>
                    <a:pt x="60" y="35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38"/>
            <p:cNvSpPr>
              <a:spLocks/>
            </p:cNvSpPr>
            <p:nvPr/>
          </p:nvSpPr>
          <p:spPr bwMode="auto">
            <a:xfrm>
              <a:off x="1973263" y="1414463"/>
              <a:ext cx="219075" cy="261938"/>
            </a:xfrm>
            <a:custGeom>
              <a:avLst/>
              <a:gdLst>
                <a:gd name="T0" fmla="*/ 0 w 415"/>
                <a:gd name="T1" fmla="*/ 424 h 495"/>
                <a:gd name="T2" fmla="*/ 354 w 415"/>
                <a:gd name="T3" fmla="*/ 424 h 495"/>
                <a:gd name="T4" fmla="*/ 353 w 415"/>
                <a:gd name="T5" fmla="*/ 456 h 495"/>
                <a:gd name="T6" fmla="*/ 354 w 415"/>
                <a:gd name="T7" fmla="*/ 478 h 495"/>
                <a:gd name="T8" fmla="*/ 356 w 415"/>
                <a:gd name="T9" fmla="*/ 482 h 495"/>
                <a:gd name="T10" fmla="*/ 359 w 415"/>
                <a:gd name="T11" fmla="*/ 485 h 495"/>
                <a:gd name="T12" fmla="*/ 360 w 415"/>
                <a:gd name="T13" fmla="*/ 488 h 495"/>
                <a:gd name="T14" fmla="*/ 363 w 415"/>
                <a:gd name="T15" fmla="*/ 491 h 495"/>
                <a:gd name="T16" fmla="*/ 372 w 415"/>
                <a:gd name="T17" fmla="*/ 494 h 495"/>
                <a:gd name="T18" fmla="*/ 385 w 415"/>
                <a:gd name="T19" fmla="*/ 495 h 495"/>
                <a:gd name="T20" fmla="*/ 392 w 415"/>
                <a:gd name="T21" fmla="*/ 495 h 495"/>
                <a:gd name="T22" fmla="*/ 398 w 415"/>
                <a:gd name="T23" fmla="*/ 494 h 495"/>
                <a:gd name="T24" fmla="*/ 402 w 415"/>
                <a:gd name="T25" fmla="*/ 492 h 495"/>
                <a:gd name="T26" fmla="*/ 406 w 415"/>
                <a:gd name="T27" fmla="*/ 489 h 495"/>
                <a:gd name="T28" fmla="*/ 409 w 415"/>
                <a:gd name="T29" fmla="*/ 485 h 495"/>
                <a:gd name="T30" fmla="*/ 412 w 415"/>
                <a:gd name="T31" fmla="*/ 481 h 495"/>
                <a:gd name="T32" fmla="*/ 413 w 415"/>
                <a:gd name="T33" fmla="*/ 475 h 495"/>
                <a:gd name="T34" fmla="*/ 415 w 415"/>
                <a:gd name="T35" fmla="*/ 469 h 495"/>
                <a:gd name="T36" fmla="*/ 415 w 415"/>
                <a:gd name="T37" fmla="*/ 435 h 495"/>
                <a:gd name="T38" fmla="*/ 415 w 415"/>
                <a:gd name="T39" fmla="*/ 384 h 495"/>
                <a:gd name="T40" fmla="*/ 364 w 415"/>
                <a:gd name="T41" fmla="*/ 384 h 495"/>
                <a:gd name="T42" fmla="*/ 364 w 415"/>
                <a:gd name="T43" fmla="*/ 0 h 495"/>
                <a:gd name="T44" fmla="*/ 304 w 415"/>
                <a:gd name="T45" fmla="*/ 0 h 495"/>
                <a:gd name="T46" fmla="*/ 304 w 415"/>
                <a:gd name="T47" fmla="*/ 384 h 495"/>
                <a:gd name="T48" fmla="*/ 61 w 415"/>
                <a:gd name="T49" fmla="*/ 384 h 495"/>
                <a:gd name="T50" fmla="*/ 61 w 415"/>
                <a:gd name="T51" fmla="*/ 0 h 495"/>
                <a:gd name="T52" fmla="*/ 0 w 415"/>
                <a:gd name="T53" fmla="*/ 0 h 495"/>
                <a:gd name="T54" fmla="*/ 0 w 415"/>
                <a:gd name="T55" fmla="*/ 424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5" h="495">
                  <a:moveTo>
                    <a:pt x="0" y="424"/>
                  </a:moveTo>
                  <a:lnTo>
                    <a:pt x="354" y="424"/>
                  </a:lnTo>
                  <a:lnTo>
                    <a:pt x="353" y="456"/>
                  </a:lnTo>
                  <a:lnTo>
                    <a:pt x="354" y="478"/>
                  </a:lnTo>
                  <a:lnTo>
                    <a:pt x="356" y="482"/>
                  </a:lnTo>
                  <a:lnTo>
                    <a:pt x="359" y="485"/>
                  </a:lnTo>
                  <a:lnTo>
                    <a:pt x="360" y="488"/>
                  </a:lnTo>
                  <a:lnTo>
                    <a:pt x="363" y="491"/>
                  </a:lnTo>
                  <a:lnTo>
                    <a:pt x="372" y="494"/>
                  </a:lnTo>
                  <a:lnTo>
                    <a:pt x="385" y="495"/>
                  </a:lnTo>
                  <a:lnTo>
                    <a:pt x="392" y="495"/>
                  </a:lnTo>
                  <a:lnTo>
                    <a:pt x="398" y="494"/>
                  </a:lnTo>
                  <a:lnTo>
                    <a:pt x="402" y="492"/>
                  </a:lnTo>
                  <a:lnTo>
                    <a:pt x="406" y="489"/>
                  </a:lnTo>
                  <a:lnTo>
                    <a:pt x="409" y="485"/>
                  </a:lnTo>
                  <a:lnTo>
                    <a:pt x="412" y="481"/>
                  </a:lnTo>
                  <a:lnTo>
                    <a:pt x="413" y="475"/>
                  </a:lnTo>
                  <a:lnTo>
                    <a:pt x="415" y="469"/>
                  </a:lnTo>
                  <a:lnTo>
                    <a:pt x="415" y="435"/>
                  </a:lnTo>
                  <a:lnTo>
                    <a:pt x="415" y="384"/>
                  </a:lnTo>
                  <a:lnTo>
                    <a:pt x="364" y="384"/>
                  </a:lnTo>
                  <a:lnTo>
                    <a:pt x="364" y="0"/>
                  </a:lnTo>
                  <a:lnTo>
                    <a:pt x="304" y="0"/>
                  </a:lnTo>
                  <a:lnTo>
                    <a:pt x="304" y="384"/>
                  </a:lnTo>
                  <a:lnTo>
                    <a:pt x="61" y="384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39"/>
            <p:cNvSpPr>
              <a:spLocks noEditPoints="1"/>
            </p:cNvSpPr>
            <p:nvPr/>
          </p:nvSpPr>
          <p:spPr bwMode="auto">
            <a:xfrm>
              <a:off x="2960688" y="1409700"/>
              <a:ext cx="247650" cy="234950"/>
            </a:xfrm>
            <a:custGeom>
              <a:avLst/>
              <a:gdLst>
                <a:gd name="T0" fmla="*/ 188 w 466"/>
                <a:gd name="T1" fmla="*/ 402 h 445"/>
                <a:gd name="T2" fmla="*/ 151 w 466"/>
                <a:gd name="T3" fmla="*/ 387 h 445"/>
                <a:gd name="T4" fmla="*/ 119 w 466"/>
                <a:gd name="T5" fmla="*/ 359 h 445"/>
                <a:gd name="T6" fmla="*/ 95 w 466"/>
                <a:gd name="T7" fmla="*/ 318 h 445"/>
                <a:gd name="T8" fmla="*/ 78 w 466"/>
                <a:gd name="T9" fmla="*/ 272 h 445"/>
                <a:gd name="T10" fmla="*/ 72 w 466"/>
                <a:gd name="T11" fmla="*/ 222 h 445"/>
                <a:gd name="T12" fmla="*/ 75 w 466"/>
                <a:gd name="T13" fmla="*/ 171 h 445"/>
                <a:gd name="T14" fmla="*/ 92 w 466"/>
                <a:gd name="T15" fmla="*/ 124 h 445"/>
                <a:gd name="T16" fmla="*/ 122 w 466"/>
                <a:gd name="T17" fmla="*/ 84 h 445"/>
                <a:gd name="T18" fmla="*/ 167 w 466"/>
                <a:gd name="T19" fmla="*/ 55 h 445"/>
                <a:gd name="T20" fmla="*/ 229 w 466"/>
                <a:gd name="T21" fmla="*/ 40 h 445"/>
                <a:gd name="T22" fmla="*/ 286 w 466"/>
                <a:gd name="T23" fmla="*/ 43 h 445"/>
                <a:gd name="T24" fmla="*/ 328 w 466"/>
                <a:gd name="T25" fmla="*/ 63 h 445"/>
                <a:gd name="T26" fmla="*/ 361 w 466"/>
                <a:gd name="T27" fmla="*/ 96 h 445"/>
                <a:gd name="T28" fmla="*/ 383 w 466"/>
                <a:gd name="T29" fmla="*/ 138 h 445"/>
                <a:gd name="T30" fmla="*/ 396 w 466"/>
                <a:gd name="T31" fmla="*/ 187 h 445"/>
                <a:gd name="T32" fmla="*/ 399 w 466"/>
                <a:gd name="T33" fmla="*/ 238 h 445"/>
                <a:gd name="T34" fmla="*/ 393 w 466"/>
                <a:gd name="T35" fmla="*/ 288 h 445"/>
                <a:gd name="T36" fmla="*/ 376 w 466"/>
                <a:gd name="T37" fmla="*/ 333 h 445"/>
                <a:gd name="T38" fmla="*/ 348 w 466"/>
                <a:gd name="T39" fmla="*/ 370 h 445"/>
                <a:gd name="T40" fmla="*/ 311 w 466"/>
                <a:gd name="T41" fmla="*/ 395 h 445"/>
                <a:gd name="T42" fmla="*/ 263 w 466"/>
                <a:gd name="T43" fmla="*/ 403 h 445"/>
                <a:gd name="T44" fmla="*/ 4 w 466"/>
                <a:gd name="T45" fmla="*/ 259 h 445"/>
                <a:gd name="T46" fmla="*/ 21 w 466"/>
                <a:gd name="T47" fmla="*/ 312 h 445"/>
                <a:gd name="T48" fmla="*/ 50 w 466"/>
                <a:gd name="T49" fmla="*/ 357 h 445"/>
                <a:gd name="T50" fmla="*/ 89 w 466"/>
                <a:gd name="T51" fmla="*/ 395 h 445"/>
                <a:gd name="T52" fmla="*/ 135 w 466"/>
                <a:gd name="T53" fmla="*/ 422 h 445"/>
                <a:gd name="T54" fmla="*/ 187 w 466"/>
                <a:gd name="T55" fmla="*/ 439 h 445"/>
                <a:gd name="T56" fmla="*/ 242 w 466"/>
                <a:gd name="T57" fmla="*/ 445 h 445"/>
                <a:gd name="T58" fmla="*/ 296 w 466"/>
                <a:gd name="T59" fmla="*/ 438 h 445"/>
                <a:gd name="T60" fmla="*/ 350 w 466"/>
                <a:gd name="T61" fmla="*/ 416 h 445"/>
                <a:gd name="T62" fmla="*/ 399 w 466"/>
                <a:gd name="T63" fmla="*/ 380 h 445"/>
                <a:gd name="T64" fmla="*/ 440 w 466"/>
                <a:gd name="T65" fmla="*/ 328 h 445"/>
                <a:gd name="T66" fmla="*/ 461 w 466"/>
                <a:gd name="T67" fmla="*/ 282 h 445"/>
                <a:gd name="T68" fmla="*/ 466 w 466"/>
                <a:gd name="T69" fmla="*/ 230 h 445"/>
                <a:gd name="T70" fmla="*/ 459 w 466"/>
                <a:gd name="T71" fmla="*/ 176 h 445"/>
                <a:gd name="T72" fmla="*/ 439 w 466"/>
                <a:gd name="T73" fmla="*/ 124 h 445"/>
                <a:gd name="T74" fmla="*/ 406 w 466"/>
                <a:gd name="T75" fmla="*/ 76 h 445"/>
                <a:gd name="T76" fmla="*/ 368 w 466"/>
                <a:gd name="T77" fmla="*/ 43 h 445"/>
                <a:gd name="T78" fmla="*/ 331 w 466"/>
                <a:gd name="T79" fmla="*/ 22 h 445"/>
                <a:gd name="T80" fmla="*/ 291 w 466"/>
                <a:gd name="T81" fmla="*/ 7 h 445"/>
                <a:gd name="T82" fmla="*/ 250 w 466"/>
                <a:gd name="T83" fmla="*/ 1 h 445"/>
                <a:gd name="T84" fmla="*/ 210 w 466"/>
                <a:gd name="T85" fmla="*/ 1 h 445"/>
                <a:gd name="T86" fmla="*/ 158 w 466"/>
                <a:gd name="T87" fmla="*/ 13 h 445"/>
                <a:gd name="T88" fmla="*/ 111 w 466"/>
                <a:gd name="T89" fmla="*/ 35 h 445"/>
                <a:gd name="T90" fmla="*/ 79 w 466"/>
                <a:gd name="T91" fmla="*/ 56 h 445"/>
                <a:gd name="T92" fmla="*/ 53 w 466"/>
                <a:gd name="T93" fmla="*/ 84 h 445"/>
                <a:gd name="T94" fmla="*/ 33 w 466"/>
                <a:gd name="T95" fmla="*/ 115 h 445"/>
                <a:gd name="T96" fmla="*/ 11 w 466"/>
                <a:gd name="T97" fmla="*/ 176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6" h="445">
                  <a:moveTo>
                    <a:pt x="263" y="403"/>
                  </a:moveTo>
                  <a:lnTo>
                    <a:pt x="203" y="403"/>
                  </a:lnTo>
                  <a:lnTo>
                    <a:pt x="188" y="402"/>
                  </a:lnTo>
                  <a:lnTo>
                    <a:pt x="176" y="399"/>
                  </a:lnTo>
                  <a:lnTo>
                    <a:pt x="163" y="395"/>
                  </a:lnTo>
                  <a:lnTo>
                    <a:pt x="151" y="387"/>
                  </a:lnTo>
                  <a:lnTo>
                    <a:pt x="140" y="379"/>
                  </a:lnTo>
                  <a:lnTo>
                    <a:pt x="129" y="370"/>
                  </a:lnTo>
                  <a:lnTo>
                    <a:pt x="119" y="359"/>
                  </a:lnTo>
                  <a:lnTo>
                    <a:pt x="109" y="346"/>
                  </a:lnTo>
                  <a:lnTo>
                    <a:pt x="102" y="333"/>
                  </a:lnTo>
                  <a:lnTo>
                    <a:pt x="95" y="318"/>
                  </a:lnTo>
                  <a:lnTo>
                    <a:pt x="88" y="304"/>
                  </a:lnTo>
                  <a:lnTo>
                    <a:pt x="82" y="288"/>
                  </a:lnTo>
                  <a:lnTo>
                    <a:pt x="78" y="272"/>
                  </a:lnTo>
                  <a:lnTo>
                    <a:pt x="75" y="255"/>
                  </a:lnTo>
                  <a:lnTo>
                    <a:pt x="72" y="238"/>
                  </a:lnTo>
                  <a:lnTo>
                    <a:pt x="72" y="222"/>
                  </a:lnTo>
                  <a:lnTo>
                    <a:pt x="72" y="204"/>
                  </a:lnTo>
                  <a:lnTo>
                    <a:pt x="73" y="187"/>
                  </a:lnTo>
                  <a:lnTo>
                    <a:pt x="75" y="171"/>
                  </a:lnTo>
                  <a:lnTo>
                    <a:pt x="79" y="154"/>
                  </a:lnTo>
                  <a:lnTo>
                    <a:pt x="85" y="138"/>
                  </a:lnTo>
                  <a:lnTo>
                    <a:pt x="92" y="124"/>
                  </a:lnTo>
                  <a:lnTo>
                    <a:pt x="101" y="109"/>
                  </a:lnTo>
                  <a:lnTo>
                    <a:pt x="111" y="96"/>
                  </a:lnTo>
                  <a:lnTo>
                    <a:pt x="122" y="84"/>
                  </a:lnTo>
                  <a:lnTo>
                    <a:pt x="135" y="73"/>
                  </a:lnTo>
                  <a:lnTo>
                    <a:pt x="151" y="63"/>
                  </a:lnTo>
                  <a:lnTo>
                    <a:pt x="167" y="55"/>
                  </a:lnTo>
                  <a:lnTo>
                    <a:pt x="186" y="49"/>
                  </a:lnTo>
                  <a:lnTo>
                    <a:pt x="206" y="43"/>
                  </a:lnTo>
                  <a:lnTo>
                    <a:pt x="229" y="40"/>
                  </a:lnTo>
                  <a:lnTo>
                    <a:pt x="253" y="39"/>
                  </a:lnTo>
                  <a:lnTo>
                    <a:pt x="271" y="40"/>
                  </a:lnTo>
                  <a:lnTo>
                    <a:pt x="286" y="43"/>
                  </a:lnTo>
                  <a:lnTo>
                    <a:pt x="301" y="49"/>
                  </a:lnTo>
                  <a:lnTo>
                    <a:pt x="315" y="55"/>
                  </a:lnTo>
                  <a:lnTo>
                    <a:pt x="328" y="63"/>
                  </a:lnTo>
                  <a:lnTo>
                    <a:pt x="340" y="73"/>
                  </a:lnTo>
                  <a:lnTo>
                    <a:pt x="351" y="84"/>
                  </a:lnTo>
                  <a:lnTo>
                    <a:pt x="361" y="96"/>
                  </a:lnTo>
                  <a:lnTo>
                    <a:pt x="370" y="109"/>
                  </a:lnTo>
                  <a:lnTo>
                    <a:pt x="377" y="124"/>
                  </a:lnTo>
                  <a:lnTo>
                    <a:pt x="383" y="138"/>
                  </a:lnTo>
                  <a:lnTo>
                    <a:pt x="389" y="154"/>
                  </a:lnTo>
                  <a:lnTo>
                    <a:pt x="393" y="171"/>
                  </a:lnTo>
                  <a:lnTo>
                    <a:pt x="396" y="187"/>
                  </a:lnTo>
                  <a:lnTo>
                    <a:pt x="399" y="204"/>
                  </a:lnTo>
                  <a:lnTo>
                    <a:pt x="399" y="222"/>
                  </a:lnTo>
                  <a:lnTo>
                    <a:pt x="399" y="238"/>
                  </a:lnTo>
                  <a:lnTo>
                    <a:pt x="399" y="255"/>
                  </a:lnTo>
                  <a:lnTo>
                    <a:pt x="396" y="272"/>
                  </a:lnTo>
                  <a:lnTo>
                    <a:pt x="393" y="288"/>
                  </a:lnTo>
                  <a:lnTo>
                    <a:pt x="387" y="304"/>
                  </a:lnTo>
                  <a:lnTo>
                    <a:pt x="381" y="318"/>
                  </a:lnTo>
                  <a:lnTo>
                    <a:pt x="376" y="333"/>
                  </a:lnTo>
                  <a:lnTo>
                    <a:pt x="367" y="346"/>
                  </a:lnTo>
                  <a:lnTo>
                    <a:pt x="358" y="359"/>
                  </a:lnTo>
                  <a:lnTo>
                    <a:pt x="348" y="370"/>
                  </a:lnTo>
                  <a:lnTo>
                    <a:pt x="337" y="379"/>
                  </a:lnTo>
                  <a:lnTo>
                    <a:pt x="324" y="387"/>
                  </a:lnTo>
                  <a:lnTo>
                    <a:pt x="311" y="395"/>
                  </a:lnTo>
                  <a:lnTo>
                    <a:pt x="296" y="399"/>
                  </a:lnTo>
                  <a:lnTo>
                    <a:pt x="279" y="402"/>
                  </a:lnTo>
                  <a:lnTo>
                    <a:pt x="263" y="403"/>
                  </a:lnTo>
                  <a:close/>
                  <a:moveTo>
                    <a:pt x="0" y="222"/>
                  </a:moveTo>
                  <a:lnTo>
                    <a:pt x="1" y="240"/>
                  </a:lnTo>
                  <a:lnTo>
                    <a:pt x="4" y="259"/>
                  </a:lnTo>
                  <a:lnTo>
                    <a:pt x="8" y="278"/>
                  </a:lnTo>
                  <a:lnTo>
                    <a:pt x="14" y="295"/>
                  </a:lnTo>
                  <a:lnTo>
                    <a:pt x="21" y="312"/>
                  </a:lnTo>
                  <a:lnTo>
                    <a:pt x="30" y="328"/>
                  </a:lnTo>
                  <a:lnTo>
                    <a:pt x="39" y="343"/>
                  </a:lnTo>
                  <a:lnTo>
                    <a:pt x="50" y="357"/>
                  </a:lnTo>
                  <a:lnTo>
                    <a:pt x="62" y="372"/>
                  </a:lnTo>
                  <a:lnTo>
                    <a:pt x="75" y="383"/>
                  </a:lnTo>
                  <a:lnTo>
                    <a:pt x="89" y="395"/>
                  </a:lnTo>
                  <a:lnTo>
                    <a:pt x="104" y="405"/>
                  </a:lnTo>
                  <a:lnTo>
                    <a:pt x="119" y="415"/>
                  </a:lnTo>
                  <a:lnTo>
                    <a:pt x="135" y="422"/>
                  </a:lnTo>
                  <a:lnTo>
                    <a:pt x="152" y="429"/>
                  </a:lnTo>
                  <a:lnTo>
                    <a:pt x="170" y="435"/>
                  </a:lnTo>
                  <a:lnTo>
                    <a:pt x="187" y="439"/>
                  </a:lnTo>
                  <a:lnTo>
                    <a:pt x="206" y="442"/>
                  </a:lnTo>
                  <a:lnTo>
                    <a:pt x="223" y="445"/>
                  </a:lnTo>
                  <a:lnTo>
                    <a:pt x="242" y="445"/>
                  </a:lnTo>
                  <a:lnTo>
                    <a:pt x="260" y="444"/>
                  </a:lnTo>
                  <a:lnTo>
                    <a:pt x="279" y="441"/>
                  </a:lnTo>
                  <a:lnTo>
                    <a:pt x="296" y="438"/>
                  </a:lnTo>
                  <a:lnTo>
                    <a:pt x="315" y="432"/>
                  </a:lnTo>
                  <a:lnTo>
                    <a:pt x="332" y="425"/>
                  </a:lnTo>
                  <a:lnTo>
                    <a:pt x="350" y="416"/>
                  </a:lnTo>
                  <a:lnTo>
                    <a:pt x="367" y="406"/>
                  </a:lnTo>
                  <a:lnTo>
                    <a:pt x="383" y="395"/>
                  </a:lnTo>
                  <a:lnTo>
                    <a:pt x="399" y="380"/>
                  </a:lnTo>
                  <a:lnTo>
                    <a:pt x="413" y="364"/>
                  </a:lnTo>
                  <a:lnTo>
                    <a:pt x="428" y="347"/>
                  </a:lnTo>
                  <a:lnTo>
                    <a:pt x="440" y="328"/>
                  </a:lnTo>
                  <a:lnTo>
                    <a:pt x="449" y="314"/>
                  </a:lnTo>
                  <a:lnTo>
                    <a:pt x="455" y="298"/>
                  </a:lnTo>
                  <a:lnTo>
                    <a:pt x="461" y="282"/>
                  </a:lnTo>
                  <a:lnTo>
                    <a:pt x="464" y="265"/>
                  </a:lnTo>
                  <a:lnTo>
                    <a:pt x="466" y="248"/>
                  </a:lnTo>
                  <a:lnTo>
                    <a:pt x="466" y="230"/>
                  </a:lnTo>
                  <a:lnTo>
                    <a:pt x="465" y="212"/>
                  </a:lnTo>
                  <a:lnTo>
                    <a:pt x="464" y="194"/>
                  </a:lnTo>
                  <a:lnTo>
                    <a:pt x="459" y="176"/>
                  </a:lnTo>
                  <a:lnTo>
                    <a:pt x="453" y="158"/>
                  </a:lnTo>
                  <a:lnTo>
                    <a:pt x="448" y="141"/>
                  </a:lnTo>
                  <a:lnTo>
                    <a:pt x="439" y="124"/>
                  </a:lnTo>
                  <a:lnTo>
                    <a:pt x="429" y="107"/>
                  </a:lnTo>
                  <a:lnTo>
                    <a:pt x="419" y="91"/>
                  </a:lnTo>
                  <a:lnTo>
                    <a:pt x="406" y="76"/>
                  </a:lnTo>
                  <a:lnTo>
                    <a:pt x="392" y="62"/>
                  </a:lnTo>
                  <a:lnTo>
                    <a:pt x="380" y="52"/>
                  </a:lnTo>
                  <a:lnTo>
                    <a:pt x="368" y="43"/>
                  </a:lnTo>
                  <a:lnTo>
                    <a:pt x="357" y="35"/>
                  </a:lnTo>
                  <a:lnTo>
                    <a:pt x="344" y="27"/>
                  </a:lnTo>
                  <a:lnTo>
                    <a:pt x="331" y="22"/>
                  </a:lnTo>
                  <a:lnTo>
                    <a:pt x="318" y="16"/>
                  </a:lnTo>
                  <a:lnTo>
                    <a:pt x="305" y="12"/>
                  </a:lnTo>
                  <a:lnTo>
                    <a:pt x="291" y="7"/>
                  </a:lnTo>
                  <a:lnTo>
                    <a:pt x="278" y="4"/>
                  </a:lnTo>
                  <a:lnTo>
                    <a:pt x="265" y="3"/>
                  </a:lnTo>
                  <a:lnTo>
                    <a:pt x="250" y="1"/>
                  </a:lnTo>
                  <a:lnTo>
                    <a:pt x="237" y="0"/>
                  </a:lnTo>
                  <a:lnTo>
                    <a:pt x="224" y="1"/>
                  </a:lnTo>
                  <a:lnTo>
                    <a:pt x="210" y="1"/>
                  </a:lnTo>
                  <a:lnTo>
                    <a:pt x="197" y="3"/>
                  </a:lnTo>
                  <a:lnTo>
                    <a:pt x="184" y="6"/>
                  </a:lnTo>
                  <a:lnTo>
                    <a:pt x="158" y="13"/>
                  </a:lnTo>
                  <a:lnTo>
                    <a:pt x="134" y="22"/>
                  </a:lnTo>
                  <a:lnTo>
                    <a:pt x="122" y="27"/>
                  </a:lnTo>
                  <a:lnTo>
                    <a:pt x="111" y="35"/>
                  </a:lnTo>
                  <a:lnTo>
                    <a:pt x="99" y="42"/>
                  </a:lnTo>
                  <a:lnTo>
                    <a:pt x="89" y="49"/>
                  </a:lnTo>
                  <a:lnTo>
                    <a:pt x="79" y="56"/>
                  </a:lnTo>
                  <a:lnTo>
                    <a:pt x="70" y="65"/>
                  </a:lnTo>
                  <a:lnTo>
                    <a:pt x="62" y="75"/>
                  </a:lnTo>
                  <a:lnTo>
                    <a:pt x="53" y="84"/>
                  </a:lnTo>
                  <a:lnTo>
                    <a:pt x="46" y="94"/>
                  </a:lnTo>
                  <a:lnTo>
                    <a:pt x="39" y="105"/>
                  </a:lnTo>
                  <a:lnTo>
                    <a:pt x="33" y="115"/>
                  </a:lnTo>
                  <a:lnTo>
                    <a:pt x="27" y="127"/>
                  </a:lnTo>
                  <a:lnTo>
                    <a:pt x="20" y="145"/>
                  </a:lnTo>
                  <a:lnTo>
                    <a:pt x="11" y="176"/>
                  </a:lnTo>
                  <a:lnTo>
                    <a:pt x="4" y="203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40"/>
            <p:cNvSpPr>
              <a:spLocks noEditPoints="1"/>
            </p:cNvSpPr>
            <p:nvPr/>
          </p:nvSpPr>
          <p:spPr bwMode="auto">
            <a:xfrm>
              <a:off x="3752850" y="1412875"/>
              <a:ext cx="255588" cy="263525"/>
            </a:xfrm>
            <a:custGeom>
              <a:avLst/>
              <a:gdLst>
                <a:gd name="T0" fmla="*/ 218 w 485"/>
                <a:gd name="T1" fmla="*/ 93 h 498"/>
                <a:gd name="T2" fmla="*/ 236 w 485"/>
                <a:gd name="T3" fmla="*/ 122 h 498"/>
                <a:gd name="T4" fmla="*/ 265 w 485"/>
                <a:gd name="T5" fmla="*/ 186 h 498"/>
                <a:gd name="T6" fmla="*/ 306 w 485"/>
                <a:gd name="T7" fmla="*/ 285 h 498"/>
                <a:gd name="T8" fmla="*/ 341 w 485"/>
                <a:gd name="T9" fmla="*/ 370 h 498"/>
                <a:gd name="T10" fmla="*/ 100 w 485"/>
                <a:gd name="T11" fmla="*/ 397 h 498"/>
                <a:gd name="T12" fmla="*/ 125 w 485"/>
                <a:gd name="T13" fmla="*/ 322 h 498"/>
                <a:gd name="T14" fmla="*/ 161 w 485"/>
                <a:gd name="T15" fmla="*/ 233 h 498"/>
                <a:gd name="T16" fmla="*/ 195 w 485"/>
                <a:gd name="T17" fmla="*/ 148 h 498"/>
                <a:gd name="T18" fmla="*/ 205 w 485"/>
                <a:gd name="T19" fmla="*/ 112 h 498"/>
                <a:gd name="T20" fmla="*/ 211 w 485"/>
                <a:gd name="T21" fmla="*/ 83 h 498"/>
                <a:gd name="T22" fmla="*/ 0 w 485"/>
                <a:gd name="T23" fmla="*/ 397 h 498"/>
                <a:gd name="T24" fmla="*/ 0 w 485"/>
                <a:gd name="T25" fmla="*/ 459 h 498"/>
                <a:gd name="T26" fmla="*/ 1 w 485"/>
                <a:gd name="T27" fmla="*/ 476 h 498"/>
                <a:gd name="T28" fmla="*/ 4 w 485"/>
                <a:gd name="T29" fmla="*/ 488 h 498"/>
                <a:gd name="T30" fmla="*/ 10 w 485"/>
                <a:gd name="T31" fmla="*/ 495 h 498"/>
                <a:gd name="T32" fmla="*/ 21 w 485"/>
                <a:gd name="T33" fmla="*/ 498 h 498"/>
                <a:gd name="T34" fmla="*/ 60 w 485"/>
                <a:gd name="T35" fmla="*/ 498 h 498"/>
                <a:gd name="T36" fmla="*/ 414 w 485"/>
                <a:gd name="T37" fmla="*/ 427 h 498"/>
                <a:gd name="T38" fmla="*/ 413 w 485"/>
                <a:gd name="T39" fmla="*/ 465 h 498"/>
                <a:gd name="T40" fmla="*/ 417 w 485"/>
                <a:gd name="T41" fmla="*/ 486 h 498"/>
                <a:gd name="T42" fmla="*/ 421 w 485"/>
                <a:gd name="T43" fmla="*/ 492 h 498"/>
                <a:gd name="T44" fmla="*/ 429 w 485"/>
                <a:gd name="T45" fmla="*/ 495 h 498"/>
                <a:gd name="T46" fmla="*/ 455 w 485"/>
                <a:gd name="T47" fmla="*/ 498 h 498"/>
                <a:gd name="T48" fmla="*/ 468 w 485"/>
                <a:gd name="T49" fmla="*/ 497 h 498"/>
                <a:gd name="T50" fmla="*/ 476 w 485"/>
                <a:gd name="T51" fmla="*/ 492 h 498"/>
                <a:gd name="T52" fmla="*/ 482 w 485"/>
                <a:gd name="T53" fmla="*/ 485 h 498"/>
                <a:gd name="T54" fmla="*/ 485 w 485"/>
                <a:gd name="T55" fmla="*/ 475 h 498"/>
                <a:gd name="T56" fmla="*/ 485 w 485"/>
                <a:gd name="T57" fmla="*/ 397 h 498"/>
                <a:gd name="T58" fmla="*/ 409 w 485"/>
                <a:gd name="T59" fmla="*/ 377 h 498"/>
                <a:gd name="T60" fmla="*/ 380 w 485"/>
                <a:gd name="T61" fmla="*/ 301 h 498"/>
                <a:gd name="T62" fmla="*/ 341 w 485"/>
                <a:gd name="T63" fmla="*/ 206 h 498"/>
                <a:gd name="T64" fmla="*/ 305 w 485"/>
                <a:gd name="T65" fmla="*/ 122 h 498"/>
                <a:gd name="T66" fmla="*/ 286 w 485"/>
                <a:gd name="T67" fmla="*/ 82 h 498"/>
                <a:gd name="T68" fmla="*/ 277 w 485"/>
                <a:gd name="T69" fmla="*/ 59 h 498"/>
                <a:gd name="T70" fmla="*/ 262 w 485"/>
                <a:gd name="T71" fmla="*/ 24 h 498"/>
                <a:gd name="T72" fmla="*/ 249 w 485"/>
                <a:gd name="T73" fmla="*/ 7 h 498"/>
                <a:gd name="T74" fmla="*/ 240 w 485"/>
                <a:gd name="T75" fmla="*/ 1 h 498"/>
                <a:gd name="T76" fmla="*/ 233 w 485"/>
                <a:gd name="T77" fmla="*/ 0 h 498"/>
                <a:gd name="T78" fmla="*/ 224 w 485"/>
                <a:gd name="T79" fmla="*/ 3 h 498"/>
                <a:gd name="T80" fmla="*/ 214 w 485"/>
                <a:gd name="T81" fmla="*/ 11 h 498"/>
                <a:gd name="T82" fmla="*/ 197 w 485"/>
                <a:gd name="T83" fmla="*/ 42 h 498"/>
                <a:gd name="T84" fmla="*/ 181 w 485"/>
                <a:gd name="T85" fmla="*/ 82 h 498"/>
                <a:gd name="T86" fmla="*/ 168 w 485"/>
                <a:gd name="T87" fmla="*/ 119 h 498"/>
                <a:gd name="T88" fmla="*/ 148 w 485"/>
                <a:gd name="T89" fmla="*/ 171 h 498"/>
                <a:gd name="T90" fmla="*/ 79 w 485"/>
                <a:gd name="T91" fmla="*/ 354 h 498"/>
                <a:gd name="T92" fmla="*/ 67 w 485"/>
                <a:gd name="T93" fmla="*/ 386 h 498"/>
                <a:gd name="T94" fmla="*/ 59 w 485"/>
                <a:gd name="T95" fmla="*/ 394 h 498"/>
                <a:gd name="T96" fmla="*/ 40 w 485"/>
                <a:gd name="T97" fmla="*/ 39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5" h="498">
                  <a:moveTo>
                    <a:pt x="211" y="83"/>
                  </a:moveTo>
                  <a:lnTo>
                    <a:pt x="218" y="93"/>
                  </a:lnTo>
                  <a:lnTo>
                    <a:pt x="227" y="106"/>
                  </a:lnTo>
                  <a:lnTo>
                    <a:pt x="236" y="122"/>
                  </a:lnTo>
                  <a:lnTo>
                    <a:pt x="244" y="142"/>
                  </a:lnTo>
                  <a:lnTo>
                    <a:pt x="265" y="186"/>
                  </a:lnTo>
                  <a:lnTo>
                    <a:pt x="286" y="234"/>
                  </a:lnTo>
                  <a:lnTo>
                    <a:pt x="306" y="285"/>
                  </a:lnTo>
                  <a:lnTo>
                    <a:pt x="325" y="331"/>
                  </a:lnTo>
                  <a:lnTo>
                    <a:pt x="341" y="370"/>
                  </a:lnTo>
                  <a:lnTo>
                    <a:pt x="352" y="397"/>
                  </a:lnTo>
                  <a:lnTo>
                    <a:pt x="100" y="397"/>
                  </a:lnTo>
                  <a:lnTo>
                    <a:pt x="110" y="363"/>
                  </a:lnTo>
                  <a:lnTo>
                    <a:pt x="125" y="322"/>
                  </a:lnTo>
                  <a:lnTo>
                    <a:pt x="142" y="278"/>
                  </a:lnTo>
                  <a:lnTo>
                    <a:pt x="161" y="233"/>
                  </a:lnTo>
                  <a:lnTo>
                    <a:pt x="180" y="188"/>
                  </a:lnTo>
                  <a:lnTo>
                    <a:pt x="195" y="148"/>
                  </a:lnTo>
                  <a:lnTo>
                    <a:pt x="201" y="129"/>
                  </a:lnTo>
                  <a:lnTo>
                    <a:pt x="205" y="112"/>
                  </a:lnTo>
                  <a:lnTo>
                    <a:pt x="210" y="96"/>
                  </a:lnTo>
                  <a:lnTo>
                    <a:pt x="211" y="83"/>
                  </a:lnTo>
                  <a:close/>
                  <a:moveTo>
                    <a:pt x="40" y="397"/>
                  </a:moveTo>
                  <a:lnTo>
                    <a:pt x="0" y="397"/>
                  </a:lnTo>
                  <a:lnTo>
                    <a:pt x="0" y="432"/>
                  </a:lnTo>
                  <a:lnTo>
                    <a:pt x="0" y="459"/>
                  </a:lnTo>
                  <a:lnTo>
                    <a:pt x="0" y="468"/>
                  </a:lnTo>
                  <a:lnTo>
                    <a:pt x="1" y="476"/>
                  </a:lnTo>
                  <a:lnTo>
                    <a:pt x="1" y="484"/>
                  </a:lnTo>
                  <a:lnTo>
                    <a:pt x="4" y="488"/>
                  </a:lnTo>
                  <a:lnTo>
                    <a:pt x="7" y="492"/>
                  </a:lnTo>
                  <a:lnTo>
                    <a:pt x="10" y="495"/>
                  </a:lnTo>
                  <a:lnTo>
                    <a:pt x="15" y="497"/>
                  </a:lnTo>
                  <a:lnTo>
                    <a:pt x="21" y="498"/>
                  </a:lnTo>
                  <a:lnTo>
                    <a:pt x="37" y="498"/>
                  </a:lnTo>
                  <a:lnTo>
                    <a:pt x="60" y="498"/>
                  </a:lnTo>
                  <a:lnTo>
                    <a:pt x="60" y="427"/>
                  </a:lnTo>
                  <a:lnTo>
                    <a:pt x="414" y="427"/>
                  </a:lnTo>
                  <a:lnTo>
                    <a:pt x="413" y="449"/>
                  </a:lnTo>
                  <a:lnTo>
                    <a:pt x="413" y="465"/>
                  </a:lnTo>
                  <a:lnTo>
                    <a:pt x="414" y="478"/>
                  </a:lnTo>
                  <a:lnTo>
                    <a:pt x="417" y="486"/>
                  </a:lnTo>
                  <a:lnTo>
                    <a:pt x="419" y="489"/>
                  </a:lnTo>
                  <a:lnTo>
                    <a:pt x="421" y="492"/>
                  </a:lnTo>
                  <a:lnTo>
                    <a:pt x="424" y="494"/>
                  </a:lnTo>
                  <a:lnTo>
                    <a:pt x="429" y="495"/>
                  </a:lnTo>
                  <a:lnTo>
                    <a:pt x="439" y="498"/>
                  </a:lnTo>
                  <a:lnTo>
                    <a:pt x="455" y="498"/>
                  </a:lnTo>
                  <a:lnTo>
                    <a:pt x="460" y="498"/>
                  </a:lnTo>
                  <a:lnTo>
                    <a:pt x="468" y="497"/>
                  </a:lnTo>
                  <a:lnTo>
                    <a:pt x="472" y="495"/>
                  </a:lnTo>
                  <a:lnTo>
                    <a:pt x="476" y="492"/>
                  </a:lnTo>
                  <a:lnTo>
                    <a:pt x="479" y="489"/>
                  </a:lnTo>
                  <a:lnTo>
                    <a:pt x="482" y="485"/>
                  </a:lnTo>
                  <a:lnTo>
                    <a:pt x="483" y="481"/>
                  </a:lnTo>
                  <a:lnTo>
                    <a:pt x="485" y="475"/>
                  </a:lnTo>
                  <a:lnTo>
                    <a:pt x="485" y="443"/>
                  </a:lnTo>
                  <a:lnTo>
                    <a:pt x="485" y="397"/>
                  </a:lnTo>
                  <a:lnTo>
                    <a:pt x="414" y="397"/>
                  </a:lnTo>
                  <a:lnTo>
                    <a:pt x="409" y="377"/>
                  </a:lnTo>
                  <a:lnTo>
                    <a:pt x="397" y="344"/>
                  </a:lnTo>
                  <a:lnTo>
                    <a:pt x="380" y="301"/>
                  </a:lnTo>
                  <a:lnTo>
                    <a:pt x="361" y="253"/>
                  </a:lnTo>
                  <a:lnTo>
                    <a:pt x="341" y="206"/>
                  </a:lnTo>
                  <a:lnTo>
                    <a:pt x="321" y="160"/>
                  </a:lnTo>
                  <a:lnTo>
                    <a:pt x="305" y="122"/>
                  </a:lnTo>
                  <a:lnTo>
                    <a:pt x="292" y="95"/>
                  </a:lnTo>
                  <a:lnTo>
                    <a:pt x="286" y="82"/>
                  </a:lnTo>
                  <a:lnTo>
                    <a:pt x="282" y="70"/>
                  </a:lnTo>
                  <a:lnTo>
                    <a:pt x="277" y="59"/>
                  </a:lnTo>
                  <a:lnTo>
                    <a:pt x="272" y="44"/>
                  </a:lnTo>
                  <a:lnTo>
                    <a:pt x="262" y="24"/>
                  </a:lnTo>
                  <a:lnTo>
                    <a:pt x="253" y="11"/>
                  </a:lnTo>
                  <a:lnTo>
                    <a:pt x="249" y="7"/>
                  </a:lnTo>
                  <a:lnTo>
                    <a:pt x="244" y="4"/>
                  </a:lnTo>
                  <a:lnTo>
                    <a:pt x="240" y="1"/>
                  </a:lnTo>
                  <a:lnTo>
                    <a:pt x="236" y="0"/>
                  </a:lnTo>
                  <a:lnTo>
                    <a:pt x="233" y="0"/>
                  </a:lnTo>
                  <a:lnTo>
                    <a:pt x="229" y="0"/>
                  </a:lnTo>
                  <a:lnTo>
                    <a:pt x="224" y="3"/>
                  </a:lnTo>
                  <a:lnTo>
                    <a:pt x="221" y="4"/>
                  </a:lnTo>
                  <a:lnTo>
                    <a:pt x="214" y="11"/>
                  </a:lnTo>
                  <a:lnTo>
                    <a:pt x="207" y="20"/>
                  </a:lnTo>
                  <a:lnTo>
                    <a:pt x="197" y="42"/>
                  </a:lnTo>
                  <a:lnTo>
                    <a:pt x="187" y="63"/>
                  </a:lnTo>
                  <a:lnTo>
                    <a:pt x="181" y="82"/>
                  </a:lnTo>
                  <a:lnTo>
                    <a:pt x="178" y="90"/>
                  </a:lnTo>
                  <a:lnTo>
                    <a:pt x="168" y="119"/>
                  </a:lnTo>
                  <a:lnTo>
                    <a:pt x="158" y="145"/>
                  </a:lnTo>
                  <a:lnTo>
                    <a:pt x="148" y="171"/>
                  </a:lnTo>
                  <a:lnTo>
                    <a:pt x="136" y="201"/>
                  </a:lnTo>
                  <a:lnTo>
                    <a:pt x="79" y="354"/>
                  </a:lnTo>
                  <a:lnTo>
                    <a:pt x="73" y="373"/>
                  </a:lnTo>
                  <a:lnTo>
                    <a:pt x="67" y="386"/>
                  </a:lnTo>
                  <a:lnTo>
                    <a:pt x="63" y="390"/>
                  </a:lnTo>
                  <a:lnTo>
                    <a:pt x="59" y="394"/>
                  </a:lnTo>
                  <a:lnTo>
                    <a:pt x="50" y="396"/>
                  </a:lnTo>
                  <a:lnTo>
                    <a:pt x="40" y="39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41"/>
            <p:cNvSpPr>
              <a:spLocks noEditPoints="1"/>
            </p:cNvSpPr>
            <p:nvPr/>
          </p:nvSpPr>
          <p:spPr bwMode="auto">
            <a:xfrm>
              <a:off x="2779713" y="1414463"/>
              <a:ext cx="153988" cy="223838"/>
            </a:xfrm>
            <a:custGeom>
              <a:avLst/>
              <a:gdLst>
                <a:gd name="T0" fmla="*/ 71 w 292"/>
                <a:gd name="T1" fmla="*/ 223 h 424"/>
                <a:gd name="T2" fmla="*/ 99 w 292"/>
                <a:gd name="T3" fmla="*/ 40 h 424"/>
                <a:gd name="T4" fmla="*/ 140 w 292"/>
                <a:gd name="T5" fmla="*/ 41 h 424"/>
                <a:gd name="T6" fmla="*/ 163 w 292"/>
                <a:gd name="T7" fmla="*/ 44 h 424"/>
                <a:gd name="T8" fmla="*/ 184 w 292"/>
                <a:gd name="T9" fmla="*/ 53 h 424"/>
                <a:gd name="T10" fmla="*/ 202 w 292"/>
                <a:gd name="T11" fmla="*/ 67 h 424"/>
                <a:gd name="T12" fmla="*/ 215 w 292"/>
                <a:gd name="T13" fmla="*/ 89 h 424"/>
                <a:gd name="T14" fmla="*/ 222 w 292"/>
                <a:gd name="T15" fmla="*/ 122 h 424"/>
                <a:gd name="T16" fmla="*/ 222 w 292"/>
                <a:gd name="T17" fmla="*/ 151 h 424"/>
                <a:gd name="T18" fmla="*/ 219 w 292"/>
                <a:gd name="T19" fmla="*/ 167 h 424"/>
                <a:gd name="T20" fmla="*/ 213 w 292"/>
                <a:gd name="T21" fmla="*/ 183 h 424"/>
                <a:gd name="T22" fmla="*/ 205 w 292"/>
                <a:gd name="T23" fmla="*/ 194 h 424"/>
                <a:gd name="T24" fmla="*/ 195 w 292"/>
                <a:gd name="T25" fmla="*/ 206 h 424"/>
                <a:gd name="T26" fmla="*/ 182 w 292"/>
                <a:gd name="T27" fmla="*/ 213 h 424"/>
                <a:gd name="T28" fmla="*/ 167 w 292"/>
                <a:gd name="T29" fmla="*/ 219 h 424"/>
                <a:gd name="T30" fmla="*/ 150 w 292"/>
                <a:gd name="T31" fmla="*/ 221 h 424"/>
                <a:gd name="T32" fmla="*/ 0 w 292"/>
                <a:gd name="T33" fmla="*/ 30 h 424"/>
                <a:gd name="T34" fmla="*/ 71 w 292"/>
                <a:gd name="T35" fmla="*/ 424 h 424"/>
                <a:gd name="T36" fmla="*/ 89 w 292"/>
                <a:gd name="T37" fmla="*/ 260 h 424"/>
                <a:gd name="T38" fmla="*/ 127 w 292"/>
                <a:gd name="T39" fmla="*/ 266 h 424"/>
                <a:gd name="T40" fmla="*/ 164 w 292"/>
                <a:gd name="T41" fmla="*/ 263 h 424"/>
                <a:gd name="T42" fmla="*/ 200 w 292"/>
                <a:gd name="T43" fmla="*/ 253 h 424"/>
                <a:gd name="T44" fmla="*/ 233 w 292"/>
                <a:gd name="T45" fmla="*/ 234 h 424"/>
                <a:gd name="T46" fmla="*/ 261 w 292"/>
                <a:gd name="T47" fmla="*/ 210 h 424"/>
                <a:gd name="T48" fmla="*/ 281 w 292"/>
                <a:gd name="T49" fmla="*/ 181 h 424"/>
                <a:gd name="T50" fmla="*/ 291 w 292"/>
                <a:gd name="T51" fmla="*/ 149 h 424"/>
                <a:gd name="T52" fmla="*/ 292 w 292"/>
                <a:gd name="T53" fmla="*/ 118 h 424"/>
                <a:gd name="T54" fmla="*/ 288 w 292"/>
                <a:gd name="T55" fmla="*/ 93 h 424"/>
                <a:gd name="T56" fmla="*/ 281 w 292"/>
                <a:gd name="T57" fmla="*/ 72 h 424"/>
                <a:gd name="T58" fmla="*/ 271 w 292"/>
                <a:gd name="T59" fmla="*/ 54 h 424"/>
                <a:gd name="T60" fmla="*/ 258 w 292"/>
                <a:gd name="T61" fmla="*/ 40 h 424"/>
                <a:gd name="T62" fmla="*/ 243 w 292"/>
                <a:gd name="T63" fmla="*/ 28 h 424"/>
                <a:gd name="T64" fmla="*/ 216 w 292"/>
                <a:gd name="T65" fmla="*/ 15 h 424"/>
                <a:gd name="T66" fmla="*/ 176 w 292"/>
                <a:gd name="T67" fmla="*/ 4 h 424"/>
                <a:gd name="T68" fmla="*/ 133 w 292"/>
                <a:gd name="T69" fmla="*/ 0 h 424"/>
                <a:gd name="T70" fmla="*/ 69 w 292"/>
                <a:gd name="T71" fmla="*/ 0 h 424"/>
                <a:gd name="T72" fmla="*/ 22 w 292"/>
                <a:gd name="T73" fmla="*/ 1 h 424"/>
                <a:gd name="T74" fmla="*/ 10 w 292"/>
                <a:gd name="T75" fmla="*/ 4 h 424"/>
                <a:gd name="T76" fmla="*/ 3 w 292"/>
                <a:gd name="T77" fmla="*/ 11 h 424"/>
                <a:gd name="T78" fmla="*/ 0 w 292"/>
                <a:gd name="T79" fmla="*/ 23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2" h="424">
                  <a:moveTo>
                    <a:pt x="141" y="223"/>
                  </a:moveTo>
                  <a:lnTo>
                    <a:pt x="71" y="223"/>
                  </a:lnTo>
                  <a:lnTo>
                    <a:pt x="71" y="40"/>
                  </a:lnTo>
                  <a:lnTo>
                    <a:pt x="99" y="40"/>
                  </a:lnTo>
                  <a:lnTo>
                    <a:pt x="125" y="40"/>
                  </a:lnTo>
                  <a:lnTo>
                    <a:pt x="140" y="41"/>
                  </a:lnTo>
                  <a:lnTo>
                    <a:pt x="151" y="43"/>
                  </a:lnTo>
                  <a:lnTo>
                    <a:pt x="163" y="44"/>
                  </a:lnTo>
                  <a:lnTo>
                    <a:pt x="174" y="49"/>
                  </a:lnTo>
                  <a:lnTo>
                    <a:pt x="184" y="53"/>
                  </a:lnTo>
                  <a:lnTo>
                    <a:pt x="195" y="59"/>
                  </a:lnTo>
                  <a:lnTo>
                    <a:pt x="202" y="67"/>
                  </a:lnTo>
                  <a:lnTo>
                    <a:pt x="209" y="77"/>
                  </a:lnTo>
                  <a:lnTo>
                    <a:pt x="215" y="89"/>
                  </a:lnTo>
                  <a:lnTo>
                    <a:pt x="219" y="105"/>
                  </a:lnTo>
                  <a:lnTo>
                    <a:pt x="222" y="122"/>
                  </a:lnTo>
                  <a:lnTo>
                    <a:pt x="222" y="142"/>
                  </a:lnTo>
                  <a:lnTo>
                    <a:pt x="222" y="151"/>
                  </a:lnTo>
                  <a:lnTo>
                    <a:pt x="220" y="159"/>
                  </a:lnTo>
                  <a:lnTo>
                    <a:pt x="219" y="167"/>
                  </a:lnTo>
                  <a:lnTo>
                    <a:pt x="216" y="175"/>
                  </a:lnTo>
                  <a:lnTo>
                    <a:pt x="213" y="183"/>
                  </a:lnTo>
                  <a:lnTo>
                    <a:pt x="209" y="188"/>
                  </a:lnTo>
                  <a:lnTo>
                    <a:pt x="205" y="194"/>
                  </a:lnTo>
                  <a:lnTo>
                    <a:pt x="200" y="200"/>
                  </a:lnTo>
                  <a:lnTo>
                    <a:pt x="195" y="206"/>
                  </a:lnTo>
                  <a:lnTo>
                    <a:pt x="189" y="210"/>
                  </a:lnTo>
                  <a:lnTo>
                    <a:pt x="182" y="213"/>
                  </a:lnTo>
                  <a:lnTo>
                    <a:pt x="174" y="217"/>
                  </a:lnTo>
                  <a:lnTo>
                    <a:pt x="167" y="219"/>
                  </a:lnTo>
                  <a:lnTo>
                    <a:pt x="159" y="221"/>
                  </a:lnTo>
                  <a:lnTo>
                    <a:pt x="150" y="221"/>
                  </a:lnTo>
                  <a:lnTo>
                    <a:pt x="141" y="223"/>
                  </a:lnTo>
                  <a:close/>
                  <a:moveTo>
                    <a:pt x="0" y="30"/>
                  </a:moveTo>
                  <a:lnTo>
                    <a:pt x="0" y="424"/>
                  </a:lnTo>
                  <a:lnTo>
                    <a:pt x="71" y="424"/>
                  </a:lnTo>
                  <a:lnTo>
                    <a:pt x="71" y="253"/>
                  </a:lnTo>
                  <a:lnTo>
                    <a:pt x="89" y="260"/>
                  </a:lnTo>
                  <a:lnTo>
                    <a:pt x="107" y="265"/>
                  </a:lnTo>
                  <a:lnTo>
                    <a:pt x="127" y="266"/>
                  </a:lnTo>
                  <a:lnTo>
                    <a:pt x="146" y="266"/>
                  </a:lnTo>
                  <a:lnTo>
                    <a:pt x="164" y="263"/>
                  </a:lnTo>
                  <a:lnTo>
                    <a:pt x="183" y="259"/>
                  </a:lnTo>
                  <a:lnTo>
                    <a:pt x="200" y="253"/>
                  </a:lnTo>
                  <a:lnTo>
                    <a:pt x="218" y="244"/>
                  </a:lnTo>
                  <a:lnTo>
                    <a:pt x="233" y="234"/>
                  </a:lnTo>
                  <a:lnTo>
                    <a:pt x="248" y="223"/>
                  </a:lnTo>
                  <a:lnTo>
                    <a:pt x="261" y="210"/>
                  </a:lnTo>
                  <a:lnTo>
                    <a:pt x="271" y="197"/>
                  </a:lnTo>
                  <a:lnTo>
                    <a:pt x="281" y="181"/>
                  </a:lnTo>
                  <a:lnTo>
                    <a:pt x="287" y="165"/>
                  </a:lnTo>
                  <a:lnTo>
                    <a:pt x="291" y="149"/>
                  </a:lnTo>
                  <a:lnTo>
                    <a:pt x="292" y="132"/>
                  </a:lnTo>
                  <a:lnTo>
                    <a:pt x="292" y="118"/>
                  </a:lnTo>
                  <a:lnTo>
                    <a:pt x="291" y="105"/>
                  </a:lnTo>
                  <a:lnTo>
                    <a:pt x="288" y="93"/>
                  </a:lnTo>
                  <a:lnTo>
                    <a:pt x="285" y="82"/>
                  </a:lnTo>
                  <a:lnTo>
                    <a:pt x="281" y="72"/>
                  </a:lnTo>
                  <a:lnTo>
                    <a:pt x="277" y="63"/>
                  </a:lnTo>
                  <a:lnTo>
                    <a:pt x="271" y="54"/>
                  </a:lnTo>
                  <a:lnTo>
                    <a:pt x="265" y="47"/>
                  </a:lnTo>
                  <a:lnTo>
                    <a:pt x="258" y="40"/>
                  </a:lnTo>
                  <a:lnTo>
                    <a:pt x="251" y="34"/>
                  </a:lnTo>
                  <a:lnTo>
                    <a:pt x="243" y="28"/>
                  </a:lnTo>
                  <a:lnTo>
                    <a:pt x="235" y="23"/>
                  </a:lnTo>
                  <a:lnTo>
                    <a:pt x="216" y="15"/>
                  </a:lnTo>
                  <a:lnTo>
                    <a:pt x="197" y="8"/>
                  </a:lnTo>
                  <a:lnTo>
                    <a:pt x="176" y="4"/>
                  </a:lnTo>
                  <a:lnTo>
                    <a:pt x="154" y="1"/>
                  </a:lnTo>
                  <a:lnTo>
                    <a:pt x="133" y="0"/>
                  </a:lnTo>
                  <a:lnTo>
                    <a:pt x="111" y="0"/>
                  </a:lnTo>
                  <a:lnTo>
                    <a:pt x="69" y="0"/>
                  </a:lnTo>
                  <a:lnTo>
                    <a:pt x="30" y="0"/>
                  </a:lnTo>
                  <a:lnTo>
                    <a:pt x="22" y="1"/>
                  </a:lnTo>
                  <a:lnTo>
                    <a:pt x="16" y="1"/>
                  </a:lnTo>
                  <a:lnTo>
                    <a:pt x="10" y="4"/>
                  </a:lnTo>
                  <a:lnTo>
                    <a:pt x="6" y="7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42"/>
            <p:cNvSpPr>
              <a:spLocks/>
            </p:cNvSpPr>
            <p:nvPr/>
          </p:nvSpPr>
          <p:spPr bwMode="auto">
            <a:xfrm>
              <a:off x="3586163" y="1414463"/>
              <a:ext cx="149225" cy="223838"/>
            </a:xfrm>
            <a:custGeom>
              <a:avLst/>
              <a:gdLst>
                <a:gd name="T0" fmla="*/ 0 w 282"/>
                <a:gd name="T1" fmla="*/ 424 h 424"/>
                <a:gd name="T2" fmla="*/ 282 w 282"/>
                <a:gd name="T3" fmla="*/ 424 h 424"/>
                <a:gd name="T4" fmla="*/ 282 w 282"/>
                <a:gd name="T5" fmla="*/ 384 h 424"/>
                <a:gd name="T6" fmla="*/ 61 w 282"/>
                <a:gd name="T7" fmla="*/ 384 h 424"/>
                <a:gd name="T8" fmla="*/ 61 w 282"/>
                <a:gd name="T9" fmla="*/ 223 h 424"/>
                <a:gd name="T10" fmla="*/ 252 w 282"/>
                <a:gd name="T11" fmla="*/ 223 h 424"/>
                <a:gd name="T12" fmla="*/ 252 w 282"/>
                <a:gd name="T13" fmla="*/ 183 h 424"/>
                <a:gd name="T14" fmla="*/ 61 w 282"/>
                <a:gd name="T15" fmla="*/ 183 h 424"/>
                <a:gd name="T16" fmla="*/ 61 w 282"/>
                <a:gd name="T17" fmla="*/ 40 h 424"/>
                <a:gd name="T18" fmla="*/ 282 w 282"/>
                <a:gd name="T19" fmla="*/ 40 h 424"/>
                <a:gd name="T20" fmla="*/ 282 w 282"/>
                <a:gd name="T21" fmla="*/ 0 h 424"/>
                <a:gd name="T22" fmla="*/ 0 w 282"/>
                <a:gd name="T23" fmla="*/ 0 h 424"/>
                <a:gd name="T24" fmla="*/ 0 w 282"/>
                <a:gd name="T25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424">
                  <a:moveTo>
                    <a:pt x="0" y="424"/>
                  </a:moveTo>
                  <a:lnTo>
                    <a:pt x="282" y="424"/>
                  </a:lnTo>
                  <a:lnTo>
                    <a:pt x="282" y="384"/>
                  </a:lnTo>
                  <a:lnTo>
                    <a:pt x="61" y="384"/>
                  </a:lnTo>
                  <a:lnTo>
                    <a:pt x="61" y="223"/>
                  </a:lnTo>
                  <a:lnTo>
                    <a:pt x="252" y="223"/>
                  </a:lnTo>
                  <a:lnTo>
                    <a:pt x="252" y="183"/>
                  </a:lnTo>
                  <a:lnTo>
                    <a:pt x="61" y="183"/>
                  </a:lnTo>
                  <a:lnTo>
                    <a:pt x="61" y="40"/>
                  </a:lnTo>
                  <a:lnTo>
                    <a:pt x="282" y="40"/>
                  </a:lnTo>
                  <a:lnTo>
                    <a:pt x="282" y="0"/>
                  </a:lnTo>
                  <a:lnTo>
                    <a:pt x="0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" name="Freeform 43"/>
          <p:cNvSpPr>
            <a:spLocks/>
          </p:cNvSpPr>
          <p:nvPr/>
        </p:nvSpPr>
        <p:spPr bwMode="auto">
          <a:xfrm>
            <a:off x="4559300" y="1350550"/>
            <a:ext cx="1738313" cy="7938"/>
          </a:xfrm>
          <a:custGeom>
            <a:avLst/>
            <a:gdLst>
              <a:gd name="T0" fmla="*/ 3280 w 3287"/>
              <a:gd name="T1" fmla="*/ 15 h 15"/>
              <a:gd name="T2" fmla="*/ 7 w 3287"/>
              <a:gd name="T3" fmla="*/ 15 h 15"/>
              <a:gd name="T4" fmla="*/ 4 w 3287"/>
              <a:gd name="T5" fmla="*/ 15 h 15"/>
              <a:gd name="T6" fmla="*/ 1 w 3287"/>
              <a:gd name="T7" fmla="*/ 13 h 15"/>
              <a:gd name="T8" fmla="*/ 0 w 3287"/>
              <a:gd name="T9" fmla="*/ 10 h 15"/>
              <a:gd name="T10" fmla="*/ 0 w 3287"/>
              <a:gd name="T11" fmla="*/ 7 h 15"/>
              <a:gd name="T12" fmla="*/ 0 w 3287"/>
              <a:gd name="T13" fmla="*/ 7 h 15"/>
              <a:gd name="T14" fmla="*/ 0 w 3287"/>
              <a:gd name="T15" fmla="*/ 5 h 15"/>
              <a:gd name="T16" fmla="*/ 1 w 3287"/>
              <a:gd name="T17" fmla="*/ 3 h 15"/>
              <a:gd name="T18" fmla="*/ 4 w 3287"/>
              <a:gd name="T19" fmla="*/ 2 h 15"/>
              <a:gd name="T20" fmla="*/ 7 w 3287"/>
              <a:gd name="T21" fmla="*/ 0 h 15"/>
              <a:gd name="T22" fmla="*/ 3280 w 3287"/>
              <a:gd name="T23" fmla="*/ 0 h 15"/>
              <a:gd name="T24" fmla="*/ 3283 w 3287"/>
              <a:gd name="T25" fmla="*/ 2 h 15"/>
              <a:gd name="T26" fmla="*/ 3284 w 3287"/>
              <a:gd name="T27" fmla="*/ 3 h 15"/>
              <a:gd name="T28" fmla="*/ 3286 w 3287"/>
              <a:gd name="T29" fmla="*/ 5 h 15"/>
              <a:gd name="T30" fmla="*/ 3287 w 3287"/>
              <a:gd name="T31" fmla="*/ 7 h 15"/>
              <a:gd name="T32" fmla="*/ 3287 w 3287"/>
              <a:gd name="T33" fmla="*/ 7 h 15"/>
              <a:gd name="T34" fmla="*/ 3286 w 3287"/>
              <a:gd name="T35" fmla="*/ 10 h 15"/>
              <a:gd name="T36" fmla="*/ 3284 w 3287"/>
              <a:gd name="T37" fmla="*/ 13 h 15"/>
              <a:gd name="T38" fmla="*/ 3283 w 3287"/>
              <a:gd name="T39" fmla="*/ 15 h 15"/>
              <a:gd name="T40" fmla="*/ 3280 w 3287"/>
              <a:gd name="T4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87" h="15">
                <a:moveTo>
                  <a:pt x="3280" y="15"/>
                </a:moveTo>
                <a:lnTo>
                  <a:pt x="7" y="15"/>
                </a:lnTo>
                <a:lnTo>
                  <a:pt x="4" y="15"/>
                </a:lnTo>
                <a:lnTo>
                  <a:pt x="1" y="13"/>
                </a:lnTo>
                <a:lnTo>
                  <a:pt x="0" y="10"/>
                </a:lnTo>
                <a:lnTo>
                  <a:pt x="0" y="7"/>
                </a:lnTo>
                <a:lnTo>
                  <a:pt x="0" y="7"/>
                </a:lnTo>
                <a:lnTo>
                  <a:pt x="0" y="5"/>
                </a:lnTo>
                <a:lnTo>
                  <a:pt x="1" y="3"/>
                </a:lnTo>
                <a:lnTo>
                  <a:pt x="4" y="2"/>
                </a:lnTo>
                <a:lnTo>
                  <a:pt x="7" y="0"/>
                </a:lnTo>
                <a:lnTo>
                  <a:pt x="3280" y="0"/>
                </a:lnTo>
                <a:lnTo>
                  <a:pt x="3283" y="2"/>
                </a:lnTo>
                <a:lnTo>
                  <a:pt x="3284" y="3"/>
                </a:lnTo>
                <a:lnTo>
                  <a:pt x="3286" y="5"/>
                </a:lnTo>
                <a:lnTo>
                  <a:pt x="3287" y="7"/>
                </a:lnTo>
                <a:lnTo>
                  <a:pt x="3287" y="7"/>
                </a:lnTo>
                <a:lnTo>
                  <a:pt x="3286" y="10"/>
                </a:lnTo>
                <a:lnTo>
                  <a:pt x="3284" y="13"/>
                </a:lnTo>
                <a:lnTo>
                  <a:pt x="3283" y="15"/>
                </a:lnTo>
                <a:lnTo>
                  <a:pt x="3280" y="15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86" y="2240521"/>
            <a:ext cx="3064985" cy="12918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6946" b="42209"/>
          <a:stretch/>
        </p:blipFill>
        <p:spPr>
          <a:xfrm>
            <a:off x="1563695" y="4675127"/>
            <a:ext cx="119055" cy="23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3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FRO">
  <a:themeElements>
    <a:clrScheme name="CIFRO">
      <a:dk1>
        <a:srgbClr val="000000"/>
      </a:dk1>
      <a:lt1>
        <a:sysClr val="window" lastClr="FFFFFF"/>
      </a:lt1>
      <a:dk2>
        <a:srgbClr val="0C4053"/>
      </a:dk2>
      <a:lt2>
        <a:srgbClr val="ECF0F2"/>
      </a:lt2>
      <a:accent1>
        <a:srgbClr val="2B8892"/>
      </a:accent1>
      <a:accent2>
        <a:srgbClr val="EC663C"/>
      </a:accent2>
      <a:accent3>
        <a:srgbClr val="2A81BB"/>
      </a:accent3>
      <a:accent4>
        <a:srgbClr val="F9B026"/>
      </a:accent4>
      <a:accent5>
        <a:srgbClr val="E84435"/>
      </a:accent5>
      <a:accent6>
        <a:srgbClr val="3996D3"/>
      </a:accent6>
      <a:hlink>
        <a:srgbClr val="0563C1"/>
      </a:hlink>
      <a:folHlink>
        <a:srgbClr val="954F72"/>
      </a:folHlink>
    </a:clrScheme>
    <a:fontScheme name="DigitalMS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F240B0BDCCD0C408D086272E48D6CA2" ma:contentTypeVersion="19" ma:contentTypeDescription="Создание документа." ma:contentTypeScope="" ma:versionID="14cb662fa9cea13624fb069372b3c4a3">
  <xsd:schema xmlns:xsd="http://www.w3.org/2001/XMLSchema" xmlns:xs="http://www.w3.org/2001/XMLSchema" xmlns:p="http://schemas.microsoft.com/office/2006/metadata/properties" xmlns:ns2="de64f757-952f-4f9f-9907-a8a08290807c" xmlns:ns3="1e4fc3dd-90e7-4ac6-92a2-1af62a3c9e97" targetNamespace="http://schemas.microsoft.com/office/2006/metadata/properties" ma:root="true" ma:fieldsID="63b3cf843c6e80f027586bcbd3c748f2" ns2:_="" ns3:_="">
    <xsd:import namespace="de64f757-952f-4f9f-9907-a8a08290807c"/>
    <xsd:import namespace="1e4fc3dd-90e7-4ac6-92a2-1af62a3c9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4f757-952f-4f9f-9907-a8a0829080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760da6b1-fecc-404d-9b9a-bb1367fb08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fc3dd-90e7-4ac6-92a2-1af62a3c9e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281d1da-5d22-4814-9803-3cffeddcab19}" ma:internalName="TaxCatchAll" ma:showField="CatchAllData" ma:web="1e4fc3dd-90e7-4ac6-92a2-1af62a3c9e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4fc3dd-90e7-4ac6-92a2-1af62a3c9e97" xsi:nil="true"/>
    <lcf76f155ced4ddcb4097134ff3c332f xmlns="de64f757-952f-4f9f-9907-a8a0829080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AD9CC1-9BFE-4C3D-AC70-4E61EEB22B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BE5879-F8DE-4FF4-AA28-7421FEEA5CA0}"/>
</file>

<file path=customXml/itemProps3.xml><?xml version="1.0" encoding="utf-8"?>
<ds:datastoreItem xmlns:ds="http://schemas.openxmlformats.org/officeDocument/2006/customXml" ds:itemID="{8B600980-7FCA-494B-95A8-F74B420EC0CC}">
  <ds:schemaRefs>
    <ds:schemaRef ds:uri="1e4fc3dd-90e7-4ac6-92a2-1af62a3c9e97"/>
    <ds:schemaRef ds:uri="de64f757-952f-4f9f-9907-a8a0829080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1412</Words>
  <Application>Microsoft Office PowerPoint</Application>
  <PresentationFormat>Широкоэкранный</PresentationFormat>
  <Paragraphs>294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Roboto Light</vt:lpstr>
      <vt:lpstr>Arial</vt:lpstr>
      <vt:lpstr>Corbel</vt:lpstr>
      <vt:lpstr>Rostelecom Basis</vt:lpstr>
      <vt:lpstr>Calibri</vt:lpstr>
      <vt:lpstr>Wingdings</vt:lpstr>
      <vt:lpstr>Roboto Black</vt:lpstr>
      <vt:lpstr>Roboto</vt:lpstr>
      <vt:lpstr>CIFRO</vt:lpstr>
      <vt:lpstr>Презентация PowerPoint</vt:lpstr>
      <vt:lpstr>ЦИФРОМЕД - ЭТО</vt:lpstr>
      <vt:lpstr>ОХВАТ ПРОДУКТАМИ</vt:lpstr>
      <vt:lpstr>ПРОЕКТЫ ПО ЕГИСЗ</vt:lpstr>
      <vt:lpstr>НАШИ ПОБЕДЫ В 2022 ГОДУ</vt:lpstr>
      <vt:lpstr>ПОКАЗАТЕЛИ ЕГИСЗ В 2022</vt:lpstr>
      <vt:lpstr>ПОДСИСТЕМЫ ГИС ОМС ДЛЯ ФОМС</vt:lpstr>
      <vt:lpstr>ЦЕНТРАЛИЗОВАННАЯ ОБЛАЧНАЯ ПЛАТФОРМА ДЛЯ ФМБА РОССИИ</vt:lpstr>
      <vt:lpstr>Презентация PowerPoint</vt:lpstr>
      <vt:lpstr>КОМПЛЕКСНОЕ РЕШЕНИЕ </vt:lpstr>
      <vt:lpstr>ПОКАЗАТЕЛИ ЕЦП</vt:lpstr>
      <vt:lpstr>ЕЦП. МИС</vt:lpstr>
      <vt:lpstr>ЕЦП. ЛИС</vt:lpstr>
      <vt:lpstr>ЕЦП. СМП </vt:lpstr>
      <vt:lpstr>ЕЦП. РАДИОЛОГИЯ </vt:lpstr>
      <vt:lpstr>ЕЦП. ТЕЛЕМЕДИЦИНА</vt:lpstr>
      <vt:lpstr>ЭКОСИСТЕМА СЕРВИСОВ ОНКОЛОГИЯ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</dc:title>
  <dc:creator>Исакова Ольга Дмитриевна</dc:creator>
  <cp:lastModifiedBy>Исакова Ольга Дмитриевна</cp:lastModifiedBy>
  <cp:revision>1</cp:revision>
  <dcterms:created xsi:type="dcterms:W3CDTF">2022-04-12T12:10:29Z</dcterms:created>
  <dcterms:modified xsi:type="dcterms:W3CDTF">2023-03-22T10:11:00Z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0x0101008F8FA2DBE7852E46A69C443101C0DCFD</vt:lpwstr>
  </property>
  <property fmtid="{D5CDD505-2E9C-101B-9397-08002B2CF9AE}" pid="3" name="MediaServiceImageTags">
    <vt:lpwstr/>
  </property>
</Properties>
</file>