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13" r:id="rId2"/>
    <p:sldMasterId id="2147483719" r:id="rId3"/>
  </p:sldMasterIdLst>
  <p:notesMasterIdLst>
    <p:notesMasterId r:id="rId18"/>
  </p:notesMasterIdLst>
  <p:sldIdLst>
    <p:sldId id="317" r:id="rId4"/>
    <p:sldId id="280" r:id="rId5"/>
    <p:sldId id="302" r:id="rId6"/>
    <p:sldId id="260" r:id="rId7"/>
    <p:sldId id="319" r:id="rId8"/>
    <p:sldId id="289" r:id="rId9"/>
    <p:sldId id="300" r:id="rId10"/>
    <p:sldId id="286" r:id="rId11"/>
    <p:sldId id="292" r:id="rId12"/>
    <p:sldId id="293" r:id="rId13"/>
    <p:sldId id="294" r:id="rId14"/>
    <p:sldId id="295" r:id="rId15"/>
    <p:sldId id="301" r:id="rId16"/>
    <p:sldId id="29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3931" userDrawn="1">
          <p15:clr>
            <a:srgbClr val="A4A3A4"/>
          </p15:clr>
        </p15:guide>
        <p15:guide id="3" orient="horz" pos="3453" userDrawn="1">
          <p15:clr>
            <a:srgbClr val="A4A3A4"/>
          </p15:clr>
        </p15:guide>
        <p15:guide id="4" orient="horz" pos="2115" userDrawn="1">
          <p15:clr>
            <a:srgbClr val="A4A3A4"/>
          </p15:clr>
        </p15:guide>
        <p15:guide id="5" orient="horz" pos="4020" userDrawn="1">
          <p15:clr>
            <a:srgbClr val="A4A3A4"/>
          </p15:clr>
        </p15:guide>
        <p15:guide id="6" pos="347" userDrawn="1">
          <p15:clr>
            <a:srgbClr val="A4A3A4"/>
          </p15:clr>
        </p15:guide>
        <p15:guide id="8" pos="7287" userDrawn="1">
          <p15:clr>
            <a:srgbClr val="A4A3A4"/>
          </p15:clr>
        </p15:guide>
        <p15:guide id="9" orient="horz" pos="22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71"/>
    <a:srgbClr val="F5F5F5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1204" autoAdjust="0"/>
  </p:normalViewPr>
  <p:slideViewPr>
    <p:cSldViewPr snapToGrid="0">
      <p:cViewPr varScale="1">
        <p:scale>
          <a:sx n="71" d="100"/>
          <a:sy n="71" d="100"/>
        </p:scale>
        <p:origin x="1090" y="58"/>
      </p:cViewPr>
      <p:guideLst>
        <p:guide orient="horz" pos="709"/>
        <p:guide pos="3931"/>
        <p:guide orient="horz" pos="3453"/>
        <p:guide orient="horz" pos="2115"/>
        <p:guide orient="horz" pos="4020"/>
        <p:guide pos="347"/>
        <p:guide pos="7287"/>
        <p:guide orient="horz" pos="22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D9433-ADED-452C-A53F-EF1B809279B8}" type="datetimeFigureOut">
              <a:rPr lang="ru-RU" smtClean="0"/>
              <a:t>15.02.2024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F96D9-DEE9-4245-A392-52DBD3C447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480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347a9af1d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1347a9af1d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98753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F96D9-DEE9-4245-A392-52DBD3C44766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729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F96D9-DEE9-4245-A392-52DBD3C44766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953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F96D9-DEE9-4245-A392-52DBD3C44766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604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F96D9-DEE9-4245-A392-52DBD3C44766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805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F96D9-DEE9-4245-A392-52DBD3C44766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462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F96D9-DEE9-4245-A392-52DBD3C44766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83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F96D9-DEE9-4245-A392-52DBD3C44766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268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347a9af1d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1347a9af1d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4201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F96D9-DEE9-4245-A392-52DBD3C447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2271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F96D9-DEE9-4245-A392-52DBD3C44766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952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F96D9-DEE9-4245-A392-52DBD3C44766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2069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F96D9-DEE9-4245-A392-52DBD3C44766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906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F96D9-DEE9-4245-A392-52DBD3C44766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823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">
  <p:cSld name="Blank 1 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28767" y="825233"/>
            <a:ext cx="11050800" cy="422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3067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3067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3067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3067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3067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3067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3067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3067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3067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528767" y="5264133"/>
            <a:ext cx="11184800" cy="930400"/>
          </a:xfrm>
          <a:prstGeom prst="rect">
            <a:avLst/>
          </a:prstGeom>
        </p:spPr>
        <p:txBody>
          <a:bodyPr spcFirstLastPara="1" wrap="square" lIns="0" tIns="360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528767" y="1298600"/>
            <a:ext cx="11184800" cy="930400"/>
          </a:xfrm>
          <a:prstGeom prst="rect">
            <a:avLst/>
          </a:prstGeom>
        </p:spPr>
        <p:txBody>
          <a:bodyPr spcFirstLastPara="1" wrap="square" lIns="0" tIns="360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044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Обращение без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8F5B-4821-4F5A-8643-998A7401145F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6279237" y="1808826"/>
            <a:ext cx="5396826" cy="140160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2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4050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основании имеющихся у нас сведений о задачах автоматизации,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4050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4050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мы можем с большой долей уверенности утверждать, что способны реализовать требования, предъявленные к информационной системе, используя для этого ресурсы нашей компании: многолетний опыт, квалифицированный персонал, технологии и необходимое программное обеспечение.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F1FBEF-CDD8-B347-9FA3-2F8AFCF8E42B}"/>
              </a:ext>
            </a:extLst>
          </p:cNvPr>
          <p:cNvSpPr txBox="1"/>
          <p:nvPr userDrawn="1"/>
        </p:nvSpPr>
        <p:spPr>
          <a:xfrm>
            <a:off x="6279236" y="3404838"/>
            <a:ext cx="3883742" cy="34381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40504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Данное предложение содержит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40504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: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040504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5989B7F-FE54-CB4D-B55B-F72D67C52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512" y="920299"/>
            <a:ext cx="10515599" cy="84523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Введите заголовок слайда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7B847057-1055-DB47-9960-A36F1BCE35C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75388" y="3845118"/>
            <a:ext cx="5396826" cy="2500119"/>
          </a:xfrm>
          <a:prstGeom prst="rect">
            <a:avLst/>
          </a:prstGeom>
        </p:spPr>
        <p:txBody>
          <a:bodyPr lIns="0">
            <a:normAutofit/>
          </a:bodyPr>
          <a:lstStyle>
            <a:lvl1pPr marL="180000" indent="-180000" algn="l" defTabSz="914354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lang="en-US" sz="1200" b="0" kern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Пункт 1</a:t>
            </a:r>
          </a:p>
          <a:p>
            <a:pPr lvl="0"/>
            <a:r>
              <a:rPr lang="ru-RU" dirty="0"/>
              <a:t>Пункт 2</a:t>
            </a:r>
          </a:p>
          <a:p>
            <a:pPr lvl="0"/>
            <a:r>
              <a:rPr lang="ru-RU" dirty="0"/>
              <a:t>Пункт 3</a:t>
            </a:r>
          </a:p>
          <a:p>
            <a:pPr lvl="0"/>
            <a:r>
              <a:rPr lang="ru-RU" dirty="0"/>
              <a:t>Пункт 4</a:t>
            </a:r>
            <a:endParaRPr lang="en-US" dirty="0"/>
          </a:p>
        </p:txBody>
      </p:sp>
      <p:sp>
        <p:nvSpPr>
          <p:cNvPr id="22" name="Прямоугольник 13">
            <a:extLst>
              <a:ext uri="{FF2B5EF4-FFF2-40B4-BE49-F238E27FC236}">
                <a16:creationId xmlns:a16="http://schemas.microsoft.com/office/drawing/2014/main" id="{B0FF2AEB-93CB-A843-9D22-6E7BB7B422C3}"/>
              </a:ext>
            </a:extLst>
          </p:cNvPr>
          <p:cNvSpPr/>
          <p:nvPr userDrawn="1"/>
        </p:nvSpPr>
        <p:spPr>
          <a:xfrm>
            <a:off x="515937" y="1772966"/>
            <a:ext cx="5400000" cy="62081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40504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Благодарим вас за предоставленную возможность сделать предложение на реализацию проекта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E50D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ADE10B42-B07C-1042-9C3D-A868F2FE32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8" y="2358545"/>
            <a:ext cx="5396826" cy="901619"/>
          </a:xfrm>
        </p:spPr>
        <p:txBody>
          <a:bodyPr lIns="0" tIns="0"/>
          <a:lstStyle>
            <a:lvl1pPr>
              <a:spcAft>
                <a:spcPts val="720"/>
              </a:spcAft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конкретизируйте и введите текст</a:t>
            </a:r>
          </a:p>
        </p:txBody>
      </p:sp>
    </p:spTree>
    <p:extLst>
      <p:ext uri="{BB962C8B-B14F-4D97-AF65-F5344CB8AC3E}">
        <p14:creationId xmlns:p14="http://schemas.microsoft.com/office/powerpoint/2010/main" val="318949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а. Обращение с 1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8F5B-4821-4F5A-8643-998A7401145F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6279237" y="1808826"/>
            <a:ext cx="5396826" cy="140160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2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4050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основании имеющихся у нас сведений о задачах автоматизации,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4050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4050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мы можем с большой долей уверенности утверждать, что способны реализовать требования, предъявленные к информационной системе, используя для этого ресурсы нашей компании: многолетний опыт, квалифицированный персонал, технологии и необходимое программное обеспечение.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B289B4-2E11-0B45-B987-C8C8F6D17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512" y="920299"/>
            <a:ext cx="10515599" cy="84523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Введите заголовок слайда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EC2BD2-3719-E14A-802D-5374AA9831AC}"/>
              </a:ext>
            </a:extLst>
          </p:cNvPr>
          <p:cNvSpPr txBox="1"/>
          <p:nvPr userDrawn="1"/>
        </p:nvSpPr>
        <p:spPr>
          <a:xfrm>
            <a:off x="6279237" y="4920546"/>
            <a:ext cx="4253947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7E7F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 всем вопросам обращайтесь по указанным контактам</a:t>
            </a:r>
          </a:p>
        </p:txBody>
      </p:sp>
      <p:sp>
        <p:nvSpPr>
          <p:cNvPr id="37" name="Прямоугольник 13">
            <a:extLst>
              <a:ext uri="{FF2B5EF4-FFF2-40B4-BE49-F238E27FC236}">
                <a16:creationId xmlns:a16="http://schemas.microsoft.com/office/drawing/2014/main" id="{98ED3F13-14E6-984C-B927-DED32D0F4A41}"/>
              </a:ext>
            </a:extLst>
          </p:cNvPr>
          <p:cNvSpPr/>
          <p:nvPr userDrawn="1"/>
        </p:nvSpPr>
        <p:spPr>
          <a:xfrm>
            <a:off x="515937" y="1772966"/>
            <a:ext cx="5400000" cy="62081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26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40504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Благодарим вас за предоставленную возможность сделать предложение на реализацию проекта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E50D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802CAB65-ED36-AA41-ABA9-39C7E927A6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8" y="2358545"/>
            <a:ext cx="5396826" cy="901619"/>
          </a:xfrm>
        </p:spPr>
        <p:txBody>
          <a:bodyPr lIns="0" tIns="0"/>
          <a:lstStyle>
            <a:lvl1pPr>
              <a:spcAft>
                <a:spcPts val="720"/>
              </a:spcAft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конкретизируйте и введите текст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AC2CC50-F5D2-064E-9097-FEF7DA5F1ABE}"/>
              </a:ext>
            </a:extLst>
          </p:cNvPr>
          <p:cNvSpPr txBox="1"/>
          <p:nvPr userDrawn="1"/>
        </p:nvSpPr>
        <p:spPr>
          <a:xfrm>
            <a:off x="515937" y="3404838"/>
            <a:ext cx="3883742" cy="34381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40504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Данное предложение содержит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40504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: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040504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E7FAB7F7-7234-2D47-9588-305DFEC785E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12089" y="3845119"/>
            <a:ext cx="5396826" cy="2102474"/>
          </a:xfrm>
          <a:prstGeom prst="rect">
            <a:avLst/>
          </a:prstGeom>
        </p:spPr>
        <p:txBody>
          <a:bodyPr lIns="0">
            <a:normAutofit/>
          </a:bodyPr>
          <a:lstStyle>
            <a:lvl1pPr marL="180000" indent="-180000" algn="l" defTabSz="914354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lang="en-US" sz="1200" b="0" kern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Пункт 1</a:t>
            </a:r>
          </a:p>
          <a:p>
            <a:pPr lvl="0"/>
            <a:r>
              <a:rPr lang="ru-RU" dirty="0"/>
              <a:t>Пункт 2</a:t>
            </a:r>
          </a:p>
          <a:p>
            <a:pPr lvl="0"/>
            <a:r>
              <a:rPr lang="ru-RU" dirty="0"/>
              <a:t>Пункт 3</a:t>
            </a:r>
          </a:p>
          <a:p>
            <a:pPr lvl="0"/>
            <a:r>
              <a:rPr lang="ru-RU" dirty="0"/>
              <a:t>Пункт 4</a:t>
            </a:r>
            <a:endParaRPr lang="en-US" dirty="0"/>
          </a:p>
        </p:txBody>
      </p:sp>
      <p:sp>
        <p:nvSpPr>
          <p:cNvPr id="43" name="Picture Placeholder 3">
            <a:extLst>
              <a:ext uri="{FF2B5EF4-FFF2-40B4-BE49-F238E27FC236}">
                <a16:creationId xmlns:a16="http://schemas.microsoft.com/office/drawing/2014/main" id="{7CD2721D-7F50-2049-96E5-4D6BF86CD133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6275389" y="3498100"/>
            <a:ext cx="1076387" cy="1076388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</a:lstStyle>
          <a:p>
            <a:r>
              <a:rPr lang="ru-RU" dirty="0"/>
              <a:t>Нажмите на иконку, чтобы добавить фото</a:t>
            </a:r>
            <a:endParaRPr lang="en-US" dirty="0"/>
          </a:p>
        </p:txBody>
      </p:sp>
      <p:sp>
        <p:nvSpPr>
          <p:cNvPr id="44" name="Текст 2">
            <a:extLst>
              <a:ext uri="{FF2B5EF4-FFF2-40B4-BE49-F238E27FC236}">
                <a16:creationId xmlns:a16="http://schemas.microsoft.com/office/drawing/2014/main" id="{543A194A-E360-1B48-80AC-D71BD935A7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98532" y="3529071"/>
            <a:ext cx="3544579" cy="20120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buFontTx/>
              <a:buNone/>
              <a:defRPr sz="1200" b="1" baseline="0"/>
            </a:lvl1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Введите ФИО</a:t>
            </a:r>
          </a:p>
        </p:txBody>
      </p:sp>
      <p:sp>
        <p:nvSpPr>
          <p:cNvPr id="46" name="Прямоугольник 20">
            <a:extLst>
              <a:ext uri="{FF2B5EF4-FFF2-40B4-BE49-F238E27FC236}">
                <a16:creationId xmlns:a16="http://schemas.microsoft.com/office/drawing/2014/main" id="{C7AD261F-E674-CA41-9627-F8B2B1D00DB8}"/>
              </a:ext>
            </a:extLst>
          </p:cNvPr>
          <p:cNvSpPr/>
          <p:nvPr userDrawn="1"/>
        </p:nvSpPr>
        <p:spPr>
          <a:xfrm>
            <a:off x="7427971" y="4111503"/>
            <a:ext cx="286658" cy="3792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4050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04050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54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4050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04050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241F51C1-85DB-B541-982D-669D85A2DD3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98531" y="3747214"/>
            <a:ext cx="4177531" cy="381891"/>
          </a:xfrm>
        </p:spPr>
        <p:txBody>
          <a:bodyPr tIns="0" rIns="0" bIns="0">
            <a:normAutofit/>
          </a:bodyPr>
          <a:lstStyle>
            <a:lvl1pPr>
              <a:spcAft>
                <a:spcPts val="0"/>
              </a:spcAft>
              <a:defRPr sz="10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Руководитель проектов, </a:t>
            </a:r>
            <a:br>
              <a:rPr lang="ru-RU" dirty="0"/>
            </a:br>
            <a:r>
              <a:rPr lang="ru-RU" dirty="0"/>
              <a:t>ведущий аналитик по финансовому учету</a:t>
            </a:r>
          </a:p>
        </p:txBody>
      </p:sp>
      <p:sp>
        <p:nvSpPr>
          <p:cNvPr id="50" name="Text Placeholder 5">
            <a:extLst>
              <a:ext uri="{FF2B5EF4-FFF2-40B4-BE49-F238E27FC236}">
                <a16:creationId xmlns:a16="http://schemas.microsoft.com/office/drawing/2014/main" id="{E9EBFEF0-5AF6-DC43-9EA6-BD729192CB2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696341" y="4130090"/>
            <a:ext cx="3961433" cy="167675"/>
          </a:xfrm>
        </p:spPr>
        <p:txBody>
          <a:bodyPr tIns="0" rIns="0" bIns="0">
            <a:spAutoFit/>
          </a:bodyPr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Введите адрес </a:t>
            </a:r>
            <a:r>
              <a:rPr lang="ru-RU" dirty="0" err="1"/>
              <a:t>эл.почты</a:t>
            </a:r>
            <a:endParaRPr lang="en-US" dirty="0"/>
          </a:p>
        </p:txBody>
      </p:sp>
      <p:sp>
        <p:nvSpPr>
          <p:cNvPr id="51" name="Text Placeholder 5">
            <a:extLst>
              <a:ext uri="{FF2B5EF4-FFF2-40B4-BE49-F238E27FC236}">
                <a16:creationId xmlns:a16="http://schemas.microsoft.com/office/drawing/2014/main" id="{FAB58C0A-8C0E-7A43-A107-A895FF6F286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696341" y="4322114"/>
            <a:ext cx="3961433" cy="167675"/>
          </a:xfrm>
        </p:spPr>
        <p:txBody>
          <a:bodyPr tIns="0" rIns="0" bIns="0">
            <a:spAutoFit/>
          </a:bodyPr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Введите номер телефона</a:t>
            </a:r>
          </a:p>
        </p:txBody>
      </p:sp>
    </p:spTree>
    <p:extLst>
      <p:ext uri="{BB962C8B-B14F-4D97-AF65-F5344CB8AC3E}">
        <p14:creationId xmlns:p14="http://schemas.microsoft.com/office/powerpoint/2010/main" val="2634091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б. Обращение с 2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8F5B-4821-4F5A-8643-998A7401145F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6279237" y="1808826"/>
            <a:ext cx="5396826" cy="140160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2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4050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основании имеющихся у нас сведений о задачах автоматизации,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4050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4050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мы можем с большой долей уверенности утверждать, что способны реализовать требования, предъявленные к информационной системе, используя для этого ресурсы нашей компании: многолетний опыт, квалифицированный персонал, технологии и необходимое программное обеспечение.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A373D70-2416-CC48-ABB7-E2490D591943}"/>
              </a:ext>
            </a:extLst>
          </p:cNvPr>
          <p:cNvSpPr txBox="1"/>
          <p:nvPr userDrawn="1"/>
        </p:nvSpPr>
        <p:spPr>
          <a:xfrm>
            <a:off x="6279237" y="6206338"/>
            <a:ext cx="4253947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7E7F7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 всем вопросам обращайтесь по указанным контактам</a:t>
            </a:r>
          </a:p>
        </p:txBody>
      </p:sp>
      <p:sp>
        <p:nvSpPr>
          <p:cNvPr id="71" name="Прямоугольник 13">
            <a:extLst>
              <a:ext uri="{FF2B5EF4-FFF2-40B4-BE49-F238E27FC236}">
                <a16:creationId xmlns:a16="http://schemas.microsoft.com/office/drawing/2014/main" id="{619C1A07-673C-6B4D-9B6B-71AF59485FE3}"/>
              </a:ext>
            </a:extLst>
          </p:cNvPr>
          <p:cNvSpPr/>
          <p:nvPr userDrawn="1"/>
        </p:nvSpPr>
        <p:spPr>
          <a:xfrm>
            <a:off x="515937" y="1772966"/>
            <a:ext cx="5400000" cy="62081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26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40504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Благодарим вас за предоставленную возможность сделать предложение на реализацию проекта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E50D7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33034402-E19C-494D-ACC8-1A0864589D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8" y="2358545"/>
            <a:ext cx="5396826" cy="901619"/>
          </a:xfrm>
        </p:spPr>
        <p:txBody>
          <a:bodyPr lIns="0" tIns="0"/>
          <a:lstStyle>
            <a:lvl1pPr>
              <a:spcAft>
                <a:spcPts val="720"/>
              </a:spcAft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конкретизируйте и введите текст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06BF1A7-A0E2-ED4C-9238-76E9DD2FE29D}"/>
              </a:ext>
            </a:extLst>
          </p:cNvPr>
          <p:cNvSpPr txBox="1"/>
          <p:nvPr userDrawn="1"/>
        </p:nvSpPr>
        <p:spPr>
          <a:xfrm>
            <a:off x="515937" y="3404838"/>
            <a:ext cx="3883742" cy="34381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40504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Данное предложение содержит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40504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: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rgbClr val="040504">
                  <a:lumMod val="90000"/>
                  <a:lumOff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Text Placeholder 7">
            <a:extLst>
              <a:ext uri="{FF2B5EF4-FFF2-40B4-BE49-F238E27FC236}">
                <a16:creationId xmlns:a16="http://schemas.microsoft.com/office/drawing/2014/main" id="{0C70EE3A-ED0C-C846-90A1-0065D760B0E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89" y="3845119"/>
            <a:ext cx="5396826" cy="2102474"/>
          </a:xfrm>
          <a:prstGeom prst="rect">
            <a:avLst/>
          </a:prstGeom>
        </p:spPr>
        <p:txBody>
          <a:bodyPr lIns="0">
            <a:normAutofit/>
          </a:bodyPr>
          <a:lstStyle>
            <a:lvl1pPr marL="180000" indent="-180000" algn="l" defTabSz="914354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lang="en-US" sz="1200" b="0" kern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Пункт 1</a:t>
            </a:r>
          </a:p>
          <a:p>
            <a:pPr lvl="0"/>
            <a:r>
              <a:rPr lang="ru-RU" dirty="0"/>
              <a:t>Пункт 2</a:t>
            </a:r>
          </a:p>
          <a:p>
            <a:pPr lvl="0"/>
            <a:r>
              <a:rPr lang="ru-RU" dirty="0"/>
              <a:t>Пункт 3</a:t>
            </a:r>
          </a:p>
          <a:p>
            <a:pPr lvl="0"/>
            <a:r>
              <a:rPr lang="ru-RU" dirty="0"/>
              <a:t>Пункт 4</a:t>
            </a:r>
            <a:endParaRPr lang="en-US" dirty="0"/>
          </a:p>
        </p:txBody>
      </p:sp>
      <p:sp>
        <p:nvSpPr>
          <p:cNvPr id="118" name="Picture Placeholder 3">
            <a:extLst>
              <a:ext uri="{FF2B5EF4-FFF2-40B4-BE49-F238E27FC236}">
                <a16:creationId xmlns:a16="http://schemas.microsoft.com/office/drawing/2014/main" id="{746E14C2-A3D5-4A44-94B9-5AF33749BCE5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6275389" y="3498100"/>
            <a:ext cx="1076387" cy="1076388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</a:lstStyle>
          <a:p>
            <a:r>
              <a:rPr lang="ru-RU" dirty="0"/>
              <a:t>Нажмите на иконку, чтобы добавить фото</a:t>
            </a:r>
            <a:endParaRPr lang="en-US" dirty="0"/>
          </a:p>
        </p:txBody>
      </p:sp>
      <p:sp>
        <p:nvSpPr>
          <p:cNvPr id="119" name="Текст 2">
            <a:extLst>
              <a:ext uri="{FF2B5EF4-FFF2-40B4-BE49-F238E27FC236}">
                <a16:creationId xmlns:a16="http://schemas.microsoft.com/office/drawing/2014/main" id="{27694EAE-C7CA-FF43-89E0-5B2D975EDE1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98532" y="3529071"/>
            <a:ext cx="3544579" cy="20120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buFontTx/>
              <a:buNone/>
              <a:defRPr sz="1200" b="1" baseline="0"/>
            </a:lvl1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Введите ФИО</a:t>
            </a:r>
          </a:p>
        </p:txBody>
      </p:sp>
      <p:sp>
        <p:nvSpPr>
          <p:cNvPr id="120" name="Прямоугольник 20">
            <a:extLst>
              <a:ext uri="{FF2B5EF4-FFF2-40B4-BE49-F238E27FC236}">
                <a16:creationId xmlns:a16="http://schemas.microsoft.com/office/drawing/2014/main" id="{7B9D5131-1884-BB40-ABD9-A80AE953D770}"/>
              </a:ext>
            </a:extLst>
          </p:cNvPr>
          <p:cNvSpPr/>
          <p:nvPr userDrawn="1"/>
        </p:nvSpPr>
        <p:spPr>
          <a:xfrm>
            <a:off x="7427971" y="4111503"/>
            <a:ext cx="286658" cy="3792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4050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04050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54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4050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04050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Text Placeholder 5">
            <a:extLst>
              <a:ext uri="{FF2B5EF4-FFF2-40B4-BE49-F238E27FC236}">
                <a16:creationId xmlns:a16="http://schemas.microsoft.com/office/drawing/2014/main" id="{030391D0-6F3C-E446-B72E-5555B88E498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498531" y="3747214"/>
            <a:ext cx="4177531" cy="377114"/>
          </a:xfrm>
        </p:spPr>
        <p:txBody>
          <a:bodyPr tIns="0" rIns="0" bIns="0">
            <a:normAutofit/>
          </a:bodyPr>
          <a:lstStyle>
            <a:lvl1pPr>
              <a:spcAft>
                <a:spcPts val="0"/>
              </a:spcAft>
              <a:defRPr sz="10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Руководитель проектов, </a:t>
            </a:r>
            <a:br>
              <a:rPr lang="ru-RU" dirty="0"/>
            </a:br>
            <a:r>
              <a:rPr lang="ru-RU" dirty="0"/>
              <a:t>ведущий аналитик по финансовому учету</a:t>
            </a:r>
          </a:p>
        </p:txBody>
      </p:sp>
      <p:sp>
        <p:nvSpPr>
          <p:cNvPr id="122" name="Text Placeholder 5">
            <a:extLst>
              <a:ext uri="{FF2B5EF4-FFF2-40B4-BE49-F238E27FC236}">
                <a16:creationId xmlns:a16="http://schemas.microsoft.com/office/drawing/2014/main" id="{0C63F56F-904F-9543-8F57-C73EEE5CEF4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696341" y="4130090"/>
            <a:ext cx="3961433" cy="167675"/>
          </a:xfrm>
        </p:spPr>
        <p:txBody>
          <a:bodyPr tIns="0" rIns="0" bIns="0">
            <a:spAutoFit/>
          </a:bodyPr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Введите адрес </a:t>
            </a:r>
            <a:r>
              <a:rPr lang="ru-RU" dirty="0" err="1"/>
              <a:t>эл.почты</a:t>
            </a:r>
            <a:endParaRPr lang="en-US" dirty="0"/>
          </a:p>
        </p:txBody>
      </p:sp>
      <p:sp>
        <p:nvSpPr>
          <p:cNvPr id="123" name="Text Placeholder 5">
            <a:extLst>
              <a:ext uri="{FF2B5EF4-FFF2-40B4-BE49-F238E27FC236}">
                <a16:creationId xmlns:a16="http://schemas.microsoft.com/office/drawing/2014/main" id="{7B289952-8B19-2945-A305-4389B5BFBBE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696341" y="4322114"/>
            <a:ext cx="3961433" cy="167675"/>
          </a:xfrm>
        </p:spPr>
        <p:txBody>
          <a:bodyPr tIns="0" rIns="0" bIns="0">
            <a:spAutoFit/>
          </a:bodyPr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Введите номер телефона</a:t>
            </a:r>
          </a:p>
        </p:txBody>
      </p:sp>
      <p:sp>
        <p:nvSpPr>
          <p:cNvPr id="124" name="Picture Placeholder 3">
            <a:extLst>
              <a:ext uri="{FF2B5EF4-FFF2-40B4-BE49-F238E27FC236}">
                <a16:creationId xmlns:a16="http://schemas.microsoft.com/office/drawing/2014/main" id="{6F8A2F12-CAA7-9A4A-93DE-BA182987CB80}"/>
              </a:ext>
            </a:extLst>
          </p:cNvPr>
          <p:cNvSpPr>
            <a:spLocks noGrp="1" noChangeAspect="1"/>
          </p:cNvSpPr>
          <p:nvPr>
            <p:ph type="pic" sz="quarter" idx="52" hasCustomPrompt="1"/>
          </p:nvPr>
        </p:nvSpPr>
        <p:spPr>
          <a:xfrm>
            <a:off x="6275389" y="4774636"/>
            <a:ext cx="1076387" cy="1076388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</a:lstStyle>
          <a:p>
            <a:r>
              <a:rPr lang="ru-RU" dirty="0"/>
              <a:t>Нажмите на иконку, чтобы добавить фото</a:t>
            </a:r>
            <a:endParaRPr lang="en-US" dirty="0"/>
          </a:p>
        </p:txBody>
      </p:sp>
      <p:sp>
        <p:nvSpPr>
          <p:cNvPr id="125" name="Текст 2">
            <a:extLst>
              <a:ext uri="{FF2B5EF4-FFF2-40B4-BE49-F238E27FC236}">
                <a16:creationId xmlns:a16="http://schemas.microsoft.com/office/drawing/2014/main" id="{6BE3F717-FC34-6F41-A1B6-04E242F7891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498532" y="4805607"/>
            <a:ext cx="3544579" cy="20120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buFontTx/>
              <a:buNone/>
              <a:defRPr sz="1200" b="1" baseline="0"/>
            </a:lvl1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Введите ФИО</a:t>
            </a:r>
          </a:p>
        </p:txBody>
      </p:sp>
      <p:sp>
        <p:nvSpPr>
          <p:cNvPr id="126" name="Прямоугольник 20">
            <a:extLst>
              <a:ext uri="{FF2B5EF4-FFF2-40B4-BE49-F238E27FC236}">
                <a16:creationId xmlns:a16="http://schemas.microsoft.com/office/drawing/2014/main" id="{CFE7574B-950A-F342-93FA-567551837338}"/>
              </a:ext>
            </a:extLst>
          </p:cNvPr>
          <p:cNvSpPr/>
          <p:nvPr userDrawn="1"/>
        </p:nvSpPr>
        <p:spPr>
          <a:xfrm>
            <a:off x="7427971" y="5388039"/>
            <a:ext cx="286658" cy="3792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4050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04050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354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4050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04050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Text Placeholder 5">
            <a:extLst>
              <a:ext uri="{FF2B5EF4-FFF2-40B4-BE49-F238E27FC236}">
                <a16:creationId xmlns:a16="http://schemas.microsoft.com/office/drawing/2014/main" id="{B85F553B-4A7E-7D4E-B010-6861AAD8917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498531" y="5023750"/>
            <a:ext cx="4177531" cy="381891"/>
          </a:xfrm>
        </p:spPr>
        <p:txBody>
          <a:bodyPr tIns="0" rIns="0" bIns="0">
            <a:normAutofit/>
          </a:bodyPr>
          <a:lstStyle>
            <a:lvl1pPr>
              <a:spcAft>
                <a:spcPts val="0"/>
              </a:spcAft>
              <a:defRPr sz="10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Руководитель проектов, </a:t>
            </a:r>
            <a:br>
              <a:rPr lang="ru-RU" dirty="0"/>
            </a:br>
            <a:r>
              <a:rPr lang="ru-RU" dirty="0"/>
              <a:t>ведущий аналитик по финансовому учету</a:t>
            </a:r>
          </a:p>
        </p:txBody>
      </p:sp>
      <p:sp>
        <p:nvSpPr>
          <p:cNvPr id="128" name="Text Placeholder 5">
            <a:extLst>
              <a:ext uri="{FF2B5EF4-FFF2-40B4-BE49-F238E27FC236}">
                <a16:creationId xmlns:a16="http://schemas.microsoft.com/office/drawing/2014/main" id="{F0D1F10E-7F15-9240-83E7-80D2C9025D9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696341" y="5406626"/>
            <a:ext cx="3961433" cy="167675"/>
          </a:xfrm>
        </p:spPr>
        <p:txBody>
          <a:bodyPr tIns="0" rIns="0" bIns="0">
            <a:spAutoFit/>
          </a:bodyPr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Введите адрес </a:t>
            </a:r>
            <a:r>
              <a:rPr lang="ru-RU" dirty="0" err="1"/>
              <a:t>эл.почты</a:t>
            </a:r>
            <a:endParaRPr lang="en-US" dirty="0"/>
          </a:p>
        </p:txBody>
      </p:sp>
      <p:sp>
        <p:nvSpPr>
          <p:cNvPr id="129" name="Text Placeholder 5">
            <a:extLst>
              <a:ext uri="{FF2B5EF4-FFF2-40B4-BE49-F238E27FC236}">
                <a16:creationId xmlns:a16="http://schemas.microsoft.com/office/drawing/2014/main" id="{A4913CFC-FBA7-C944-8A2C-4B61A65E4F2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696341" y="5598650"/>
            <a:ext cx="3961433" cy="167675"/>
          </a:xfrm>
        </p:spPr>
        <p:txBody>
          <a:bodyPr tIns="0" rIns="0" bIns="0">
            <a:spAutoFit/>
          </a:bodyPr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Введите номер телефона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72864C3-1CAE-E648-8F4D-3C5BC6A802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Введите 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402257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B25C5F-9C99-194B-AE23-E46BE37833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8F5B-4821-4F5A-8643-998A7401145F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10E4AC6-2E00-6C44-AE78-8F05E344DB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2624" y="1858135"/>
            <a:ext cx="4730570" cy="4463953"/>
          </a:xfrm>
        </p:spPr>
        <p:txBody>
          <a:bodyPr tIns="0" rIns="0" bIns="0" anchor="t">
            <a:noAutofit/>
          </a:bodyPr>
          <a:lstStyle>
            <a:lvl1pPr marL="0" indent="0" algn="l" defTabSz="914354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None/>
              <a:defRPr lang="ru-RU" sz="1400" b="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Arial" panose="020B0604020202020204" pitchFamily="34" charset="0"/>
              </a:defRPr>
            </a:lvl1pPr>
            <a:lvl2pPr marL="0" indent="0">
              <a:lnSpc>
                <a:spcPct val="175000"/>
              </a:lnSpc>
              <a:spcAft>
                <a:spcPts val="600"/>
              </a:spcAft>
              <a:buNone/>
              <a:defRPr/>
            </a:lvl2pPr>
          </a:lstStyle>
          <a:p>
            <a:pPr lvl="0"/>
            <a:r>
              <a:rPr lang="ru-RU" dirty="0"/>
              <a:t>Наше видение ситуации</a:t>
            </a:r>
          </a:p>
          <a:p>
            <a:pPr lvl="0"/>
            <a:r>
              <a:rPr lang="ru-RU" dirty="0"/>
              <a:t>Предпосылки проекта</a:t>
            </a:r>
          </a:p>
          <a:p>
            <a:pPr lvl="0"/>
            <a:r>
              <a:rPr lang="ru-RU" dirty="0"/>
              <a:t>Цели и задачи проекта</a:t>
            </a:r>
          </a:p>
          <a:p>
            <a:pPr lvl="0"/>
            <a:r>
              <a:rPr lang="ru-RU" dirty="0"/>
              <a:t>Этапы проекта, виды работ и ограничения</a:t>
            </a:r>
          </a:p>
          <a:p>
            <a:pPr lvl="0"/>
            <a:r>
              <a:rPr lang="ru-RU" dirty="0"/>
              <a:t>Календарный план проекта</a:t>
            </a:r>
          </a:p>
          <a:p>
            <a:pPr lvl="0"/>
            <a:r>
              <a:rPr lang="ru-RU" dirty="0"/>
              <a:t>Бюджет проекта</a:t>
            </a:r>
          </a:p>
          <a:p>
            <a:pPr lvl="0"/>
            <a:r>
              <a:rPr lang="ru-RU" dirty="0"/>
              <a:t>О компании</a:t>
            </a:r>
          </a:p>
          <a:p>
            <a:pPr lvl="0"/>
            <a:r>
              <a:rPr lang="ru-RU" dirty="0"/>
              <a:t>Внедренные решения</a:t>
            </a:r>
          </a:p>
          <a:p>
            <a:pPr lvl="0"/>
            <a:r>
              <a:rPr lang="ru-RU" dirty="0"/>
              <a:t>Контакты</a:t>
            </a:r>
          </a:p>
          <a:p>
            <a:pPr lvl="1"/>
            <a:endParaRPr lang="ru-RU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9D437070-1EC0-034C-A3CF-CAD4BF4497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6774" y="1858135"/>
            <a:ext cx="858854" cy="4463953"/>
          </a:xfrm>
        </p:spPr>
        <p:txBody>
          <a:bodyPr tIns="0" rIns="0" bIns="0" anchor="t">
            <a:noAutofit/>
          </a:bodyPr>
          <a:lstStyle>
            <a:lvl1pPr marL="0" indent="0" algn="l" defTabSz="914354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None/>
              <a:defRPr lang="ru-RU" sz="1400" b="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Arial" panose="020B0604020202020204" pitchFamily="34" charset="0"/>
              </a:defRPr>
            </a:lvl1pPr>
            <a:lvl2pPr marL="0" indent="0">
              <a:lnSpc>
                <a:spcPct val="175000"/>
              </a:lnSpc>
              <a:spcAft>
                <a:spcPts val="600"/>
              </a:spcAft>
              <a:buNone/>
              <a:defRPr/>
            </a:lvl2pPr>
          </a:lstStyle>
          <a:p>
            <a:pPr lvl="0"/>
            <a:r>
              <a:rPr lang="ru-RU" dirty="0"/>
              <a:t>1</a:t>
            </a:r>
          </a:p>
          <a:p>
            <a:pPr lvl="0"/>
            <a:r>
              <a:rPr lang="ru-RU" dirty="0"/>
              <a:t>2</a:t>
            </a:r>
          </a:p>
          <a:p>
            <a:pPr lvl="0"/>
            <a:r>
              <a:rPr lang="ru-RU" dirty="0"/>
              <a:t>3</a:t>
            </a:r>
          </a:p>
          <a:p>
            <a:pPr lvl="0"/>
            <a:r>
              <a:rPr lang="ru-RU" dirty="0"/>
              <a:t>4</a:t>
            </a:r>
          </a:p>
          <a:p>
            <a:pPr lvl="0"/>
            <a:r>
              <a:rPr lang="ru-RU" dirty="0"/>
              <a:t>5</a:t>
            </a:r>
          </a:p>
          <a:p>
            <a:pPr lvl="0"/>
            <a:r>
              <a:rPr lang="ru-RU" dirty="0"/>
              <a:t>6</a:t>
            </a:r>
          </a:p>
          <a:p>
            <a:pPr lvl="0"/>
            <a:r>
              <a:rPr lang="ru-RU" dirty="0"/>
              <a:t>7</a:t>
            </a:r>
          </a:p>
          <a:p>
            <a:pPr lvl="0"/>
            <a:r>
              <a:rPr lang="ru-RU" dirty="0"/>
              <a:t>8</a:t>
            </a:r>
          </a:p>
          <a:p>
            <a:pPr lvl="0"/>
            <a:r>
              <a:rPr lang="ru-RU" dirty="0"/>
              <a:t>9</a:t>
            </a:r>
          </a:p>
          <a:p>
            <a:pPr lvl="1"/>
            <a:endParaRPr lang="ru-RU" dirty="0"/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EA2F69E8-7525-6544-BDDA-B88C312EB3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Введите 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3476190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Видение ситуации/Предпосылки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1EA93-D660-444E-9D5A-5ED4B70FCB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513" y="920299"/>
            <a:ext cx="10515599" cy="845236"/>
          </a:xfrm>
        </p:spPr>
        <p:txBody>
          <a:bodyPr/>
          <a:lstStyle/>
          <a:p>
            <a:r>
              <a:rPr lang="ru-RU" dirty="0"/>
              <a:t>Введите заголовок слайда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635D87-9616-6B43-A969-D8BD164492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8F5B-4821-4F5A-8643-998A7401145F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F193404-B9C6-1043-90AC-01533F9293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2287" y="3725052"/>
            <a:ext cx="11146755" cy="2620852"/>
          </a:xfrm>
          <a:prstGeom prst="rect">
            <a:avLst/>
          </a:prstGeom>
        </p:spPr>
        <p:txBody>
          <a:bodyPr lIns="0" tIns="0" rIns="0" numCol="2" spcCol="360000">
            <a:noAutofit/>
          </a:bodyPr>
          <a:lstStyle>
            <a:lvl1pPr marL="180000" indent="-18000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lang="ru-RU" sz="1200" b="0" smtClean="0">
                <a:effectLst/>
              </a:defRPr>
            </a:lvl1pPr>
          </a:lstStyle>
          <a:p>
            <a:r>
              <a:rPr lang="ru-RU" dirty="0">
                <a:effectLst/>
                <a:latin typeface="Helvetica Neue" panose="02000503000000020004" pitchFamily="2" charset="0"/>
              </a:rPr>
              <a:t>Введите текст</a:t>
            </a:r>
          </a:p>
          <a:p>
            <a:endParaRPr lang="ru-RU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54B20F1-E5D6-7042-BAB9-DC136819BE8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7050" y="1788451"/>
            <a:ext cx="8316008" cy="105377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defRPr sz="1200" b="0"/>
            </a:lvl1pPr>
          </a:lstStyle>
          <a:p>
            <a:pPr lvl="0"/>
            <a:r>
              <a:rPr lang="ru-RU" dirty="0"/>
              <a:t>Введите текст 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FEBF829-A18C-0843-AAC9-53601CC0EB4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22287" y="3017838"/>
            <a:ext cx="4432762" cy="603250"/>
          </a:xfrm>
        </p:spPr>
        <p:txBody>
          <a:bodyPr lIns="0" tIns="0" rIns="0" bIns="0" anchor="b"/>
          <a:lstStyle/>
          <a:p>
            <a:pPr lvl="0"/>
            <a:r>
              <a:rPr lang="ru-RU" dirty="0"/>
              <a:t>Введите заголовок списка</a:t>
            </a:r>
            <a:r>
              <a:rPr lang="en-US" dirty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309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а. Цели/задачи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1EA93-D660-444E-9D5A-5ED4B70FCB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513" y="920299"/>
            <a:ext cx="10515599" cy="845236"/>
          </a:xfrm>
        </p:spPr>
        <p:txBody>
          <a:bodyPr/>
          <a:lstStyle/>
          <a:p>
            <a:r>
              <a:rPr lang="ru-RU" dirty="0"/>
              <a:t>Введите заголовок слайда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635D87-9616-6B43-A969-D8BD164492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8F5B-4821-4F5A-8643-998A7401145F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D155C5-7F33-4A46-800F-40B42B2C406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27514" y="1870075"/>
            <a:ext cx="5389100" cy="4475163"/>
          </a:xfrm>
        </p:spPr>
        <p:txBody>
          <a:bodyPr/>
          <a:lstStyle>
            <a:lvl1pPr>
              <a:defRPr/>
            </a:lvl1pPr>
          </a:lstStyle>
          <a:p>
            <a:pPr marL="342900" indent="-342900">
              <a:spcAft>
                <a:spcPts val="1600"/>
              </a:spcAft>
              <a:buClr>
                <a:schemeClr val="tx2"/>
              </a:buClr>
              <a:buSzPct val="120000"/>
              <a:buFont typeface="+mj-lt"/>
              <a:buAutoNum type="arabicPeriod"/>
            </a:pPr>
            <a:r>
              <a:rPr lang="ru-RU" dirty="0"/>
              <a:t>Введите цель</a:t>
            </a:r>
          </a:p>
        </p:txBody>
      </p:sp>
    </p:spTree>
    <p:extLst>
      <p:ext uri="{BB962C8B-B14F-4D97-AF65-F5344CB8AC3E}">
        <p14:creationId xmlns:p14="http://schemas.microsoft.com/office/powerpoint/2010/main" val="1172243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Проектный опыт (3 проект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32626" y="2025337"/>
            <a:ext cx="1585542" cy="995234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lang="en-US" sz="800" b="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иконку, чтобы добавить логотип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E1A38-C2CF-E944-9680-601732D1F3F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8F5B-4821-4F5A-8643-998A7401145F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5338023D-CFFE-6141-9989-FE69D43F490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57190" y="2025337"/>
            <a:ext cx="1580623" cy="995234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lang="en-US" sz="800" b="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иконку, чтобы добавить логотип</a:t>
            </a:r>
            <a:endParaRPr lang="en-US" dirty="0"/>
          </a:p>
          <a:p>
            <a:endParaRPr lang="en-US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5155061D-4433-0946-9B39-BC8E428E9D0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80982" y="2025337"/>
            <a:ext cx="1588051" cy="995234"/>
          </a:xfrm>
          <a:prstGeom prst="rect">
            <a:avLst/>
          </a:prstGeo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lang="en-US" sz="800" b="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иконку, чтобы добавить логотип</a:t>
            </a:r>
            <a:endParaRPr lang="en-US" dirty="0"/>
          </a:p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D1DA3C1-DC88-854B-94B7-AEA5043650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8" y="3206910"/>
            <a:ext cx="3509462" cy="3138328"/>
          </a:xfrm>
        </p:spPr>
        <p:txBody>
          <a:bodyPr>
            <a:normAutofit/>
          </a:bodyPr>
          <a:lstStyle>
            <a:lvl1pPr>
              <a:defRPr sz="1000" b="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A19714C4-43A8-C24F-9342-53E87BA67A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57191" y="3206910"/>
            <a:ext cx="3509462" cy="3138328"/>
          </a:xfrm>
        </p:spPr>
        <p:txBody>
          <a:bodyPr>
            <a:normAutofit/>
          </a:bodyPr>
          <a:lstStyle>
            <a:lvl1pPr>
              <a:defRPr sz="1000" b="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569A68A6-F4CB-564D-ACA9-11B155F27F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80982" y="3206910"/>
            <a:ext cx="3509462" cy="3138328"/>
          </a:xfrm>
        </p:spPr>
        <p:txBody>
          <a:bodyPr>
            <a:normAutofit/>
          </a:bodyPr>
          <a:lstStyle>
            <a:lvl1pPr>
              <a:defRPr sz="1000" b="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AE4BC0CF-3995-9741-A347-0D58D5697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Введите 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993945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а. Проектный опыт (1 проек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7F2F3-3649-EC43-B8C3-24806AC1D3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792" y="920299"/>
            <a:ext cx="10515599" cy="845236"/>
          </a:xfrm>
        </p:spPr>
        <p:txBody>
          <a:bodyPr/>
          <a:lstStyle/>
          <a:p>
            <a:r>
              <a:rPr lang="ru-RU" dirty="0"/>
              <a:t>Введите заголовок слайда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9CAC2C-B72A-CE4F-8F57-AC8817FBCB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8F5B-4821-4F5A-8643-998A7401145F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37CEDE52-A03F-2742-8E78-2C909E0380B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23835" y="5142301"/>
            <a:ext cx="5751553" cy="1202937"/>
          </a:xfrm>
        </p:spPr>
        <p:txBody>
          <a:bodyPr numCol="1">
            <a:normAutofit/>
          </a:bodyPr>
          <a:lstStyle>
            <a:lvl1pPr marL="0" indent="0" algn="l" defTabSz="914354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None/>
              <a:defRPr lang="en-US" sz="1000" b="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Введите описание проекта</a:t>
            </a:r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2555451-6270-F247-A9A2-3B992BA11E1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329454" y="1785515"/>
            <a:ext cx="2665438" cy="201209"/>
          </a:xfrm>
        </p:spPr>
        <p:txBody>
          <a:bodyPr tIns="0" rIns="0" bIns="0">
            <a:spAutoFit/>
          </a:bodyPr>
          <a:lstStyle>
            <a:lvl1pPr>
              <a:defRPr sz="1200"/>
            </a:lvl1pPr>
          </a:lstStyle>
          <a:p>
            <a:r>
              <a:rPr lang="ru-RU" dirty="0"/>
              <a:t>Цели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60C6DEA-6309-D844-8108-9D924277D14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29453" y="2008102"/>
            <a:ext cx="7346610" cy="808919"/>
          </a:xfrm>
        </p:spPr>
        <p:txBody>
          <a:bodyPr numCol="2" spcCol="108000">
            <a:normAutofit/>
          </a:bodyPr>
          <a:lstStyle>
            <a:lvl1pPr marL="171450" indent="-171450" algn="l" defTabSz="914354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lang="ru-RU" sz="1000" b="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sz="1000" dirty="0"/>
              <a:t>Введите цель</a:t>
            </a:r>
          </a:p>
          <a:p>
            <a:endParaRPr lang="ru-RU" dirty="0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7C1CE8B3-9D45-DE4A-80F0-D8045BC3287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2791" y="4900781"/>
            <a:ext cx="3283872" cy="201209"/>
          </a:xfrm>
        </p:spPr>
        <p:txBody>
          <a:bodyPr tIns="0" rIns="0" bIns="0">
            <a:spAutoFit/>
          </a:bodyPr>
          <a:lstStyle>
            <a:lvl1pPr>
              <a:defRPr sz="1200"/>
            </a:lvl1pPr>
          </a:lstStyle>
          <a:p>
            <a:r>
              <a:rPr lang="ru-RU" dirty="0"/>
              <a:t>Результат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969C149-8F74-CF47-B352-314371F2B6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9851" y="2663079"/>
            <a:ext cx="3513011" cy="2010443"/>
          </a:xfrm>
        </p:spPr>
        <p:txBody>
          <a:bodyPr>
            <a:normAutofit/>
          </a:bodyPr>
          <a:lstStyle>
            <a:lvl1pPr marL="0" indent="0" algn="l" defTabSz="914354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ru-RU" sz="1000" b="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Введите описание компании</a:t>
            </a:r>
          </a:p>
          <a:p>
            <a:endParaRPr lang="ru-RU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310C05A-5E7C-0A41-AC09-2BA94E760E1F}"/>
              </a:ext>
            </a:extLst>
          </p:cNvPr>
          <p:cNvCxnSpPr/>
          <p:nvPr userDrawn="1"/>
        </p:nvCxnSpPr>
        <p:spPr>
          <a:xfrm>
            <a:off x="522791" y="4774013"/>
            <a:ext cx="111532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142B7738-8589-5947-8F10-B9F8988A773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15938" y="1709699"/>
            <a:ext cx="1406079" cy="784753"/>
          </a:xfrm>
        </p:spPr>
        <p:txBody>
          <a:bodyPr>
            <a:normAutofit/>
          </a:bodyPr>
          <a:lstStyle>
            <a:lvl1pPr>
              <a:defRPr lang="ru-RU" sz="800" b="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sz="800" b="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Нажмите на иконку, чтобы вставить логотип</a:t>
            </a:r>
            <a:endParaRPr lang="ru-RU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CED4FDC8-9D27-824D-A630-93C5CC1059F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329454" y="2891939"/>
            <a:ext cx="2665438" cy="201209"/>
          </a:xfrm>
        </p:spPr>
        <p:txBody>
          <a:bodyPr tIns="0" rIns="0" bIns="0">
            <a:spAutoFit/>
          </a:bodyPr>
          <a:lstStyle>
            <a:lvl1pPr>
              <a:defRPr sz="1200"/>
            </a:lvl1pPr>
          </a:lstStyle>
          <a:p>
            <a:r>
              <a:rPr lang="ru-RU" dirty="0"/>
              <a:t>Задачи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3E072DD8-7953-D844-B156-0BE7EB07EBC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329453" y="3114526"/>
            <a:ext cx="7346610" cy="1558996"/>
          </a:xfrm>
        </p:spPr>
        <p:txBody>
          <a:bodyPr numCol="2" spcCol="108000">
            <a:normAutofit/>
          </a:bodyPr>
          <a:lstStyle>
            <a:lvl1pPr marL="171450" indent="-171450" algn="l" defTabSz="914354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lang="ru-RU" sz="1000" b="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sz="1000" dirty="0"/>
              <a:t>Введите задачу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9430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Страница руководител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AC9D2-77C2-9C45-BC6D-DE180B780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792" y="920299"/>
            <a:ext cx="10515599" cy="845236"/>
          </a:xfrm>
        </p:spPr>
        <p:txBody>
          <a:bodyPr/>
          <a:lstStyle/>
          <a:p>
            <a:r>
              <a:rPr lang="ru-RU" dirty="0"/>
              <a:t>Руководитель проекта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3B640F-A48E-834C-B82A-8D1271C7A4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8F5B-4821-4F5A-8643-998A7401145F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1219A3-900B-394E-BE40-74792677C12C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522792" y="1881950"/>
            <a:ext cx="1531051" cy="1531052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</a:lstStyle>
          <a:p>
            <a:r>
              <a:rPr lang="ru-RU" dirty="0"/>
              <a:t>Нажмите на иконку, чтобы добавить фото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13ED25-98EA-2F4F-A680-3AD8909BD8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78149" y="1882578"/>
            <a:ext cx="3094038" cy="233553"/>
          </a:xfrm>
        </p:spPr>
        <p:txBody>
          <a:bodyPr tIns="0" rIns="0" bIns="0">
            <a:noAutofit/>
          </a:bodyPr>
          <a:lstStyle>
            <a:lvl1pPr>
              <a:defRPr/>
            </a:lvl1pPr>
          </a:lstStyle>
          <a:p>
            <a:pPr lvl="0"/>
            <a:r>
              <a:rPr lang="ru-RU" dirty="0"/>
              <a:t>Введите ФИО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445D139-E008-2243-AF53-2EAED07F80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78148" y="2176062"/>
            <a:ext cx="3584184" cy="489097"/>
          </a:xfrm>
        </p:spPr>
        <p:txBody>
          <a:bodyPr tIns="0" rIns="0" bIns="0">
            <a:noAutofit/>
          </a:bodyPr>
          <a:lstStyle>
            <a:lvl1pPr>
              <a:defRPr sz="12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Введите должность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27B38510-6A62-8E43-A79F-78F8023EAC7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75388" y="4589605"/>
            <a:ext cx="3574498" cy="208899"/>
          </a:xfrm>
        </p:spPr>
        <p:txBody>
          <a:bodyPr wrap="square" tIns="0" rIns="0" bIns="36000" numCol="1" spcCol="180000">
            <a:spAutoFit/>
          </a:bodyPr>
          <a:lstStyle>
            <a:lvl1pPr marL="171450" marR="0" indent="-171450" algn="l" defTabSz="914354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 lang="ru-RU" sz="1000" b="0" i="0" u="none" strike="noStrike" smtClean="0">
                <a:effectLst/>
              </a:defRPr>
            </a:lvl1pPr>
          </a:lstStyle>
          <a:p>
            <a:pPr rtl="0" latinLnBrk="0"/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Сертификаты</a:t>
            </a:r>
            <a:endParaRPr lang="ru-RU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3120AADC-B2C0-4644-A31D-826D5BF4267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75388" y="4356069"/>
            <a:ext cx="3370447" cy="213642"/>
          </a:xfrm>
        </p:spPr>
        <p:txBody>
          <a:bodyPr tIns="0" rIns="0" bIns="0" numCol="1" spcCol="180000">
            <a:noAutofit/>
          </a:bodyPr>
          <a:lstStyle>
            <a:lvl1pPr marL="0" marR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000" b="1" i="0" u="none" strike="noStrike" smtClean="0">
                <a:effectLst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Сертификаты</a:t>
            </a:r>
            <a:endParaRPr lang="ru-RU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D76CACB8-7E66-AD41-93AC-996B6FA87C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75388" y="2107426"/>
            <a:ext cx="3586773" cy="172483"/>
          </a:xfrm>
        </p:spPr>
        <p:txBody>
          <a:bodyPr wrap="square" tIns="0" rIns="0" bIns="0" numCol="1" spcCol="180000">
            <a:spAutoFit/>
          </a:bodyPr>
          <a:lstStyle>
            <a:lvl1pPr marL="0" marR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000" b="0" i="0" u="none" strike="noStrike" smtClean="0">
                <a:effectLst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Введите проекты  </a:t>
            </a:r>
            <a:endParaRPr lang="ru-RU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3777EFFE-C129-774C-BC9A-8C28F977C25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8" y="1881950"/>
            <a:ext cx="3370448" cy="214286"/>
          </a:xfrm>
        </p:spPr>
        <p:txBody>
          <a:bodyPr tIns="0" rIns="0" bIns="0" numCol="1" spcCol="180000">
            <a:noAutofit/>
          </a:bodyPr>
          <a:lstStyle>
            <a:lvl1pPr marL="0" marR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000" b="1" i="0" u="none" strike="noStrike" smtClean="0">
                <a:effectLst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Проектный опыт</a:t>
            </a:r>
            <a:endParaRPr lang="ru-RU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EB9EB174-6DA0-2946-BAAA-B67302F634A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78149" y="4581545"/>
            <a:ext cx="3584184" cy="172483"/>
          </a:xfrm>
        </p:spPr>
        <p:txBody>
          <a:bodyPr wrap="square" tIns="0" rIns="0" bIns="0" numCol="1" spcCol="180000">
            <a:spAutoFit/>
          </a:bodyPr>
          <a:lstStyle>
            <a:lvl1pPr marL="0" marR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000" b="0" i="0" u="none" strike="noStrike" smtClean="0">
                <a:effectLst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Введите специализацию</a:t>
            </a:r>
            <a:endParaRPr lang="ru-RU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E41D2B51-F273-0843-8207-44DDED98B7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78148" y="4356069"/>
            <a:ext cx="3370448" cy="214286"/>
          </a:xfrm>
        </p:spPr>
        <p:txBody>
          <a:bodyPr tIns="0" rIns="0" bIns="0" numCol="1" spcCol="180000">
            <a:noAutofit/>
          </a:bodyPr>
          <a:lstStyle>
            <a:lvl1pPr marL="0" marR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000" b="1" i="0" u="none" strike="noStrike" smtClean="0">
                <a:effectLst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Специализация</a:t>
            </a:r>
            <a:endParaRPr lang="ru-RU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3BE928BD-9C11-FE4E-940F-DBA0A60A083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86521" y="2697036"/>
            <a:ext cx="3575811" cy="174180"/>
          </a:xfrm>
        </p:spPr>
        <p:txBody>
          <a:bodyPr wrap="square" tIns="0" rIns="0" bIns="0">
            <a:spAutoFit/>
          </a:bodyPr>
          <a:lstStyle>
            <a:lvl1pPr>
              <a:defRPr lang="ru-RU" sz="1000" b="0" i="0" u="none" strike="noStrike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Введите краткое описание руководителя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8DD387A7-09EC-1C40-8CB4-E75E5559830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378149" y="6172755"/>
            <a:ext cx="3584184" cy="172483"/>
          </a:xfrm>
        </p:spPr>
        <p:txBody>
          <a:bodyPr wrap="square" tIns="0" rIns="0" bIns="0" numCol="1" spcCol="180000">
            <a:spAutoFit/>
          </a:bodyPr>
          <a:lstStyle>
            <a:lvl1pPr marL="0" marR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000" b="0" i="0" u="none" strike="noStrike" smtClean="0">
                <a:effectLst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Введите языки</a:t>
            </a:r>
            <a:endParaRPr lang="ru-RU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AD0EFFF5-B7E0-6049-88AB-4EC84AB13C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78148" y="5947279"/>
            <a:ext cx="3370448" cy="214286"/>
          </a:xfrm>
        </p:spPr>
        <p:txBody>
          <a:bodyPr tIns="0" rIns="0" bIns="0" numCol="1" spcCol="180000">
            <a:noAutofit/>
          </a:bodyPr>
          <a:lstStyle>
            <a:lvl1pPr marL="0" marR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000" b="1" i="0" u="none" strike="noStrike" smtClean="0">
                <a:effectLst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Языки</a:t>
            </a:r>
            <a:endParaRPr lang="ru-RU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848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Проектная команда (3 чел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AC9D2-77C2-9C45-BC6D-DE180B780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792" y="920299"/>
            <a:ext cx="10515599" cy="845236"/>
          </a:xfrm>
        </p:spPr>
        <p:txBody>
          <a:bodyPr/>
          <a:lstStyle/>
          <a:p>
            <a:r>
              <a:rPr lang="ru-RU" dirty="0"/>
              <a:t>Проектная команда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3B640F-A48E-834C-B82A-8D1271C7A4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8F5B-4821-4F5A-8643-998A7401145F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1219A3-900B-394E-BE40-74792677C12C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523564" y="2176037"/>
            <a:ext cx="1530436" cy="1530437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</a:lstStyle>
          <a:p>
            <a:r>
              <a:rPr lang="ru-RU" dirty="0"/>
              <a:t>Нажмите на иконку, чтобы добавить фото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13ED25-98EA-2F4F-A680-3AD8909BD8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3564" y="3822889"/>
            <a:ext cx="2905436" cy="233553"/>
          </a:xfrm>
        </p:spPr>
        <p:txBody>
          <a:bodyPr tIns="0" rIns="0" bIns="0">
            <a:noAutofit/>
          </a:bodyPr>
          <a:lstStyle>
            <a:lvl1pPr algn="l">
              <a:defRPr/>
            </a:lvl1pPr>
          </a:lstStyle>
          <a:p>
            <a:pPr lvl="0"/>
            <a:r>
              <a:rPr lang="ru-RU" dirty="0"/>
              <a:t>Введите ФИО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445D139-E008-2243-AF53-2EAED07F80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564" y="4116373"/>
            <a:ext cx="3519298" cy="489097"/>
          </a:xfrm>
        </p:spPr>
        <p:txBody>
          <a:bodyPr tIns="0" rIns="0" bIns="0">
            <a:noAutofit/>
          </a:bodyPr>
          <a:lstStyle>
            <a:lvl1pPr algn="l">
              <a:defRPr sz="12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Введите должность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620BE0-AA59-0D4A-8945-2AC9D99F7E4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23564" y="4618927"/>
            <a:ext cx="3519298" cy="1200641"/>
          </a:xfrm>
        </p:spPr>
        <p:txBody>
          <a:bodyPr tIns="0" rIns="0" bIns="0">
            <a:normAutofit/>
          </a:bodyPr>
          <a:lstStyle>
            <a:lvl1pPr algn="l">
              <a:spcAft>
                <a:spcPts val="720"/>
              </a:spcAft>
              <a:defRPr sz="1000" b="0"/>
            </a:lvl1pPr>
          </a:lstStyle>
          <a:p>
            <a:pPr lvl="0"/>
            <a:r>
              <a:rPr lang="en-US" dirty="0"/>
              <a:t>Edit Master </a:t>
            </a:r>
            <a:endParaRPr lang="ru-RU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CB83969D-A98F-B94E-82AE-CCE6DC9310BF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354900" y="2176036"/>
            <a:ext cx="1530436" cy="1530437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</a:lstStyle>
          <a:p>
            <a:r>
              <a:rPr lang="ru-RU" dirty="0"/>
              <a:t>Нажмите на иконку, чтобы добавить фото</a:t>
            </a: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AFBCC1B-4DF3-9347-9FC5-4013F3D52E6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54900" y="3822889"/>
            <a:ext cx="2905436" cy="233553"/>
          </a:xfrm>
        </p:spPr>
        <p:txBody>
          <a:bodyPr tIns="0" rIns="0" bIns="0">
            <a:noAutofit/>
          </a:bodyPr>
          <a:lstStyle>
            <a:lvl1pPr marL="0" marR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ru-RU" dirty="0"/>
              <a:t>Введите ФИО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DB509E-6FAB-0444-847A-98BFD361AF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54900" y="4124446"/>
            <a:ext cx="3519298" cy="489097"/>
          </a:xfrm>
        </p:spPr>
        <p:txBody>
          <a:bodyPr tIns="0" rIns="0" bIns="0">
            <a:noAutofit/>
          </a:bodyPr>
          <a:lstStyle>
            <a:lvl1pPr algn="l">
              <a:defRPr sz="12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Введите должность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E67DD24F-8FFD-CF41-BB4C-FEFFFCC8CA9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54900" y="4618927"/>
            <a:ext cx="3519298" cy="1200641"/>
          </a:xfrm>
        </p:spPr>
        <p:txBody>
          <a:bodyPr tIns="0" rIns="0" bIns="0">
            <a:normAutofit/>
          </a:bodyPr>
          <a:lstStyle>
            <a:lvl1pPr algn="l">
              <a:spcAft>
                <a:spcPts val="720"/>
              </a:spcAft>
              <a:defRPr sz="1000" b="0"/>
            </a:lvl1pPr>
          </a:lstStyle>
          <a:p>
            <a:pPr lvl="0"/>
            <a:r>
              <a:rPr lang="en-US" dirty="0"/>
              <a:t>Edit Master </a:t>
            </a:r>
            <a:endParaRPr lang="ru-RU" dirty="0"/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2C9681E6-B19F-A047-9E0C-92462CFFF9D1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8140516" y="2176036"/>
            <a:ext cx="1530437" cy="1530438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</a:lstStyle>
          <a:p>
            <a:r>
              <a:rPr lang="ru-RU" dirty="0"/>
              <a:t>Нажмите на иконку, чтобы добавить фото</a:t>
            </a:r>
            <a:endParaRPr lang="en-US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7960DA21-74EB-0348-8E09-41C4F6312DD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40516" y="3822889"/>
            <a:ext cx="2905436" cy="233553"/>
          </a:xfrm>
        </p:spPr>
        <p:txBody>
          <a:bodyPr tIns="0" rIns="0" bIns="0">
            <a:noAutofit/>
          </a:bodyPr>
          <a:lstStyle>
            <a:lvl1pPr algn="l">
              <a:defRPr/>
            </a:lvl1pPr>
          </a:lstStyle>
          <a:p>
            <a:pPr lvl="0"/>
            <a:r>
              <a:rPr lang="ru-RU" dirty="0"/>
              <a:t>Введите ФИО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CBFCC445-FFE0-1B44-A8D4-A04FEBDDDD0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40516" y="4116373"/>
            <a:ext cx="3519298" cy="489097"/>
          </a:xfrm>
        </p:spPr>
        <p:txBody>
          <a:bodyPr tIns="0" rIns="0" bIns="0">
            <a:noAutofit/>
          </a:bodyPr>
          <a:lstStyle>
            <a:lvl1pPr algn="l">
              <a:defRPr sz="12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Введите должность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D0059679-D82D-7D42-A3BC-36DF4412E5F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140516" y="4618927"/>
            <a:ext cx="3519298" cy="1200641"/>
          </a:xfrm>
        </p:spPr>
        <p:txBody>
          <a:bodyPr tIns="0" rIns="0" bIns="0">
            <a:normAutofit/>
          </a:bodyPr>
          <a:lstStyle>
            <a:lvl1pPr algn="l">
              <a:spcAft>
                <a:spcPts val="720"/>
              </a:spcAft>
              <a:defRPr sz="1000" b="0"/>
            </a:lvl1pPr>
          </a:lstStyle>
          <a:p>
            <a:pPr lvl="0"/>
            <a:r>
              <a:rPr lang="en-US" dirty="0"/>
              <a:t>Edit Master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89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аш макет 1">
  <p:cSld name="Ваш макет 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6"/>
          <p:cNvGrpSpPr/>
          <p:nvPr/>
        </p:nvGrpSpPr>
        <p:grpSpPr>
          <a:xfrm>
            <a:off x="434" y="251"/>
            <a:ext cx="12191125" cy="6857508"/>
            <a:chOff x="0" y="0"/>
            <a:chExt cx="20104099" cy="11308556"/>
          </a:xfrm>
        </p:grpSpPr>
        <p:pic>
          <p:nvPicPr>
            <p:cNvPr id="36" name="Google Shape;36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Google Shape;37;p6"/>
            <p:cNvSpPr/>
            <p:nvPr/>
          </p:nvSpPr>
          <p:spPr>
            <a:xfrm>
              <a:off x="228100" y="224975"/>
              <a:ext cx="19647900" cy="108594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7137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а. Проектная команда (4 чел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AC9D2-77C2-9C45-BC6D-DE180B780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792" y="920299"/>
            <a:ext cx="10515599" cy="845236"/>
          </a:xfrm>
        </p:spPr>
        <p:txBody>
          <a:bodyPr/>
          <a:lstStyle/>
          <a:p>
            <a:r>
              <a:rPr lang="ru-RU" dirty="0"/>
              <a:t>Проектная команда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3B640F-A48E-834C-B82A-8D1271C7A4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8F5B-4821-4F5A-8643-998A7401145F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Picture Placeholder 3">
            <a:extLst>
              <a:ext uri="{FF2B5EF4-FFF2-40B4-BE49-F238E27FC236}">
                <a16:creationId xmlns:a16="http://schemas.microsoft.com/office/drawing/2014/main" id="{E2225C7E-71DF-FF4F-87F6-82184C1163A9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275388" y="2009966"/>
            <a:ext cx="1537905" cy="1537906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</a:lstStyle>
          <a:p>
            <a:r>
              <a:rPr lang="ru-RU" dirty="0"/>
              <a:t>Нажмите на иконку, чтобы добавить фото</a:t>
            </a:r>
            <a:endParaRPr lang="en-US" dirty="0"/>
          </a:p>
        </p:txBody>
      </p:sp>
      <p:sp>
        <p:nvSpPr>
          <p:cNvPr id="54" name="Text Placeholder 5">
            <a:extLst>
              <a:ext uri="{FF2B5EF4-FFF2-40B4-BE49-F238E27FC236}">
                <a16:creationId xmlns:a16="http://schemas.microsoft.com/office/drawing/2014/main" id="{7ACE5542-28F9-DF44-BB3D-D4092BABFC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00159" y="2010594"/>
            <a:ext cx="3094038" cy="233553"/>
          </a:xfrm>
        </p:spPr>
        <p:txBody>
          <a:bodyPr tIns="0" rIns="0" bIns="0">
            <a:noAutofit/>
          </a:bodyPr>
          <a:lstStyle>
            <a:lvl1pPr>
              <a:defRPr/>
            </a:lvl1pPr>
          </a:lstStyle>
          <a:p>
            <a:pPr lvl="0"/>
            <a:r>
              <a:rPr lang="ru-RU" dirty="0"/>
              <a:t>Введите ФИО</a:t>
            </a:r>
          </a:p>
        </p:txBody>
      </p:sp>
      <p:sp>
        <p:nvSpPr>
          <p:cNvPr id="55" name="Text Placeholder 5">
            <a:extLst>
              <a:ext uri="{FF2B5EF4-FFF2-40B4-BE49-F238E27FC236}">
                <a16:creationId xmlns:a16="http://schemas.microsoft.com/office/drawing/2014/main" id="{A955E844-70E9-974A-9D79-399F284EBA2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00157" y="2304078"/>
            <a:ext cx="3575905" cy="489097"/>
          </a:xfrm>
        </p:spPr>
        <p:txBody>
          <a:bodyPr tIns="0" rIns="0" bIns="0">
            <a:noAutofit/>
          </a:bodyPr>
          <a:lstStyle>
            <a:lvl1pPr>
              <a:defRPr sz="12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Введите должность</a:t>
            </a:r>
          </a:p>
        </p:txBody>
      </p:sp>
      <p:sp>
        <p:nvSpPr>
          <p:cNvPr id="56" name="Text Placeholder 38">
            <a:extLst>
              <a:ext uri="{FF2B5EF4-FFF2-40B4-BE49-F238E27FC236}">
                <a16:creationId xmlns:a16="http://schemas.microsoft.com/office/drawing/2014/main" id="{4F61CDC6-FCA6-B147-ADC3-EFF6F9006D7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099387" y="2825052"/>
            <a:ext cx="3576675" cy="1006284"/>
          </a:xfrm>
        </p:spPr>
        <p:txBody>
          <a:bodyPr wrap="square" tIns="0" rIns="0" bIns="0">
            <a:normAutofit/>
          </a:bodyPr>
          <a:lstStyle>
            <a:lvl1pPr>
              <a:defRPr lang="ru-RU" sz="1000" b="0" i="0" u="none" strike="noStrike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</a:t>
            </a:r>
            <a:endParaRPr lang="ru-RU" dirty="0"/>
          </a:p>
        </p:txBody>
      </p:sp>
      <p:sp>
        <p:nvSpPr>
          <p:cNvPr id="57" name="Picture Placeholder 3">
            <a:extLst>
              <a:ext uri="{FF2B5EF4-FFF2-40B4-BE49-F238E27FC236}">
                <a16:creationId xmlns:a16="http://schemas.microsoft.com/office/drawing/2014/main" id="{D6A5391A-CCC5-9B41-BE23-2D71A69D248D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515938" y="2009966"/>
            <a:ext cx="1537905" cy="1537906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</a:lstStyle>
          <a:p>
            <a:r>
              <a:rPr lang="ru-RU" dirty="0"/>
              <a:t>Нажмите на иконку, чтобы добавить фото</a:t>
            </a:r>
            <a:endParaRPr lang="en-US" dirty="0"/>
          </a:p>
        </p:txBody>
      </p:sp>
      <p:sp>
        <p:nvSpPr>
          <p:cNvPr id="58" name="Text Placeholder 5">
            <a:extLst>
              <a:ext uri="{FF2B5EF4-FFF2-40B4-BE49-F238E27FC236}">
                <a16:creationId xmlns:a16="http://schemas.microsoft.com/office/drawing/2014/main" id="{CFBEEFE3-BACC-D14B-B9DD-6E2ACD190CB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340709" y="2010594"/>
            <a:ext cx="3094038" cy="233553"/>
          </a:xfrm>
        </p:spPr>
        <p:txBody>
          <a:bodyPr tIns="0" rIns="0" bIns="0">
            <a:noAutofit/>
          </a:bodyPr>
          <a:lstStyle>
            <a:lvl1pPr>
              <a:defRPr/>
            </a:lvl1pPr>
          </a:lstStyle>
          <a:p>
            <a:pPr lvl="0"/>
            <a:r>
              <a:rPr lang="ru-RU" dirty="0"/>
              <a:t>Введите ФИО</a:t>
            </a:r>
          </a:p>
        </p:txBody>
      </p:sp>
      <p:sp>
        <p:nvSpPr>
          <p:cNvPr id="59" name="Text Placeholder 5">
            <a:extLst>
              <a:ext uri="{FF2B5EF4-FFF2-40B4-BE49-F238E27FC236}">
                <a16:creationId xmlns:a16="http://schemas.microsoft.com/office/drawing/2014/main" id="{2181AF0A-2A58-2440-8B4C-76D8645EA4B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340707" y="2304078"/>
            <a:ext cx="3575905" cy="489097"/>
          </a:xfrm>
        </p:spPr>
        <p:txBody>
          <a:bodyPr tIns="0" rIns="0" bIns="0">
            <a:noAutofit/>
          </a:bodyPr>
          <a:lstStyle>
            <a:lvl1pPr>
              <a:defRPr sz="12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Введите должность</a:t>
            </a:r>
          </a:p>
        </p:txBody>
      </p:sp>
      <p:sp>
        <p:nvSpPr>
          <p:cNvPr id="60" name="Text Placeholder 38">
            <a:extLst>
              <a:ext uri="{FF2B5EF4-FFF2-40B4-BE49-F238E27FC236}">
                <a16:creationId xmlns:a16="http://schemas.microsoft.com/office/drawing/2014/main" id="{D1DBF194-CB22-6244-AAC9-1341048C63E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339937" y="2825052"/>
            <a:ext cx="3576675" cy="1006284"/>
          </a:xfrm>
        </p:spPr>
        <p:txBody>
          <a:bodyPr wrap="square" tIns="0" rIns="0" bIns="0">
            <a:normAutofit/>
          </a:bodyPr>
          <a:lstStyle>
            <a:lvl1pPr>
              <a:defRPr lang="ru-RU" sz="1000" b="0" i="0" u="none" strike="noStrike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</a:t>
            </a:r>
            <a:endParaRPr lang="ru-RU" dirty="0"/>
          </a:p>
        </p:txBody>
      </p:sp>
      <p:sp>
        <p:nvSpPr>
          <p:cNvPr id="61" name="Picture Placeholder 3">
            <a:extLst>
              <a:ext uri="{FF2B5EF4-FFF2-40B4-BE49-F238E27FC236}">
                <a16:creationId xmlns:a16="http://schemas.microsoft.com/office/drawing/2014/main" id="{5EC8A455-591A-494F-B0AF-86775BBBF53E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6275388" y="4156209"/>
            <a:ext cx="1537905" cy="1537906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</a:lstStyle>
          <a:p>
            <a:r>
              <a:rPr lang="ru-RU" dirty="0"/>
              <a:t>Нажмите на иконку, чтобы добавить фото</a:t>
            </a:r>
            <a:endParaRPr lang="en-US" dirty="0"/>
          </a:p>
        </p:txBody>
      </p:sp>
      <p:sp>
        <p:nvSpPr>
          <p:cNvPr id="62" name="Text Placeholder 5">
            <a:extLst>
              <a:ext uri="{FF2B5EF4-FFF2-40B4-BE49-F238E27FC236}">
                <a16:creationId xmlns:a16="http://schemas.microsoft.com/office/drawing/2014/main" id="{D92AE275-151C-764B-8FAE-E5D18203C8E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00159" y="4156837"/>
            <a:ext cx="3094038" cy="233553"/>
          </a:xfrm>
        </p:spPr>
        <p:txBody>
          <a:bodyPr tIns="0" rIns="0" bIns="0">
            <a:noAutofit/>
          </a:bodyPr>
          <a:lstStyle>
            <a:lvl1pPr>
              <a:defRPr/>
            </a:lvl1pPr>
          </a:lstStyle>
          <a:p>
            <a:pPr lvl="0"/>
            <a:r>
              <a:rPr lang="ru-RU" dirty="0"/>
              <a:t>Введите ФИО</a:t>
            </a:r>
          </a:p>
        </p:txBody>
      </p:sp>
      <p:sp>
        <p:nvSpPr>
          <p:cNvPr id="63" name="Text Placeholder 5">
            <a:extLst>
              <a:ext uri="{FF2B5EF4-FFF2-40B4-BE49-F238E27FC236}">
                <a16:creationId xmlns:a16="http://schemas.microsoft.com/office/drawing/2014/main" id="{DBF8E9C5-7FC1-0241-8A0C-D17F6EAC197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100157" y="4450321"/>
            <a:ext cx="3575905" cy="489097"/>
          </a:xfrm>
        </p:spPr>
        <p:txBody>
          <a:bodyPr tIns="0" rIns="0" bIns="0">
            <a:noAutofit/>
          </a:bodyPr>
          <a:lstStyle>
            <a:lvl1pPr>
              <a:defRPr sz="12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Введите должность</a:t>
            </a:r>
          </a:p>
        </p:txBody>
      </p:sp>
      <p:sp>
        <p:nvSpPr>
          <p:cNvPr id="64" name="Text Placeholder 38">
            <a:extLst>
              <a:ext uri="{FF2B5EF4-FFF2-40B4-BE49-F238E27FC236}">
                <a16:creationId xmlns:a16="http://schemas.microsoft.com/office/drawing/2014/main" id="{1DC95137-3A58-2647-842F-B465E3F99D7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8099387" y="4971295"/>
            <a:ext cx="3576675" cy="1006284"/>
          </a:xfrm>
        </p:spPr>
        <p:txBody>
          <a:bodyPr wrap="square" tIns="0" rIns="0" bIns="0">
            <a:normAutofit/>
          </a:bodyPr>
          <a:lstStyle>
            <a:lvl1pPr>
              <a:defRPr lang="ru-RU" sz="1000" b="0" i="0" u="none" strike="noStrike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</a:t>
            </a:r>
            <a:endParaRPr lang="ru-RU" dirty="0"/>
          </a:p>
        </p:txBody>
      </p:sp>
      <p:sp>
        <p:nvSpPr>
          <p:cNvPr id="65" name="Picture Placeholder 3">
            <a:extLst>
              <a:ext uri="{FF2B5EF4-FFF2-40B4-BE49-F238E27FC236}">
                <a16:creationId xmlns:a16="http://schemas.microsoft.com/office/drawing/2014/main" id="{984BA282-81D6-7E4A-AAE4-289632A617AB}"/>
              </a:ext>
            </a:extLst>
          </p:cNvPr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515938" y="4156209"/>
            <a:ext cx="1537905" cy="1537906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</a:lstStyle>
          <a:p>
            <a:r>
              <a:rPr lang="ru-RU" dirty="0"/>
              <a:t>Нажмите на иконку, чтобы добавить фото</a:t>
            </a:r>
            <a:endParaRPr lang="en-US" dirty="0"/>
          </a:p>
        </p:txBody>
      </p:sp>
      <p:sp>
        <p:nvSpPr>
          <p:cNvPr id="66" name="Text Placeholder 5">
            <a:extLst>
              <a:ext uri="{FF2B5EF4-FFF2-40B4-BE49-F238E27FC236}">
                <a16:creationId xmlns:a16="http://schemas.microsoft.com/office/drawing/2014/main" id="{A01C88D8-932B-A54F-86D6-A401B2781F5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340709" y="4156837"/>
            <a:ext cx="3094038" cy="233553"/>
          </a:xfrm>
        </p:spPr>
        <p:txBody>
          <a:bodyPr tIns="0" rIns="0" bIns="0">
            <a:noAutofit/>
          </a:bodyPr>
          <a:lstStyle>
            <a:lvl1pPr>
              <a:defRPr/>
            </a:lvl1pPr>
          </a:lstStyle>
          <a:p>
            <a:pPr lvl="0"/>
            <a:r>
              <a:rPr lang="ru-RU" dirty="0"/>
              <a:t>Введите ФИО</a:t>
            </a:r>
          </a:p>
        </p:txBody>
      </p:sp>
      <p:sp>
        <p:nvSpPr>
          <p:cNvPr id="67" name="Text Placeholder 5">
            <a:extLst>
              <a:ext uri="{FF2B5EF4-FFF2-40B4-BE49-F238E27FC236}">
                <a16:creationId xmlns:a16="http://schemas.microsoft.com/office/drawing/2014/main" id="{A34CC9EE-618B-F142-8D16-955863E4FA3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340707" y="4450321"/>
            <a:ext cx="3575905" cy="489097"/>
          </a:xfrm>
        </p:spPr>
        <p:txBody>
          <a:bodyPr tIns="0" rIns="0" bIns="0">
            <a:noAutofit/>
          </a:bodyPr>
          <a:lstStyle>
            <a:lvl1pPr>
              <a:defRPr sz="12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Введите должность</a:t>
            </a:r>
          </a:p>
        </p:txBody>
      </p:sp>
      <p:sp>
        <p:nvSpPr>
          <p:cNvPr id="68" name="Text Placeholder 38">
            <a:extLst>
              <a:ext uri="{FF2B5EF4-FFF2-40B4-BE49-F238E27FC236}">
                <a16:creationId xmlns:a16="http://schemas.microsoft.com/office/drawing/2014/main" id="{E36A18C2-6E83-824A-A9EB-CF207740B23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2339937" y="4971295"/>
            <a:ext cx="3576675" cy="1006284"/>
          </a:xfrm>
        </p:spPr>
        <p:txBody>
          <a:bodyPr wrap="square" tIns="0" rIns="0" bIns="0">
            <a:normAutofit/>
          </a:bodyPr>
          <a:lstStyle>
            <a:lvl1pPr>
              <a:defRPr lang="ru-RU" sz="1000" b="0" i="0" u="none" strike="noStrike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548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б. Проектная команда (5-6 чел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AC9D2-77C2-9C45-BC6D-DE180B780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792" y="920299"/>
            <a:ext cx="10515599" cy="845236"/>
          </a:xfrm>
        </p:spPr>
        <p:txBody>
          <a:bodyPr/>
          <a:lstStyle/>
          <a:p>
            <a:r>
              <a:rPr lang="ru-RU" dirty="0"/>
              <a:t>Проектная команда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3B640F-A48E-834C-B82A-8D1271C7A4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8F5B-4821-4F5A-8643-998A7401145F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1219A3-900B-394E-BE40-74792677C12C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523564" y="2231880"/>
            <a:ext cx="1127864" cy="1127865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</a:lstStyle>
          <a:p>
            <a:r>
              <a:rPr lang="ru-RU" dirty="0"/>
              <a:t>Нажмите на иконку, чтобы добавить фото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13ED25-98EA-2F4F-A680-3AD8909BD8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81170" y="2215031"/>
            <a:ext cx="1754438" cy="201209"/>
          </a:xfrm>
        </p:spPr>
        <p:txBody>
          <a:bodyPr wrap="square" tIns="0" rIns="0" bIns="0">
            <a:spAutoFit/>
          </a:bodyPr>
          <a:lstStyle>
            <a:lvl1pPr algn="l">
              <a:defRPr sz="1200"/>
            </a:lvl1pPr>
          </a:lstStyle>
          <a:p>
            <a:pPr lvl="0"/>
            <a:r>
              <a:rPr lang="ru-RU" dirty="0"/>
              <a:t>Введите ФИО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445D139-E008-2243-AF53-2EAED07F80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81170" y="2444507"/>
            <a:ext cx="2125116" cy="396990"/>
          </a:xfrm>
        </p:spPr>
        <p:txBody>
          <a:bodyPr wrap="square" tIns="0" rIns="0" bIns="0">
            <a:normAutofit/>
          </a:bodyPr>
          <a:lstStyle>
            <a:lvl1pPr algn="l">
              <a:defRPr sz="10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Введите должность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620BE0-AA59-0D4A-8945-2AC9D99F7E4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81170" y="2841497"/>
            <a:ext cx="2125116" cy="1200641"/>
          </a:xfrm>
        </p:spPr>
        <p:txBody>
          <a:bodyPr tIns="0" rIns="0" bIns="0">
            <a:normAutofit/>
          </a:bodyPr>
          <a:lstStyle>
            <a:lvl1pPr algn="l">
              <a:spcAft>
                <a:spcPts val="720"/>
              </a:spcAft>
              <a:defRPr sz="1000" b="0"/>
            </a:lvl1pPr>
          </a:lstStyle>
          <a:p>
            <a:pPr lvl="0"/>
            <a:r>
              <a:rPr lang="ru-RU" dirty="0"/>
              <a:t>Введите краткое описание</a:t>
            </a:r>
          </a:p>
        </p:txBody>
      </p:sp>
      <p:sp>
        <p:nvSpPr>
          <p:cNvPr id="76" name="Picture Placeholder 3">
            <a:extLst>
              <a:ext uri="{FF2B5EF4-FFF2-40B4-BE49-F238E27FC236}">
                <a16:creationId xmlns:a16="http://schemas.microsoft.com/office/drawing/2014/main" id="{22186225-F3AB-664A-BB84-3D24E3333B09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364044" y="2231880"/>
            <a:ext cx="1127864" cy="1127865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</a:lstStyle>
          <a:p>
            <a:r>
              <a:rPr lang="ru-RU" dirty="0"/>
              <a:t>Нажмите на иконку, чтобы добавить фото</a:t>
            </a:r>
            <a:endParaRPr lang="en-US" dirty="0"/>
          </a:p>
        </p:txBody>
      </p:sp>
      <p:sp>
        <p:nvSpPr>
          <p:cNvPr id="77" name="Text Placeholder 5">
            <a:extLst>
              <a:ext uri="{FF2B5EF4-FFF2-40B4-BE49-F238E27FC236}">
                <a16:creationId xmlns:a16="http://schemas.microsoft.com/office/drawing/2014/main" id="{2F79DA71-F902-0C49-B9D4-3155123EFE0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721650" y="2215031"/>
            <a:ext cx="1754438" cy="201209"/>
          </a:xfrm>
        </p:spPr>
        <p:txBody>
          <a:bodyPr wrap="square" tIns="0" rIns="0" bIns="0">
            <a:spAutoFit/>
          </a:bodyPr>
          <a:lstStyle>
            <a:lvl1pPr algn="l">
              <a:defRPr sz="1200"/>
            </a:lvl1pPr>
          </a:lstStyle>
          <a:p>
            <a:pPr lvl="0"/>
            <a:r>
              <a:rPr lang="ru-RU" dirty="0"/>
              <a:t>Введите ФИО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F2C29C8A-B564-594F-AE24-E26E91E94DE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21650" y="2444507"/>
            <a:ext cx="2125116" cy="396990"/>
          </a:xfrm>
        </p:spPr>
        <p:txBody>
          <a:bodyPr wrap="square" tIns="0" rIns="0" bIns="0">
            <a:normAutofit/>
          </a:bodyPr>
          <a:lstStyle>
            <a:lvl1pPr algn="l">
              <a:defRPr sz="10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Введите должность</a:t>
            </a:r>
          </a:p>
        </p:txBody>
      </p:sp>
      <p:sp>
        <p:nvSpPr>
          <p:cNvPr id="79" name="Text Placeholder 7">
            <a:extLst>
              <a:ext uri="{FF2B5EF4-FFF2-40B4-BE49-F238E27FC236}">
                <a16:creationId xmlns:a16="http://schemas.microsoft.com/office/drawing/2014/main" id="{474DEFC9-0CB3-2149-9447-E4FBB9F5C33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21650" y="2841497"/>
            <a:ext cx="2125116" cy="1200641"/>
          </a:xfrm>
        </p:spPr>
        <p:txBody>
          <a:bodyPr tIns="0" rIns="0" bIns="0">
            <a:normAutofit/>
          </a:bodyPr>
          <a:lstStyle>
            <a:lvl1pPr algn="l">
              <a:spcAft>
                <a:spcPts val="720"/>
              </a:spcAft>
              <a:defRPr sz="1000" b="0"/>
            </a:lvl1pPr>
          </a:lstStyle>
          <a:p>
            <a:pPr lvl="0"/>
            <a:r>
              <a:rPr lang="ru-RU" dirty="0"/>
              <a:t>Введите краткое описание</a:t>
            </a:r>
          </a:p>
        </p:txBody>
      </p:sp>
      <p:sp>
        <p:nvSpPr>
          <p:cNvPr id="80" name="Picture Placeholder 3">
            <a:extLst>
              <a:ext uri="{FF2B5EF4-FFF2-40B4-BE49-F238E27FC236}">
                <a16:creationId xmlns:a16="http://schemas.microsoft.com/office/drawing/2014/main" id="{509D88F7-0ECC-D643-AAFE-4952AED20FCE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8186236" y="2231880"/>
            <a:ext cx="1127864" cy="1127865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</a:lstStyle>
          <a:p>
            <a:r>
              <a:rPr lang="ru-RU" dirty="0"/>
              <a:t>Нажмите на иконку, чтобы добавить фото</a:t>
            </a:r>
            <a:endParaRPr lang="en-US" dirty="0"/>
          </a:p>
        </p:txBody>
      </p:sp>
      <p:sp>
        <p:nvSpPr>
          <p:cNvPr id="81" name="Text Placeholder 5">
            <a:extLst>
              <a:ext uri="{FF2B5EF4-FFF2-40B4-BE49-F238E27FC236}">
                <a16:creationId xmlns:a16="http://schemas.microsoft.com/office/drawing/2014/main" id="{DF067C30-5E88-734E-B911-E85EE23DCB1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543842" y="2215031"/>
            <a:ext cx="1754438" cy="201209"/>
          </a:xfrm>
        </p:spPr>
        <p:txBody>
          <a:bodyPr wrap="square" tIns="0" rIns="0" bIns="0">
            <a:spAutoFit/>
          </a:bodyPr>
          <a:lstStyle>
            <a:lvl1pPr algn="l">
              <a:defRPr sz="1200"/>
            </a:lvl1pPr>
          </a:lstStyle>
          <a:p>
            <a:pPr lvl="0"/>
            <a:r>
              <a:rPr lang="ru-RU" dirty="0"/>
              <a:t>Введите ФИО</a:t>
            </a:r>
          </a:p>
        </p:txBody>
      </p:sp>
      <p:sp>
        <p:nvSpPr>
          <p:cNvPr id="82" name="Text Placeholder 5">
            <a:extLst>
              <a:ext uri="{FF2B5EF4-FFF2-40B4-BE49-F238E27FC236}">
                <a16:creationId xmlns:a16="http://schemas.microsoft.com/office/drawing/2014/main" id="{57249F1F-4976-D741-8EFA-0819AE58AEC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43842" y="2444507"/>
            <a:ext cx="2125116" cy="396990"/>
          </a:xfrm>
        </p:spPr>
        <p:txBody>
          <a:bodyPr wrap="square" tIns="0" rIns="0" bIns="0">
            <a:normAutofit/>
          </a:bodyPr>
          <a:lstStyle>
            <a:lvl1pPr algn="l">
              <a:defRPr sz="10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Введите должность</a:t>
            </a:r>
          </a:p>
        </p:txBody>
      </p:sp>
      <p:sp>
        <p:nvSpPr>
          <p:cNvPr id="83" name="Text Placeholder 7">
            <a:extLst>
              <a:ext uri="{FF2B5EF4-FFF2-40B4-BE49-F238E27FC236}">
                <a16:creationId xmlns:a16="http://schemas.microsoft.com/office/drawing/2014/main" id="{A2C1153F-130D-564B-B291-A8FEABFE6BE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842" y="2841497"/>
            <a:ext cx="2125116" cy="1200641"/>
          </a:xfrm>
        </p:spPr>
        <p:txBody>
          <a:bodyPr tIns="0" rIns="0" bIns="0">
            <a:normAutofit/>
          </a:bodyPr>
          <a:lstStyle>
            <a:lvl1pPr algn="l">
              <a:spcAft>
                <a:spcPts val="720"/>
              </a:spcAft>
              <a:defRPr sz="1000" b="0"/>
            </a:lvl1pPr>
          </a:lstStyle>
          <a:p>
            <a:pPr lvl="0"/>
            <a:r>
              <a:rPr lang="ru-RU" dirty="0"/>
              <a:t>Введите краткое описание</a:t>
            </a:r>
          </a:p>
        </p:txBody>
      </p:sp>
      <p:sp>
        <p:nvSpPr>
          <p:cNvPr id="96" name="Picture Placeholder 3">
            <a:extLst>
              <a:ext uri="{FF2B5EF4-FFF2-40B4-BE49-F238E27FC236}">
                <a16:creationId xmlns:a16="http://schemas.microsoft.com/office/drawing/2014/main" id="{4868D782-F1A4-4144-A64C-62DEDE008E90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523564" y="4288302"/>
            <a:ext cx="1127864" cy="1127865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</a:lstStyle>
          <a:p>
            <a:r>
              <a:rPr lang="ru-RU" dirty="0"/>
              <a:t>Нажмите на иконку, чтобы добавить фото</a:t>
            </a:r>
            <a:endParaRPr lang="en-US" dirty="0"/>
          </a:p>
        </p:txBody>
      </p:sp>
      <p:sp>
        <p:nvSpPr>
          <p:cNvPr id="97" name="Text Placeholder 5">
            <a:extLst>
              <a:ext uri="{FF2B5EF4-FFF2-40B4-BE49-F238E27FC236}">
                <a16:creationId xmlns:a16="http://schemas.microsoft.com/office/drawing/2014/main" id="{52EE5462-DAB9-BE42-8D16-6D29F3EAD30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81170" y="4271453"/>
            <a:ext cx="1754438" cy="201209"/>
          </a:xfrm>
        </p:spPr>
        <p:txBody>
          <a:bodyPr wrap="square" tIns="0" rIns="0" bIns="0">
            <a:spAutoFit/>
          </a:bodyPr>
          <a:lstStyle>
            <a:lvl1pPr algn="l">
              <a:defRPr sz="1200"/>
            </a:lvl1pPr>
          </a:lstStyle>
          <a:p>
            <a:pPr lvl="0"/>
            <a:r>
              <a:rPr lang="ru-RU" dirty="0"/>
              <a:t>Введите ФИО</a:t>
            </a:r>
          </a:p>
        </p:txBody>
      </p:sp>
      <p:sp>
        <p:nvSpPr>
          <p:cNvPr id="98" name="Text Placeholder 5">
            <a:extLst>
              <a:ext uri="{FF2B5EF4-FFF2-40B4-BE49-F238E27FC236}">
                <a16:creationId xmlns:a16="http://schemas.microsoft.com/office/drawing/2014/main" id="{3756F249-846E-CF4B-98EC-FBCB70A55D8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881170" y="4500929"/>
            <a:ext cx="2125116" cy="396990"/>
          </a:xfrm>
        </p:spPr>
        <p:txBody>
          <a:bodyPr wrap="square" tIns="0" rIns="0" bIns="0">
            <a:normAutofit/>
          </a:bodyPr>
          <a:lstStyle>
            <a:lvl1pPr algn="l">
              <a:defRPr sz="10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Введите должность</a:t>
            </a:r>
          </a:p>
        </p:txBody>
      </p:sp>
      <p:sp>
        <p:nvSpPr>
          <p:cNvPr id="99" name="Text Placeholder 7">
            <a:extLst>
              <a:ext uri="{FF2B5EF4-FFF2-40B4-BE49-F238E27FC236}">
                <a16:creationId xmlns:a16="http://schemas.microsoft.com/office/drawing/2014/main" id="{B4B9ADDA-2CCA-C34D-812C-0CF7A2B9975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81170" y="4897919"/>
            <a:ext cx="2125116" cy="1200641"/>
          </a:xfrm>
        </p:spPr>
        <p:txBody>
          <a:bodyPr tIns="0" rIns="0" bIns="0">
            <a:normAutofit/>
          </a:bodyPr>
          <a:lstStyle>
            <a:lvl1pPr algn="l">
              <a:spcAft>
                <a:spcPts val="720"/>
              </a:spcAft>
              <a:defRPr sz="1000" b="0"/>
            </a:lvl1pPr>
          </a:lstStyle>
          <a:p>
            <a:pPr lvl="0"/>
            <a:r>
              <a:rPr lang="ru-RU" dirty="0"/>
              <a:t>Введите краткое описание</a:t>
            </a:r>
          </a:p>
        </p:txBody>
      </p:sp>
      <p:sp>
        <p:nvSpPr>
          <p:cNvPr id="100" name="Picture Placeholder 3">
            <a:extLst>
              <a:ext uri="{FF2B5EF4-FFF2-40B4-BE49-F238E27FC236}">
                <a16:creationId xmlns:a16="http://schemas.microsoft.com/office/drawing/2014/main" id="{963EB1B6-5751-7C4F-9A51-AC3352FFA7CC}"/>
              </a:ext>
            </a:extLst>
          </p:cNvPr>
          <p:cNvSpPr>
            <a:spLocks noGrp="1" noChangeAspect="1"/>
          </p:cNvSpPr>
          <p:nvPr>
            <p:ph type="pic" sz="quarter" idx="41" hasCustomPrompt="1"/>
          </p:nvPr>
        </p:nvSpPr>
        <p:spPr>
          <a:xfrm>
            <a:off x="4364044" y="4288302"/>
            <a:ext cx="1127864" cy="1127865"/>
          </a:xfrm>
          <a:prstGeom prst="ellipse">
            <a:avLst/>
          </a:prstGeom>
        </p:spPr>
        <p:txBody>
          <a:bodyPr/>
          <a:lstStyle>
            <a:lvl1pPr marL="0" indent="0">
              <a:buFontTx/>
              <a:buNone/>
              <a:defRPr sz="800" b="0"/>
            </a:lvl1pPr>
          </a:lstStyle>
          <a:p>
            <a:r>
              <a:rPr lang="ru-RU" dirty="0"/>
              <a:t>Нажмите на иконку, чтобы добавить фото</a:t>
            </a:r>
            <a:endParaRPr lang="en-US" dirty="0"/>
          </a:p>
        </p:txBody>
      </p:sp>
      <p:sp>
        <p:nvSpPr>
          <p:cNvPr id="101" name="Text Placeholder 5">
            <a:extLst>
              <a:ext uri="{FF2B5EF4-FFF2-40B4-BE49-F238E27FC236}">
                <a16:creationId xmlns:a16="http://schemas.microsoft.com/office/drawing/2014/main" id="{4A894A7F-E40B-6E48-B799-08731BF0FF1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721650" y="4271453"/>
            <a:ext cx="1754438" cy="201209"/>
          </a:xfrm>
        </p:spPr>
        <p:txBody>
          <a:bodyPr wrap="square" tIns="0" rIns="0" bIns="0">
            <a:spAutoFit/>
          </a:bodyPr>
          <a:lstStyle>
            <a:lvl1pPr algn="l">
              <a:defRPr sz="1200"/>
            </a:lvl1pPr>
          </a:lstStyle>
          <a:p>
            <a:pPr lvl="0"/>
            <a:r>
              <a:rPr lang="ru-RU" dirty="0"/>
              <a:t>Введите ФИО</a:t>
            </a:r>
          </a:p>
        </p:txBody>
      </p:sp>
      <p:sp>
        <p:nvSpPr>
          <p:cNvPr id="102" name="Text Placeholder 5">
            <a:extLst>
              <a:ext uri="{FF2B5EF4-FFF2-40B4-BE49-F238E27FC236}">
                <a16:creationId xmlns:a16="http://schemas.microsoft.com/office/drawing/2014/main" id="{D0AA9AF9-B86C-5A4F-9141-B001FACC4A4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721650" y="4500929"/>
            <a:ext cx="2125116" cy="396990"/>
          </a:xfrm>
        </p:spPr>
        <p:txBody>
          <a:bodyPr wrap="square" tIns="0" rIns="0" bIns="0">
            <a:normAutofit/>
          </a:bodyPr>
          <a:lstStyle>
            <a:lvl1pPr algn="l">
              <a:defRPr sz="10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ru-RU" dirty="0"/>
              <a:t>Введите должность</a:t>
            </a:r>
          </a:p>
        </p:txBody>
      </p:sp>
      <p:sp>
        <p:nvSpPr>
          <p:cNvPr id="103" name="Text Placeholder 7">
            <a:extLst>
              <a:ext uri="{FF2B5EF4-FFF2-40B4-BE49-F238E27FC236}">
                <a16:creationId xmlns:a16="http://schemas.microsoft.com/office/drawing/2014/main" id="{6B05AF99-2CED-444B-B5A9-BB60FC7264A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721650" y="4897919"/>
            <a:ext cx="2125116" cy="1200641"/>
          </a:xfrm>
        </p:spPr>
        <p:txBody>
          <a:bodyPr tIns="0" rIns="0" bIns="0">
            <a:normAutofit/>
          </a:bodyPr>
          <a:lstStyle>
            <a:lvl1pPr algn="l">
              <a:spcAft>
                <a:spcPts val="720"/>
              </a:spcAft>
              <a:defRPr sz="1000" b="0"/>
            </a:lvl1pPr>
          </a:lstStyle>
          <a:p>
            <a:pPr lvl="0"/>
            <a:r>
              <a:rPr lang="ru-RU" dirty="0"/>
              <a:t>Введите краткое 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1869295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О продукт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1781C-01A1-DC42-8F48-BBAFE2353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Название продукта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44E658-D023-B147-A69E-5AEA825976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8F5B-4821-4F5A-8643-998A7401145F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3D64B88E-E901-B040-AE6B-9FF8F17E30F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2791" y="5256425"/>
            <a:ext cx="3283872" cy="201209"/>
          </a:xfrm>
        </p:spPr>
        <p:txBody>
          <a:bodyPr tIns="0" rIns="0" bIns="0">
            <a:spAutoFit/>
          </a:bodyPr>
          <a:lstStyle>
            <a:lvl1pPr>
              <a:defRPr sz="1200"/>
            </a:lvl1pPr>
          </a:lstStyle>
          <a:p>
            <a:r>
              <a:rPr lang="ru-RU" dirty="0"/>
              <a:t>Наши клиенты</a:t>
            </a:r>
            <a:r>
              <a:rPr lang="en-US" dirty="0"/>
              <a:t>:</a:t>
            </a:r>
            <a:endParaRPr lang="ru-RU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29B475-D7A2-8B4F-87FC-EA363B59387C}"/>
              </a:ext>
            </a:extLst>
          </p:cNvPr>
          <p:cNvCxnSpPr/>
          <p:nvPr userDrawn="1"/>
        </p:nvCxnSpPr>
        <p:spPr>
          <a:xfrm>
            <a:off x="522791" y="5040713"/>
            <a:ext cx="111532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23">
            <a:extLst>
              <a:ext uri="{FF2B5EF4-FFF2-40B4-BE49-F238E27FC236}">
                <a16:creationId xmlns:a16="http://schemas.microsoft.com/office/drawing/2014/main" id="{2CFEE0E6-12CA-7141-8F0E-1BD7CFB9DD73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515938" y="5536926"/>
            <a:ext cx="1192081" cy="784753"/>
          </a:xfrm>
        </p:spPr>
        <p:txBody>
          <a:bodyPr>
            <a:normAutofit/>
          </a:bodyPr>
          <a:lstStyle>
            <a:lvl1pPr>
              <a:defRPr lang="ru-RU" sz="800" b="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sz="800" b="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Нажмите на иконку, чтобы вставить логотип</a:t>
            </a:r>
            <a:endParaRPr lang="ru-RU" dirty="0"/>
          </a:p>
        </p:txBody>
      </p:sp>
      <p:sp>
        <p:nvSpPr>
          <p:cNvPr id="32" name="Picture Placeholder 23">
            <a:extLst>
              <a:ext uri="{FF2B5EF4-FFF2-40B4-BE49-F238E27FC236}">
                <a16:creationId xmlns:a16="http://schemas.microsoft.com/office/drawing/2014/main" id="{4F2BB7A8-1B45-474E-8DFA-606A206135BA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2071000" y="5536926"/>
            <a:ext cx="1192081" cy="784753"/>
          </a:xfrm>
        </p:spPr>
        <p:txBody>
          <a:bodyPr>
            <a:normAutofit/>
          </a:bodyPr>
          <a:lstStyle>
            <a:lvl1pPr>
              <a:defRPr lang="ru-RU" sz="800" b="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sz="800" b="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Нажмите на иконку, чтобы вставить логотип</a:t>
            </a:r>
            <a:endParaRPr lang="ru-RU" dirty="0"/>
          </a:p>
        </p:txBody>
      </p:sp>
      <p:sp>
        <p:nvSpPr>
          <p:cNvPr id="34" name="Picture Placeholder 23">
            <a:extLst>
              <a:ext uri="{FF2B5EF4-FFF2-40B4-BE49-F238E27FC236}">
                <a16:creationId xmlns:a16="http://schemas.microsoft.com/office/drawing/2014/main" id="{E7580469-EB0B-024D-954F-6CB6958111B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626062" y="5536926"/>
            <a:ext cx="1192081" cy="784753"/>
          </a:xfrm>
        </p:spPr>
        <p:txBody>
          <a:bodyPr>
            <a:normAutofit/>
          </a:bodyPr>
          <a:lstStyle>
            <a:lvl1pPr>
              <a:defRPr lang="ru-RU" sz="800" b="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sz="800" b="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Нажмите на иконку, чтобы вставить логотип</a:t>
            </a:r>
            <a:endParaRPr lang="ru-RU" dirty="0"/>
          </a:p>
        </p:txBody>
      </p:sp>
      <p:sp>
        <p:nvSpPr>
          <p:cNvPr id="35" name="Picture Placeholder 23">
            <a:extLst>
              <a:ext uri="{FF2B5EF4-FFF2-40B4-BE49-F238E27FC236}">
                <a16:creationId xmlns:a16="http://schemas.microsoft.com/office/drawing/2014/main" id="{AD23C7CF-9D58-7749-AC9A-563D06DAB3A8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181124" y="5536926"/>
            <a:ext cx="1192081" cy="784753"/>
          </a:xfrm>
        </p:spPr>
        <p:txBody>
          <a:bodyPr>
            <a:normAutofit/>
          </a:bodyPr>
          <a:lstStyle>
            <a:lvl1pPr>
              <a:defRPr lang="ru-RU" sz="800" b="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sz="800" b="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Нажмите на иконку, чтобы вставить логотип</a:t>
            </a:r>
            <a:endParaRPr lang="ru-RU" dirty="0"/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FC1B60D7-A99D-3046-BBDC-E49E611CEFEE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6736186" y="5536926"/>
            <a:ext cx="1192081" cy="784753"/>
          </a:xfrm>
        </p:spPr>
        <p:txBody>
          <a:bodyPr>
            <a:normAutofit/>
          </a:bodyPr>
          <a:lstStyle>
            <a:lvl1pPr>
              <a:defRPr lang="ru-RU" sz="800" b="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sz="800" b="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Нажмите на иконку, чтобы вставить логотип</a:t>
            </a:r>
            <a:endParaRPr lang="ru-RU" dirty="0"/>
          </a:p>
        </p:txBody>
      </p:sp>
      <p:sp>
        <p:nvSpPr>
          <p:cNvPr id="37" name="Picture Placeholder 23">
            <a:extLst>
              <a:ext uri="{FF2B5EF4-FFF2-40B4-BE49-F238E27FC236}">
                <a16:creationId xmlns:a16="http://schemas.microsoft.com/office/drawing/2014/main" id="{D23BBF73-01CF-CA4F-A990-E71A1D320104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8291248" y="5536926"/>
            <a:ext cx="1192081" cy="784753"/>
          </a:xfrm>
        </p:spPr>
        <p:txBody>
          <a:bodyPr>
            <a:normAutofit/>
          </a:bodyPr>
          <a:lstStyle>
            <a:lvl1pPr>
              <a:defRPr lang="ru-RU" sz="800" b="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sz="800" b="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Нажмите на иконку, чтобы вставить логотип</a:t>
            </a:r>
            <a:endParaRPr lang="ru-RU" dirty="0"/>
          </a:p>
        </p:txBody>
      </p:sp>
      <p:sp>
        <p:nvSpPr>
          <p:cNvPr id="38" name="Picture Placeholder 23">
            <a:extLst>
              <a:ext uri="{FF2B5EF4-FFF2-40B4-BE49-F238E27FC236}">
                <a16:creationId xmlns:a16="http://schemas.microsoft.com/office/drawing/2014/main" id="{3C2BEA80-9800-FF4A-8BB1-A2E4C5ADC93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9846310" y="5536926"/>
            <a:ext cx="1192081" cy="784753"/>
          </a:xfrm>
        </p:spPr>
        <p:txBody>
          <a:bodyPr>
            <a:normAutofit/>
          </a:bodyPr>
          <a:lstStyle>
            <a:lvl1pPr>
              <a:defRPr lang="ru-RU" sz="800" b="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sz="800" b="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Нажмите на иконку, чтобы вставить логотип</a:t>
            </a:r>
            <a:endParaRPr lang="ru-RU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B96A3CAF-71DB-914F-BDB9-5AA8E41719EB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79266" y="2604567"/>
            <a:ext cx="5396826" cy="2106918"/>
          </a:xfrm>
          <a:prstGeom prst="rect">
            <a:avLst/>
          </a:prstGeom>
        </p:spPr>
        <p:txBody>
          <a:bodyPr lIns="0">
            <a:normAutofit/>
          </a:bodyPr>
          <a:lstStyle>
            <a:lvl1pPr marL="180000" indent="-180000" algn="l" defTabSz="914354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lang="en-US" sz="1200" b="0" kern="12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Helvetica Neue" panose="02000503000000020004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dirty="0">
                <a:effectLst/>
                <a:latin typeface="Helvetica Neue" panose="02000503000000020004" pitchFamily="2" charset="0"/>
              </a:rPr>
              <a:t>Пункт 1</a:t>
            </a:r>
          </a:p>
          <a:p>
            <a:r>
              <a:rPr lang="ru-RU" dirty="0">
                <a:effectLst/>
                <a:latin typeface="Helvetica Neue" panose="02000503000000020004" pitchFamily="2" charset="0"/>
              </a:rPr>
              <a:t>Пункт 2</a:t>
            </a:r>
          </a:p>
          <a:p>
            <a:r>
              <a:rPr lang="ru-RU" dirty="0">
                <a:effectLst/>
                <a:latin typeface="Helvetica Neue" panose="02000503000000020004" pitchFamily="2" charset="0"/>
              </a:rPr>
              <a:t>Пункт 3</a:t>
            </a:r>
          </a:p>
          <a:p>
            <a:endParaRPr lang="ru-RU" dirty="0">
              <a:effectLst/>
              <a:latin typeface="Helvetica Neue" panose="02000503000000020004" pitchFamily="2" charset="0"/>
            </a:endParaRPr>
          </a:p>
          <a:p>
            <a:endParaRPr lang="ru-RU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8A960118-21AA-E042-BB7B-16B8F8C6C11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41437" y="1787219"/>
            <a:ext cx="4167478" cy="944225"/>
          </a:xfrm>
        </p:spPr>
        <p:txBody>
          <a:bodyPr>
            <a:normAutofit/>
          </a:bodyPr>
          <a:lstStyle>
            <a:lvl1pPr marL="0" indent="0" algn="l" defTabSz="914354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ru-RU" sz="1200" b="0" smtClean="0">
                <a:effectLst/>
              </a:defRPr>
            </a:lvl1pPr>
          </a:lstStyle>
          <a:p>
            <a:r>
              <a:rPr lang="ru-RU" b="0" dirty="0">
                <a:effectLst/>
                <a:latin typeface="+mn-lt"/>
              </a:rPr>
              <a:t>Введите описание продукта</a:t>
            </a:r>
            <a:endParaRPr lang="ru-RU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C16DC2C0-C822-9348-888F-816EAFD3DBC8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15939" y="1787219"/>
            <a:ext cx="1074069" cy="849536"/>
          </a:xfrm>
        </p:spPr>
        <p:txBody>
          <a:bodyPr>
            <a:normAutofit/>
          </a:bodyPr>
          <a:lstStyle>
            <a:lvl1pPr>
              <a:defRPr lang="ru-RU" sz="800" b="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sz="800" b="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Нажмите на иконку, чтобы вставить логотип</a:t>
            </a:r>
            <a:endParaRPr lang="ru-RU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B6E0209-FED7-C44F-B561-453B2C7098F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2791" y="3400293"/>
            <a:ext cx="5386124" cy="1311192"/>
          </a:xfrm>
        </p:spPr>
        <p:txBody>
          <a:bodyPr numCol="3" spcCol="144000">
            <a:normAutofit/>
          </a:bodyPr>
          <a:lstStyle>
            <a:lvl1pPr marL="171450" indent="-171450" algn="l" defTabSz="914354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lang="ru-RU" sz="1000" b="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sz="1000" dirty="0"/>
              <a:t>Пункт 1</a:t>
            </a:r>
          </a:p>
          <a:p>
            <a:r>
              <a:rPr lang="ru-RU" sz="1000" dirty="0"/>
              <a:t>Пункт 2</a:t>
            </a:r>
          </a:p>
          <a:p>
            <a:endParaRPr lang="ru-RU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824EA96B-11A4-BF4C-B22F-E30AF272A91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2791" y="2956830"/>
            <a:ext cx="3103271" cy="342758"/>
          </a:xfrm>
        </p:spPr>
        <p:txBody>
          <a:bodyPr tIns="0" rIns="0" bIns="0" numCol="1" spcCol="180000" anchor="b">
            <a:noAutofit/>
          </a:bodyPr>
          <a:lstStyle>
            <a:lvl1pPr marL="0" marR="0" indent="0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200" b="1" smtClean="0">
                <a:effectLst/>
              </a:defRPr>
            </a:lvl1pPr>
          </a:lstStyle>
          <a:p>
            <a:r>
              <a:rPr lang="ru-RU" b="1" dirty="0">
                <a:effectLst/>
                <a:latin typeface="Helvetica Neue" panose="02000503000000020004" pitchFamily="2" charset="0"/>
              </a:rPr>
              <a:t>Возможности продукта:</a:t>
            </a:r>
            <a:endParaRPr lang="ru-RU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E6CDC9-7395-B841-A3B3-86FBBD39593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275388" y="1787219"/>
            <a:ext cx="4975225" cy="649136"/>
          </a:xfrm>
        </p:spPr>
        <p:txBody>
          <a:bodyPr tIns="0" rIns="0" bIns="0" anchor="b">
            <a:normAutofit/>
          </a:bodyPr>
          <a:lstStyle>
            <a:lvl1pPr marL="0" algn="l" defTabSz="914354" rtl="0" eaLnBrk="1" latinLnBrk="0" hangingPunct="1">
              <a:lnSpc>
                <a:spcPct val="120000"/>
              </a:lnSpc>
              <a:defRPr lang="ru-RU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Введите заголовок</a:t>
            </a:r>
            <a:br>
              <a:rPr lang="ru-RU" dirty="0"/>
            </a:br>
            <a:r>
              <a:rPr lang="ru-RU" dirty="0"/>
              <a:t>преимуществ продукта</a:t>
            </a:r>
          </a:p>
        </p:txBody>
      </p:sp>
    </p:spTree>
    <p:extLst>
      <p:ext uri="{BB962C8B-B14F-4D97-AF65-F5344CB8AC3E}">
        <p14:creationId xmlns:p14="http://schemas.microsoft.com/office/powerpoint/2010/main" val="47837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.Ограничения и допущ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6C593-2189-1B40-93CB-1A09C65370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Ограничения и допущения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73B9E1-DA18-C247-B15B-B854B6ACFC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8F5B-4821-4F5A-8643-998A7401145F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185DA199-89DE-8D44-9031-38AC822BA67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756969" y="1765534"/>
            <a:ext cx="8678063" cy="4579703"/>
          </a:xfrm>
        </p:spPr>
        <p:txBody>
          <a:bodyPr numCol="3" spcCol="144000">
            <a:normAutofit/>
          </a:bodyPr>
          <a:lstStyle>
            <a:lvl1pPr marL="171450" indent="-171450" algn="l" defTabSz="914354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lang="ru-RU" sz="1000" b="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sz="1000" dirty="0"/>
              <a:t>Пункт 1</a:t>
            </a:r>
          </a:p>
          <a:p>
            <a:r>
              <a:rPr lang="ru-RU" sz="1000" dirty="0"/>
              <a:t>Пункт 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8496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. Заверш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FC5EB-06C2-3A4E-944A-B8834112D8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4540250"/>
            <a:ext cx="3471600" cy="983857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spcAft>
                <a:spcPts val="0"/>
              </a:spcAft>
              <a:defRPr lang="ru-RU" sz="3200" b="1" kern="2900" spc="-50" baseline="0" dirty="0">
                <a:solidFill>
                  <a:schemeClr val="tx1"/>
                </a:solidFill>
                <a:latin typeface="+mj-lt"/>
                <a:ea typeface="Lato" charset="0"/>
                <a:cs typeface="Lato" charset="0"/>
              </a:defRPr>
            </a:lvl1pPr>
          </a:lstStyle>
          <a:p>
            <a:pPr lvl="0"/>
            <a:r>
              <a:rPr lang="ru-RU" dirty="0"/>
              <a:t>Спасибо за внимание!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D11064-BF48-8044-BE96-EB68D53500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9"/>
          <a:stretch/>
        </p:blipFill>
        <p:spPr>
          <a:xfrm>
            <a:off x="2721602" y="0"/>
            <a:ext cx="9470398" cy="6858000"/>
          </a:xfrm>
          <a:prstGeom prst="rect">
            <a:avLst/>
          </a:prstGeom>
        </p:spPr>
      </p:pic>
      <p:sp>
        <p:nvSpPr>
          <p:cNvPr id="11" name="Управляющая кнопка: настраиваемая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7662A04-C30A-3845-89F3-1381EE401CBD}"/>
              </a:ext>
            </a:extLst>
          </p:cNvPr>
          <p:cNvSpPr/>
          <p:nvPr userDrawn="1"/>
        </p:nvSpPr>
        <p:spPr>
          <a:xfrm>
            <a:off x="11679238" y="6345238"/>
            <a:ext cx="512762" cy="512762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2"/>
          </p:nvPr>
        </p:nvSpPr>
        <p:spPr>
          <a:xfrm>
            <a:off x="4973423" y="982139"/>
            <a:ext cx="2036686" cy="2036688"/>
          </a:xfrm>
        </p:spPr>
      </p:sp>
      <p:sp>
        <p:nvSpPr>
          <p:cNvPr id="7" name="Рисунок 3"/>
          <p:cNvSpPr>
            <a:spLocks noGrp="1"/>
          </p:cNvSpPr>
          <p:nvPr>
            <p:ph type="pic" sz="quarter" idx="14"/>
          </p:nvPr>
        </p:nvSpPr>
        <p:spPr>
          <a:xfrm>
            <a:off x="8006591" y="982139"/>
            <a:ext cx="2036686" cy="2036688"/>
          </a:xfrm>
        </p:spPr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973423" y="3142256"/>
            <a:ext cx="2718849" cy="32680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 baseline="0"/>
            </a:lvl1pPr>
          </a:lstStyle>
          <a:p>
            <a:r>
              <a:rPr lang="ru-RU" dirty="0"/>
              <a:t>Кирилл </a:t>
            </a:r>
            <a:r>
              <a:rPr lang="ru-RU" dirty="0" err="1"/>
              <a:t>Заболотний</a:t>
            </a:r>
            <a:endParaRPr lang="ru-RU" dirty="0"/>
          </a:p>
          <a:p>
            <a:endParaRPr lang="ru-RU" dirty="0"/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006591" y="3142255"/>
            <a:ext cx="2739966" cy="32680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 baseline="0"/>
            </a:lvl1pPr>
          </a:lstStyle>
          <a:p>
            <a:r>
              <a:rPr lang="ru-RU" dirty="0"/>
              <a:t>Иван Шегуров</a:t>
            </a:r>
          </a:p>
          <a:p>
            <a:endParaRPr lang="ru-RU" dirty="0"/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4973423" y="3469064"/>
            <a:ext cx="2718849" cy="32680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 baseline="0"/>
            </a:lvl1pPr>
          </a:lstStyle>
          <a:p>
            <a:r>
              <a:rPr lang="ru-RU" dirty="0"/>
              <a:t>Руководитель макрорегиона</a:t>
            </a:r>
          </a:p>
          <a:p>
            <a:endParaRPr lang="ru-RU" dirty="0"/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0" hasCustomPrompt="1"/>
          </p:nvPr>
        </p:nvSpPr>
        <p:spPr>
          <a:xfrm>
            <a:off x="8006591" y="3493391"/>
            <a:ext cx="2739966" cy="32680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400" baseline="0"/>
            </a:lvl1pPr>
          </a:lstStyle>
          <a:p>
            <a:r>
              <a:rPr lang="ru-RU" dirty="0"/>
              <a:t>Руководитель отдела продаж</a:t>
            </a:r>
          </a:p>
          <a:p>
            <a:endParaRPr lang="ru-RU" dirty="0"/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1" hasCustomPrompt="1"/>
          </p:nvPr>
        </p:nvSpPr>
        <p:spPr>
          <a:xfrm>
            <a:off x="4973423" y="4307936"/>
            <a:ext cx="2718849" cy="32680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050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Тел: + 7 926 384 3904</a:t>
            </a:r>
          </a:p>
          <a:p>
            <a:endParaRPr lang="ru-RU" dirty="0"/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2" hasCustomPrompt="1"/>
          </p:nvPr>
        </p:nvSpPr>
        <p:spPr>
          <a:xfrm>
            <a:off x="4973423" y="3938010"/>
            <a:ext cx="2718849" cy="32680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050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Тел: +7 495 748 0113</a:t>
            </a:r>
          </a:p>
          <a:p>
            <a:endParaRPr lang="ru-RU" dirty="0"/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4" hasCustomPrompt="1"/>
          </p:nvPr>
        </p:nvSpPr>
        <p:spPr>
          <a:xfrm>
            <a:off x="8027708" y="4308899"/>
            <a:ext cx="2718849" cy="32680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050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Тел: + 7 92</a:t>
            </a:r>
            <a:r>
              <a:rPr lang="en-US" dirty="0"/>
              <a:t>2 230 23 09</a:t>
            </a:r>
            <a:endParaRPr lang="ru-RU" dirty="0"/>
          </a:p>
          <a:p>
            <a:endParaRPr lang="ru-RU" dirty="0"/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25" hasCustomPrompt="1"/>
          </p:nvPr>
        </p:nvSpPr>
        <p:spPr>
          <a:xfrm>
            <a:off x="8027708" y="3938973"/>
            <a:ext cx="2718849" cy="32680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050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Тел: +7 495 748 0113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6" hasCustomPrompt="1"/>
          </p:nvPr>
        </p:nvSpPr>
        <p:spPr>
          <a:xfrm>
            <a:off x="8027708" y="4678825"/>
            <a:ext cx="2718849" cy="32680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0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 E-mail</a:t>
            </a:r>
            <a:r>
              <a:rPr lang="ru-RU" dirty="0"/>
              <a:t>: </a:t>
            </a:r>
            <a:r>
              <a:rPr lang="en-US" dirty="0"/>
              <a:t>Ishegurov@1bit.ru</a:t>
            </a:r>
            <a:endParaRPr lang="ru-RU" dirty="0"/>
          </a:p>
          <a:p>
            <a:endParaRPr lang="ru-RU" dirty="0"/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7" hasCustomPrompt="1"/>
          </p:nvPr>
        </p:nvSpPr>
        <p:spPr>
          <a:xfrm>
            <a:off x="4973423" y="4678825"/>
            <a:ext cx="2718849" cy="32680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0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 E-mail</a:t>
            </a:r>
            <a:r>
              <a:rPr lang="ru-RU" dirty="0"/>
              <a:t>: </a:t>
            </a:r>
            <a:r>
              <a:rPr lang="en-US" dirty="0"/>
              <a:t>KZabolotnii@1bit.com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009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203728" y="2143125"/>
            <a:ext cx="3339823" cy="471487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679944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114549" y="2249578"/>
            <a:ext cx="1514475" cy="136318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257674" y="2249578"/>
            <a:ext cx="1514475" cy="136318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400799" y="2249578"/>
            <a:ext cx="1514475" cy="136318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543924" y="2249578"/>
            <a:ext cx="1514475" cy="136318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114549" y="4404392"/>
            <a:ext cx="1514475" cy="136318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257674" y="4404392"/>
            <a:ext cx="1514475" cy="136318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400799" y="4404392"/>
            <a:ext cx="1514475" cy="136318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8543924" y="4404392"/>
            <a:ext cx="1514475" cy="136318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911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671639" y="2537371"/>
            <a:ext cx="4163214" cy="3146903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146328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122614" y="3318038"/>
            <a:ext cx="614365" cy="61436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819075" y="2703673"/>
            <a:ext cx="614365" cy="61436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535134" y="3298172"/>
            <a:ext cx="614365" cy="61436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118190" y="2683806"/>
            <a:ext cx="614365" cy="61436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885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549793" y="2190595"/>
            <a:ext cx="2891240" cy="1837416"/>
          </a:xfrm>
          <a:prstGeom prst="rect">
            <a:avLst/>
          </a:prstGeom>
        </p:spPr>
      </p:sp>
      <p:sp>
        <p:nvSpPr>
          <p:cNvPr id="10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04033" y="2190595"/>
            <a:ext cx="3779246" cy="1837416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93629" y="4091896"/>
            <a:ext cx="4386664" cy="1837416"/>
          </a:xfrm>
          <a:prstGeom prst="rect">
            <a:avLst/>
          </a:prstGeom>
        </p:spPr>
      </p:sp>
      <p:sp>
        <p:nvSpPr>
          <p:cNvPr id="1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49793" y="4091896"/>
            <a:ext cx="2262590" cy="1837416"/>
          </a:xfrm>
          <a:prstGeom prst="rect">
            <a:avLst/>
          </a:prstGeom>
        </p:spPr>
      </p:sp>
      <p:sp>
        <p:nvSpPr>
          <p:cNvPr id="1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869532" y="4091894"/>
            <a:ext cx="2266948" cy="1837416"/>
          </a:xfrm>
          <a:prstGeom prst="rect">
            <a:avLst/>
          </a:prstGeom>
        </p:spPr>
      </p:sp>
      <p:sp>
        <p:nvSpPr>
          <p:cNvPr id="1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29812" y="2190595"/>
            <a:ext cx="2250481" cy="1837416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01882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obj">
  <p:cSld name="Title Onl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99732" y="496744"/>
            <a:ext cx="11392400" cy="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4000" b="1" i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2"/>
          </p:nvPr>
        </p:nvSpPr>
        <p:spPr>
          <a:xfrm>
            <a:off x="914400" y="2125980"/>
            <a:ext cx="103632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74707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3672114"/>
            <a:ext cx="2438400" cy="2438400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438400" y="3672114"/>
            <a:ext cx="2438400" cy="2438400"/>
          </a:xfrm>
          <a:prstGeom prst="rect">
            <a:avLst/>
          </a:prstGeom>
        </p:spPr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876800" y="3672114"/>
            <a:ext cx="2438400" cy="2438400"/>
          </a:xfrm>
          <a:prstGeom prst="rect">
            <a:avLst/>
          </a:prstGeom>
        </p:spPr>
      </p:sp>
      <p:sp>
        <p:nvSpPr>
          <p:cNvPr id="13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7315200" y="3672114"/>
            <a:ext cx="2438400" cy="2438400"/>
          </a:xfrm>
          <a:prstGeom prst="rect">
            <a:avLst/>
          </a:prstGeom>
        </p:spPr>
      </p:sp>
      <p:sp>
        <p:nvSpPr>
          <p:cNvPr id="14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9753600" y="3672114"/>
            <a:ext cx="2438400" cy="24384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173278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91769" y="2298744"/>
            <a:ext cx="3004457" cy="2882855"/>
          </a:xfrm>
          <a:prstGeom prst="rect">
            <a:avLst/>
          </a:prstGeom>
        </p:spPr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25067" y="2298744"/>
            <a:ext cx="3004457" cy="2882855"/>
          </a:xfrm>
          <a:prstGeom prst="rect">
            <a:avLst/>
          </a:prstGeom>
        </p:spPr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958363" y="2298744"/>
            <a:ext cx="3004457" cy="288285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91706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1323837" y="2335667"/>
            <a:ext cx="2425122" cy="3589234"/>
          </a:xfrm>
          <a:prstGeom prst="rect">
            <a:avLst/>
          </a:prstGeo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3947974" y="4225636"/>
            <a:ext cx="2425122" cy="1699265"/>
          </a:xfrm>
          <a:prstGeom prst="rect">
            <a:avLst/>
          </a:prstGeo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 bwMode="auto">
          <a:xfrm>
            <a:off x="3947974" y="2335667"/>
            <a:ext cx="2425122" cy="1699265"/>
          </a:xfrm>
          <a:prstGeom prst="rect">
            <a:avLst/>
          </a:prstGeo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687066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8569184" y="2335667"/>
            <a:ext cx="2425122" cy="3589234"/>
          </a:xfrm>
          <a:prstGeom prst="rect">
            <a:avLst/>
          </a:prstGeo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5941733" y="4225636"/>
            <a:ext cx="2425122" cy="1699265"/>
          </a:xfrm>
          <a:prstGeom prst="rect">
            <a:avLst/>
          </a:prstGeo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 bwMode="auto">
          <a:xfrm>
            <a:off x="5941733" y="2335667"/>
            <a:ext cx="2425122" cy="1699265"/>
          </a:xfrm>
          <a:prstGeom prst="rect">
            <a:avLst/>
          </a:prstGeo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8188498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/>
          <p:cNvSpPr>
            <a:spLocks noGrp="1"/>
          </p:cNvSpPr>
          <p:nvPr>
            <p:ph type="pic" sz="quarter" idx="12"/>
          </p:nvPr>
        </p:nvSpPr>
        <p:spPr bwMode="auto">
          <a:xfrm>
            <a:off x="6095999" y="2243327"/>
            <a:ext cx="2425122" cy="3589234"/>
          </a:xfrm>
          <a:prstGeom prst="rect">
            <a:avLst/>
          </a:prstGeo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972347" y="2243327"/>
            <a:ext cx="2425122" cy="3589234"/>
          </a:xfrm>
          <a:prstGeom prst="rect">
            <a:avLst/>
          </a:prstGeo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" name="Picture Placeholder 1"/>
          <p:cNvSpPr>
            <a:spLocks noGrp="1"/>
          </p:cNvSpPr>
          <p:nvPr>
            <p:ph type="pic" sz="quarter" idx="11"/>
          </p:nvPr>
        </p:nvSpPr>
        <p:spPr bwMode="auto">
          <a:xfrm>
            <a:off x="3534173" y="2243327"/>
            <a:ext cx="2425122" cy="3589234"/>
          </a:xfrm>
          <a:prstGeom prst="rect">
            <a:avLst/>
          </a:prstGeo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" name="Picture Placeholder 1"/>
          <p:cNvSpPr>
            <a:spLocks noGrp="1"/>
          </p:cNvSpPr>
          <p:nvPr>
            <p:ph type="pic" sz="quarter" idx="13"/>
          </p:nvPr>
        </p:nvSpPr>
        <p:spPr bwMode="auto">
          <a:xfrm>
            <a:off x="8657825" y="2243327"/>
            <a:ext cx="2425122" cy="3589234"/>
          </a:xfrm>
          <a:prstGeom prst="rect">
            <a:avLst/>
          </a:prstGeo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697611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2192000" cy="3255818"/>
          </a:xfrm>
          <a:prstGeom prst="rect">
            <a:avLst/>
          </a:prstGeo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8440295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6082145" cy="6858000"/>
          </a:xfrm>
          <a:prstGeom prst="rect">
            <a:avLst/>
          </a:prstGeo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2618514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554182" y="595116"/>
            <a:ext cx="11083636" cy="5667768"/>
          </a:xfrm>
          <a:prstGeom prst="rect">
            <a:avLst/>
          </a:prstGeo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1214410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6082145" cy="6858000"/>
          </a:xfrm>
          <a:prstGeom prst="rect">
            <a:avLst/>
          </a:prstGeo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0876267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82354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 type="title">
  <p:cSld name="TITLE 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86150" rIns="86150" bIns="86150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  <a:defRPr sz="6533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415599" y="3778832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86150" rIns="86150" bIns="86150" anchor="t" anchorCtr="0">
            <a:norm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600"/>
              <a:buFont typeface="Helvetica Neue"/>
              <a:buNone/>
              <a:defRPr sz="3467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19170" lvl="1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600"/>
              <a:buFont typeface="Helvetica Neue"/>
              <a:buNone/>
              <a:defRPr sz="3467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28754" lvl="2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600"/>
              <a:buFont typeface="Helvetica Neue"/>
              <a:buNone/>
              <a:defRPr sz="3467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438339" lvl="3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600"/>
              <a:buFont typeface="Helvetica Neue"/>
              <a:buNone/>
              <a:defRPr sz="3467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3047924" lvl="4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600"/>
              <a:buFont typeface="Helvetica Neue"/>
              <a:buNone/>
              <a:defRPr sz="3467">
                <a:solidFill>
                  <a:srgbClr val="22222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657509" lvl="5" indent="-36405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6pPr>
            <a:lvl7pPr marL="4267093" lvl="6" indent="-36405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7pPr>
            <a:lvl8pPr marL="4876678" lvl="7" indent="-36405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8pPr>
            <a:lvl9pPr marL="5486263" lvl="8" indent="-36405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11393219" y="5961291"/>
            <a:ext cx="635200" cy="4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150" tIns="86150" rIns="86150" bIns="86150" anchor="ctr" anchorCtr="0">
            <a:normAutofit lnSpcReduction="10000"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sz="1200"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sz="1200"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sz="1200"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sz="1200"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sz="1200"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sz="1200"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sz="1200"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sz="1200"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sz="1200"/>
            </a:lvl9pPr>
          </a:lstStyle>
          <a:p>
            <a:pPr defTabSz="1219170"/>
            <a:fld id="{00000000-1234-1234-1234-123412341234}" type="slidenum">
              <a:rPr lang="ru" kern="0" smtClean="0">
                <a:solidFill>
                  <a:srgbClr val="595959"/>
                </a:solidFill>
                <a:cs typeface="Arial"/>
                <a:sym typeface="Arial"/>
              </a:rPr>
              <a:pPr defTabSz="1219170"/>
              <a:t>‹#›</a:t>
            </a:fld>
            <a:endParaRPr lang="ru" kern="0">
              <a:solidFill>
                <a:srgbClr val="595959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12136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5890989" y="2292914"/>
            <a:ext cx="4697188" cy="1567933"/>
          </a:xfrm>
          <a:prstGeom prst="rect">
            <a:avLst/>
          </a:prstGeo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" name="Picture Placeholder 1"/>
          <p:cNvSpPr>
            <a:spLocks noGrp="1"/>
          </p:cNvSpPr>
          <p:nvPr>
            <p:ph type="pic" sz="quarter" idx="11"/>
          </p:nvPr>
        </p:nvSpPr>
        <p:spPr bwMode="auto">
          <a:xfrm>
            <a:off x="5890989" y="3989709"/>
            <a:ext cx="2282167" cy="1567933"/>
          </a:xfrm>
          <a:prstGeom prst="rect">
            <a:avLst/>
          </a:prstGeo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" name="Picture Placeholder 1"/>
          <p:cNvSpPr>
            <a:spLocks noGrp="1"/>
          </p:cNvSpPr>
          <p:nvPr>
            <p:ph type="pic" sz="quarter" idx="12"/>
          </p:nvPr>
        </p:nvSpPr>
        <p:spPr bwMode="auto">
          <a:xfrm>
            <a:off x="8306010" y="3989709"/>
            <a:ext cx="2282167" cy="1567933"/>
          </a:xfrm>
          <a:prstGeom prst="rect">
            <a:avLst/>
          </a:prstGeo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6421564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1817919" y="2354428"/>
            <a:ext cx="2095500" cy="1508760"/>
          </a:xfrm>
          <a:prstGeom prst="rect">
            <a:avLst/>
          </a:prstGeom>
        </p:spPr>
      </p:sp>
      <p:sp>
        <p:nvSpPr>
          <p:cNvPr id="4" name="Picture Placeholder 3"/>
          <p:cNvSpPr>
            <a:spLocks noGrp="1"/>
          </p:cNvSpPr>
          <p:nvPr>
            <p:ph type="pic" sz="quarter" idx="4294967295"/>
          </p:nvPr>
        </p:nvSpPr>
        <p:spPr>
          <a:xfrm>
            <a:off x="4019391" y="2354428"/>
            <a:ext cx="2095500" cy="1508760"/>
          </a:xfrm>
          <a:prstGeom prst="rect">
            <a:avLst/>
          </a:prstGeom>
        </p:spPr>
      </p:sp>
      <p:sp>
        <p:nvSpPr>
          <p:cNvPr id="5" name="Picture Placeholder 4"/>
          <p:cNvSpPr>
            <a:spLocks noGrp="1"/>
          </p:cNvSpPr>
          <p:nvPr>
            <p:ph type="pic" sz="quarter" idx="4294967295"/>
          </p:nvPr>
        </p:nvSpPr>
        <p:spPr>
          <a:xfrm>
            <a:off x="6220863" y="2354428"/>
            <a:ext cx="2095500" cy="1508760"/>
          </a:xfrm>
          <a:prstGeom prst="rect">
            <a:avLst/>
          </a:prstGeom>
        </p:spPr>
      </p:sp>
      <p:sp>
        <p:nvSpPr>
          <p:cNvPr id="6" name="Picture Placeholder 10"/>
          <p:cNvSpPr>
            <a:spLocks noGrp="1"/>
          </p:cNvSpPr>
          <p:nvPr>
            <p:ph type="pic" sz="quarter" idx="4294967295"/>
          </p:nvPr>
        </p:nvSpPr>
        <p:spPr>
          <a:xfrm>
            <a:off x="8422335" y="2354428"/>
            <a:ext cx="2095500" cy="150876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976018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562863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1257502" y="2395727"/>
            <a:ext cx="2438400" cy="3464544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5937000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3311236"/>
            <a:ext cx="12192000" cy="3546763"/>
          </a:xfrm>
          <a:prstGeom prst="rect">
            <a:avLst/>
          </a:prstGeo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9780448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4228570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4988858" y="3106271"/>
            <a:ext cx="2266183" cy="39668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817478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7922871" y="1769840"/>
            <a:ext cx="1898248" cy="3225353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1268375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2328863" y="4202119"/>
            <a:ext cx="2255153" cy="3966882"/>
          </a:xfrm>
          <a:prstGeom prst="rect">
            <a:avLst/>
          </a:prstGeom>
        </p:spPr>
      </p:sp>
      <p:sp>
        <p:nvSpPr>
          <p:cNvPr id="7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4926590" y="3000145"/>
            <a:ext cx="2255153" cy="3966882"/>
          </a:xfrm>
          <a:prstGeom prst="rect">
            <a:avLst/>
          </a:prstGeom>
        </p:spPr>
      </p:sp>
      <p:sp>
        <p:nvSpPr>
          <p:cNvPr id="8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7527575" y="4220532"/>
            <a:ext cx="2255153" cy="39668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6853411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8739679" y="1505368"/>
            <a:ext cx="1888348" cy="334395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98728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аш макет 1">
  <p:cSld name="Ваш макет 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6"/>
          <p:cNvGrpSpPr/>
          <p:nvPr/>
        </p:nvGrpSpPr>
        <p:grpSpPr>
          <a:xfrm>
            <a:off x="434" y="251"/>
            <a:ext cx="12191125" cy="6857508"/>
            <a:chOff x="0" y="0"/>
            <a:chExt cx="20104099" cy="11308556"/>
          </a:xfrm>
        </p:grpSpPr>
        <p:pic>
          <p:nvPicPr>
            <p:cNvPr id="36" name="Google Shape;36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Google Shape;37;p6"/>
            <p:cNvSpPr/>
            <p:nvPr/>
          </p:nvSpPr>
          <p:spPr>
            <a:xfrm>
              <a:off x="228100" y="224975"/>
              <a:ext cx="19647900" cy="108594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41575" tIns="41575" rIns="41575" bIns="4157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30433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1156447" y="2124635"/>
            <a:ext cx="2752165" cy="473336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8094216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1419923" y="2057729"/>
            <a:ext cx="3382536" cy="2164866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0842528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7715833" y="2071053"/>
            <a:ext cx="3382536" cy="2164866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9543874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1068646" y="1865313"/>
            <a:ext cx="3382536" cy="2164866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744676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7006361" y="2117318"/>
            <a:ext cx="3382536" cy="2164866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4343793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F4922-ABDA-3D4C-81EF-DF6630BF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1381125"/>
            <a:ext cx="10515600" cy="60007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4000" b="1" kern="2900" spc="-50" baseline="0" dirty="0">
                <a:solidFill>
                  <a:schemeClr val="tx1"/>
                </a:solidFill>
                <a:latin typeface="+mj-lt"/>
                <a:ea typeface="Lato" charset="0"/>
                <a:cs typeface="Lato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E25E2-691A-6A41-9BDF-211715A4AF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931056" y="274528"/>
            <a:ext cx="745007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4050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1Bit.ru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B66BA1-F1F4-5C41-8387-4936A7C962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8F5B-4821-4F5A-8643-998A7401145F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F4DB42-5D76-0348-8CDE-237EC9EA9CB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880" y="2722990"/>
            <a:ext cx="6207442" cy="32204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b="1" kern="2900" spc="-50" baseline="0" dirty="0" smtClean="0">
                <a:solidFill>
                  <a:schemeClr val="tx1"/>
                </a:solidFill>
                <a:latin typeface="+mj-lt"/>
                <a:ea typeface="Lato" charset="0"/>
                <a:cs typeface="Lato" charset="0"/>
              </a:defRPr>
            </a:lvl1pPr>
            <a:lvl2pPr>
              <a:defRPr sz="1600" b="1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2631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. Завершающий слайд">
  <p:cSld name="1_21. Завершающий слайд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;p47"/>
          <p:cNvSpPr/>
          <p:nvPr/>
        </p:nvSpPr>
        <p:spPr>
          <a:xfrm>
            <a:off x="0" y="5309194"/>
            <a:ext cx="12192000" cy="15488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36000" rIns="91425" bIns="45700" anchor="ctr" anchorCtr="0"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4050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70"/>
          <p:cNvSpPr txBox="1">
            <a:spLocks noGrp="1"/>
          </p:cNvSpPr>
          <p:nvPr>
            <p:ph type="body" idx="1"/>
          </p:nvPr>
        </p:nvSpPr>
        <p:spPr>
          <a:xfrm>
            <a:off x="515938" y="4540250"/>
            <a:ext cx="4057650" cy="136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3" name="Google Shape;263;p70"/>
          <p:cNvSpPr/>
          <p:nvPr/>
        </p:nvSpPr>
        <p:spPr>
          <a:xfrm>
            <a:off x="11679238" y="6345238"/>
            <a:ext cx="512762" cy="5127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16;p46"/>
          <p:cNvPicPr preferRelativeResize="0"/>
          <p:nvPr/>
        </p:nvPicPr>
        <p:blipFill rotWithShape="1">
          <a:blip r:embed="rId2">
            <a:alphaModFix amt="10000"/>
          </a:blip>
          <a:srcRect l="6984" r="2711" b="86416"/>
          <a:stretch/>
        </p:blipFill>
        <p:spPr>
          <a:xfrm>
            <a:off x="0" y="5665132"/>
            <a:ext cx="12192000" cy="11928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8;p47">
            <a:extLst>
              <a:ext uri="{FF2B5EF4-FFF2-40B4-BE49-F238E27FC236}">
                <a16:creationId xmlns:a16="http://schemas.microsoft.com/office/drawing/2014/main" id="{07EB2416-3EA1-4BD0-87E0-0942EA5C1A2C}"/>
              </a:ext>
            </a:extLst>
          </p:cNvPr>
          <p:cNvSpPr/>
          <p:nvPr userDrawn="1"/>
        </p:nvSpPr>
        <p:spPr>
          <a:xfrm>
            <a:off x="0" y="5309194"/>
            <a:ext cx="12192000" cy="15488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36000" rIns="91425" bIns="45700" anchor="ctr" anchorCtr="0">
            <a:norm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40504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16;p46">
            <a:extLst>
              <a:ext uri="{FF2B5EF4-FFF2-40B4-BE49-F238E27FC236}">
                <a16:creationId xmlns:a16="http://schemas.microsoft.com/office/drawing/2014/main" id="{F7B39D8F-1CB8-4C5D-B4AB-AD0CA551DD22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10000"/>
          </a:blip>
          <a:srcRect l="6984" r="2711" b="86416"/>
          <a:stretch/>
        </p:blipFill>
        <p:spPr>
          <a:xfrm>
            <a:off x="0" y="5665132"/>
            <a:ext cx="12192000" cy="1192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3435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 Обложка без 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C65C08-2B8F-C847-9DCA-5B94FB8D8A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7288" y="-372140"/>
            <a:ext cx="10554712" cy="6528391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28BAA28-95A5-5B4D-BAFA-F29723A9AE1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4914" y="5333107"/>
            <a:ext cx="5580062" cy="1012131"/>
          </a:xfrm>
        </p:spPr>
        <p:txBody>
          <a:bodyPr lIns="0">
            <a:normAutofit/>
          </a:bodyPr>
          <a:lstStyle>
            <a:lvl1pPr>
              <a:defRPr sz="1200" b="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AC94EB1-A927-EF48-B60B-9EBFFA563D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4914" y="4912319"/>
            <a:ext cx="5102542" cy="396875"/>
          </a:xfrm>
        </p:spPr>
        <p:txBody>
          <a:bodyPr l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Для компании</a:t>
            </a:r>
          </a:p>
        </p:txBody>
      </p:sp>
      <p:sp>
        <p:nvSpPr>
          <p:cNvPr id="10" name="Управляющая кнопка: настраиваемая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D0B6C20-45F8-2245-8693-5BEB2415825B}"/>
              </a:ext>
            </a:extLst>
          </p:cNvPr>
          <p:cNvSpPr/>
          <p:nvPr userDrawn="1"/>
        </p:nvSpPr>
        <p:spPr>
          <a:xfrm>
            <a:off x="11679238" y="6345238"/>
            <a:ext cx="512762" cy="512762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2"/>
          </p:nvPr>
        </p:nvSpPr>
        <p:spPr>
          <a:xfrm>
            <a:off x="362758" y="4239090"/>
            <a:ext cx="8011917" cy="607498"/>
          </a:xfrm>
        </p:spPr>
        <p:txBody>
          <a:bodyPr>
            <a:noAutofit/>
          </a:bodyPr>
          <a:lstStyle>
            <a:lvl1pPr>
              <a:defRPr kumimoji="0" lang="ru-RU" sz="4000" b="1" i="0" u="none" strike="noStrike" kern="2900" cap="none" spc="-50" normalizeH="0" baseline="0" dirty="0" smtClean="0">
                <a:ln>
                  <a:noFill/>
                </a:ln>
                <a:solidFill>
                  <a:srgbClr val="040504"/>
                </a:solidFill>
                <a:effectLst/>
                <a:uLnTx/>
                <a:uFillTx/>
                <a:latin typeface="Arial"/>
                <a:ea typeface="Lato" charset="0"/>
                <a:cs typeface="Lato" charset="0"/>
                <a:sym typeface="Gill Sans Light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75870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Обложка без карти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настраиваемая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D0B6C20-45F8-2245-8693-5BEB2415825B}"/>
              </a:ext>
            </a:extLst>
          </p:cNvPr>
          <p:cNvSpPr/>
          <p:nvPr userDrawn="1"/>
        </p:nvSpPr>
        <p:spPr>
          <a:xfrm>
            <a:off x="11679238" y="6345238"/>
            <a:ext cx="512762" cy="512762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5" t="892" r="8604" b="32333"/>
          <a:stretch/>
        </p:blipFill>
        <p:spPr>
          <a:xfrm>
            <a:off x="-189781" y="1381233"/>
            <a:ext cx="12188858" cy="6872141"/>
          </a:xfrm>
          <a:prstGeom prst="rect">
            <a:avLst/>
          </a:prstGeom>
        </p:spPr>
      </p:pic>
      <p:sp>
        <p:nvSpPr>
          <p:cNvPr id="7" name="Заголовок 19">
            <a:extLst>
              <a:ext uri="{FF2B5EF4-FFF2-40B4-BE49-F238E27FC236}">
                <a16:creationId xmlns:a16="http://schemas.microsoft.com/office/drawing/2014/main" id="{70FEC1F0-8364-7D46-8BA9-5819C2509E8F}"/>
              </a:ext>
            </a:extLst>
          </p:cNvPr>
          <p:cNvSpPr txBox="1">
            <a:spLocks/>
          </p:cNvSpPr>
          <p:nvPr userDrawn="1"/>
        </p:nvSpPr>
        <p:spPr>
          <a:xfrm>
            <a:off x="491209" y="1046375"/>
            <a:ext cx="8172023" cy="994322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4000" b="1" kern="2900" spc="-50" baseline="0">
                <a:solidFill>
                  <a:schemeClr val="tx1"/>
                </a:solidFill>
                <a:latin typeface="+mj-lt"/>
                <a:ea typeface="Lato" charset="0"/>
                <a:cs typeface="Lato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2900" cap="none" spc="-50" normalizeH="0" baseline="0" noProof="0" dirty="0">
                <a:ln>
                  <a:noFill/>
                </a:ln>
                <a:solidFill>
                  <a:srgbClr val="040504"/>
                </a:solidFill>
                <a:effectLst/>
                <a:uLnTx/>
                <a:uFillTx/>
                <a:latin typeface="Arial" panose="020B0604020202020204"/>
              </a:rPr>
              <a:t>Компания Первый Бит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1415860" y="5976594"/>
            <a:ext cx="776140" cy="8814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556641" y="2040697"/>
            <a:ext cx="4143129" cy="3846136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Мы делаем бизнес клиента сильнее 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 создаем возможности для успешного развития 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543787" y="6345238"/>
            <a:ext cx="4186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4050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первыми – делают люди !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872686" y="6601619"/>
            <a:ext cx="45719" cy="45719"/>
          </a:xfrm>
          <a:prstGeom prst="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950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а. Обложка с картин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15938" y="949234"/>
            <a:ext cx="6470468" cy="24797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100" b="0"/>
            </a:lvl1pPr>
          </a:lstStyle>
          <a:p>
            <a:r>
              <a:rPr lang="ru-RU" dirty="0"/>
              <a:t>Нажмите на иконку, чтобы добавить изображение</a:t>
            </a:r>
            <a:endParaRPr lang="en-US" dirty="0"/>
          </a:p>
        </p:txBody>
      </p:sp>
      <p:sp>
        <p:nvSpPr>
          <p:cNvPr id="12" name="Заголовок 19">
            <a:extLst>
              <a:ext uri="{FF2B5EF4-FFF2-40B4-BE49-F238E27FC236}">
                <a16:creationId xmlns:a16="http://schemas.microsoft.com/office/drawing/2014/main" id="{B1D9B75F-617B-7140-9A66-AFC9A255D680}"/>
              </a:ext>
            </a:extLst>
          </p:cNvPr>
          <p:cNvSpPr txBox="1">
            <a:spLocks/>
          </p:cNvSpPr>
          <p:nvPr userDrawn="1"/>
        </p:nvSpPr>
        <p:spPr>
          <a:xfrm>
            <a:off x="515938" y="3841289"/>
            <a:ext cx="4503220" cy="1047117"/>
          </a:xfrm>
          <a:prstGeom prst="rect">
            <a:avLst/>
          </a:prstGeom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ru-RU" sz="4000" b="1" kern="2900" spc="-50" baseline="0">
                <a:solidFill>
                  <a:schemeClr val="tx1"/>
                </a:solidFill>
                <a:latin typeface="+mj-lt"/>
                <a:ea typeface="Lato" charset="0"/>
                <a:cs typeface="Lato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2900" cap="none" spc="-50" normalizeH="0" baseline="0" noProof="0" dirty="0">
              <a:ln>
                <a:noFill/>
              </a:ln>
              <a:solidFill>
                <a:srgbClr val="040504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A31C3F7-C76E-AF4A-B775-D4D81E877A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938" y="4912319"/>
            <a:ext cx="5102542" cy="396875"/>
          </a:xfrm>
        </p:spPr>
        <p:txBody>
          <a:bodyPr lIns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Для компании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578C253-7067-BD44-9487-315D21D3BE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938" y="5333106"/>
            <a:ext cx="5580062" cy="1012131"/>
          </a:xfrm>
        </p:spPr>
        <p:txBody>
          <a:bodyPr lIns="0">
            <a:normAutofit/>
          </a:bodyPr>
          <a:lstStyle>
            <a:lvl1pPr>
              <a:defRPr sz="1200" b="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/>
              <a:t>Введите текст</a:t>
            </a:r>
          </a:p>
        </p:txBody>
      </p:sp>
      <p:sp>
        <p:nvSpPr>
          <p:cNvPr id="10" name="Управляющая кнопка: настраиваемая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A912010-03D5-F549-8BC2-23970C3502A9}"/>
              </a:ext>
            </a:extLst>
          </p:cNvPr>
          <p:cNvSpPr/>
          <p:nvPr userDrawn="1"/>
        </p:nvSpPr>
        <p:spPr>
          <a:xfrm>
            <a:off x="11679238" y="6345238"/>
            <a:ext cx="512762" cy="512762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7CC346-DEA8-5C90-41D7-74C79202CCD3}"/>
              </a:ext>
            </a:extLst>
          </p:cNvPr>
          <p:cNvSpPr txBox="1"/>
          <p:nvPr userDrawn="1"/>
        </p:nvSpPr>
        <p:spPr>
          <a:xfrm>
            <a:off x="8155598" y="6201509"/>
            <a:ext cx="4186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4050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первыми – делают люди !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ED0CF620-3F4D-4944-9BF2-DDCA7FA224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9"/>
          <a:stretch/>
        </p:blipFill>
        <p:spPr>
          <a:xfrm>
            <a:off x="2721602" y="0"/>
            <a:ext cx="9470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43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. 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FC836-2124-BB46-8000-AC85679EE3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8F5B-4821-4F5A-8643-998A7401145F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21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9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6.xml"/><Relationship Id="rId34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52.xml"/><Relationship Id="rId50" Type="http://schemas.openxmlformats.org/officeDocument/2006/relationships/slideLayout" Target="../slideLayouts/slideLayout55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7.xml"/><Relationship Id="rId37" Type="http://schemas.openxmlformats.org/officeDocument/2006/relationships/slideLayout" Target="../slideLayouts/slideLayout42.xml"/><Relationship Id="rId40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50.xml"/><Relationship Id="rId53" Type="http://schemas.openxmlformats.org/officeDocument/2006/relationships/image" Target="../media/image1.JPG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31" Type="http://schemas.openxmlformats.org/officeDocument/2006/relationships/slideLayout" Target="../slideLayouts/slideLayout36.xml"/><Relationship Id="rId44" Type="http://schemas.openxmlformats.org/officeDocument/2006/relationships/slideLayout" Target="../slideLayouts/slideLayout49.xml"/><Relationship Id="rId52" Type="http://schemas.openxmlformats.org/officeDocument/2006/relationships/theme" Target="../theme/theme3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35.xml"/><Relationship Id="rId35" Type="http://schemas.openxmlformats.org/officeDocument/2006/relationships/slideLayout" Target="../slideLayouts/slideLayout40.xml"/><Relationship Id="rId43" Type="http://schemas.openxmlformats.org/officeDocument/2006/relationships/slideLayout" Target="../slideLayouts/slideLayout48.xml"/><Relationship Id="rId48" Type="http://schemas.openxmlformats.org/officeDocument/2006/relationships/slideLayout" Target="../slideLayouts/slideLayout53.xml"/><Relationship Id="rId8" Type="http://schemas.openxmlformats.org/officeDocument/2006/relationships/slideLayout" Target="../slideLayouts/slideLayout13.xml"/><Relationship Id="rId51" Type="http://schemas.openxmlformats.org/officeDocument/2006/relationships/slideLayout" Target="../slideLayouts/slideLayout56.xml"/><Relationship Id="rId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25.xml"/><Relationship Id="rId41" Type="http://schemas.openxmlformats.org/officeDocument/2006/relationships/slideLayout" Target="../slideLayouts/slideLayout46.xml"/><Relationship Id="rId5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41.xml"/><Relationship Id="rId4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333">
                <a:solidFill>
                  <a:schemeClr val="dk2"/>
                </a:solidFill>
              </a:defRPr>
            </a:lvl1pPr>
            <a:lvl2pPr lvl="1" algn="r" rtl="0">
              <a:buNone/>
              <a:defRPr sz="1333">
                <a:solidFill>
                  <a:schemeClr val="dk2"/>
                </a:solidFill>
              </a:defRPr>
            </a:lvl2pPr>
            <a:lvl3pPr lvl="2" algn="r" rtl="0">
              <a:buNone/>
              <a:defRPr sz="1333">
                <a:solidFill>
                  <a:schemeClr val="dk2"/>
                </a:solidFill>
              </a:defRPr>
            </a:lvl3pPr>
            <a:lvl4pPr lvl="3" algn="r" rtl="0">
              <a:buNone/>
              <a:defRPr sz="1333">
                <a:solidFill>
                  <a:schemeClr val="dk2"/>
                </a:solidFill>
              </a:defRPr>
            </a:lvl4pPr>
            <a:lvl5pPr lvl="4" algn="r" rtl="0">
              <a:buNone/>
              <a:defRPr sz="1333">
                <a:solidFill>
                  <a:schemeClr val="dk2"/>
                </a:solidFill>
              </a:defRPr>
            </a:lvl5pPr>
            <a:lvl6pPr lvl="5" algn="r" rtl="0">
              <a:buNone/>
              <a:defRPr sz="1333">
                <a:solidFill>
                  <a:schemeClr val="dk2"/>
                </a:solidFill>
              </a:defRPr>
            </a:lvl6pPr>
            <a:lvl7pPr lvl="6" algn="r" rtl="0">
              <a:buNone/>
              <a:defRPr sz="1333">
                <a:solidFill>
                  <a:schemeClr val="dk2"/>
                </a:solidFill>
              </a:defRPr>
            </a:lvl7pPr>
            <a:lvl8pPr lvl="7" algn="r" rtl="0">
              <a:buNone/>
              <a:defRPr sz="1333">
                <a:solidFill>
                  <a:schemeClr val="dk2"/>
                </a:solidFill>
              </a:defRPr>
            </a:lvl8pPr>
            <a:lvl9pPr lvl="8" algn="r" rtl="0">
              <a:buNone/>
              <a:defRPr sz="1333">
                <a:solidFill>
                  <a:schemeClr val="dk2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ru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ru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94383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333">
                <a:solidFill>
                  <a:schemeClr val="dk2"/>
                </a:solidFill>
              </a:defRPr>
            </a:lvl1pPr>
            <a:lvl2pPr lvl="1" algn="r" rtl="0">
              <a:buNone/>
              <a:defRPr sz="1333">
                <a:solidFill>
                  <a:schemeClr val="dk2"/>
                </a:solidFill>
              </a:defRPr>
            </a:lvl2pPr>
            <a:lvl3pPr lvl="2" algn="r" rtl="0">
              <a:buNone/>
              <a:defRPr sz="1333">
                <a:solidFill>
                  <a:schemeClr val="dk2"/>
                </a:solidFill>
              </a:defRPr>
            </a:lvl3pPr>
            <a:lvl4pPr lvl="3" algn="r" rtl="0">
              <a:buNone/>
              <a:defRPr sz="1333">
                <a:solidFill>
                  <a:schemeClr val="dk2"/>
                </a:solidFill>
              </a:defRPr>
            </a:lvl4pPr>
            <a:lvl5pPr lvl="4" algn="r" rtl="0">
              <a:buNone/>
              <a:defRPr sz="1333">
                <a:solidFill>
                  <a:schemeClr val="dk2"/>
                </a:solidFill>
              </a:defRPr>
            </a:lvl5pPr>
            <a:lvl6pPr lvl="5" algn="r" rtl="0">
              <a:buNone/>
              <a:defRPr sz="1333">
                <a:solidFill>
                  <a:schemeClr val="dk2"/>
                </a:solidFill>
              </a:defRPr>
            </a:lvl6pPr>
            <a:lvl7pPr lvl="6" algn="r" rtl="0">
              <a:buNone/>
              <a:defRPr sz="1333">
                <a:solidFill>
                  <a:schemeClr val="dk2"/>
                </a:solidFill>
              </a:defRPr>
            </a:lvl7pPr>
            <a:lvl8pPr lvl="7" algn="r" rtl="0">
              <a:buNone/>
              <a:defRPr sz="1333">
                <a:solidFill>
                  <a:schemeClr val="dk2"/>
                </a:solidFill>
              </a:defRPr>
            </a:lvl8pPr>
            <a:lvl9pPr lvl="8" algn="r" rtl="0">
              <a:buNone/>
              <a:defRPr sz="1333">
                <a:solidFill>
                  <a:schemeClr val="dk2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ru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ru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70846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7" r:id="rId2"/>
    <p:sldLayoutId id="214748371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FD0554C-A007-B141-B35B-BD1F64797A12}"/>
              </a:ext>
            </a:extLst>
          </p:cNvPr>
          <p:cNvPicPr>
            <a:picLocks noChangeAspect="1"/>
          </p:cNvPicPr>
          <p:nvPr userDrawn="1"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453" y="6478759"/>
            <a:ext cx="1474305" cy="245718"/>
          </a:xfrm>
          <a:prstGeom prst="rect">
            <a:avLst/>
          </a:prstGeom>
        </p:spPr>
      </p:pic>
      <p:sp>
        <p:nvSpPr>
          <p:cNvPr id="3" name="Управляющая кнопка: настраиваемая 2">
            <a:hlinkClick r:id="" action="ppaction://noaction" highlightClick="1"/>
          </p:cNvPr>
          <p:cNvSpPr/>
          <p:nvPr userDrawn="1"/>
        </p:nvSpPr>
        <p:spPr>
          <a:xfrm>
            <a:off x="11679238" y="6345238"/>
            <a:ext cx="512762" cy="512762"/>
          </a:xfrm>
          <a:prstGeom prst="actionButtonBlank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11711058" y="6419056"/>
            <a:ext cx="4491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B8F5B-4821-4F5A-8643-998A7401145F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E9BC3379-757B-184D-9FFB-3A7226D7D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92" y="920299"/>
            <a:ext cx="10515599" cy="84523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r>
              <a:rPr lang="ru-RU" dirty="0"/>
              <a:t>Введите заголовок слайда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D0D79AE-C050-B040-A901-AF42F2EAF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790" y="1783295"/>
            <a:ext cx="5399827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  <a:p>
            <a:pPr lvl="4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34798-3A6F-5149-9DC1-4B65EBF6166C}"/>
              </a:ext>
            </a:extLst>
          </p:cNvPr>
          <p:cNvSpPr txBox="1"/>
          <p:nvPr userDrawn="1"/>
        </p:nvSpPr>
        <p:spPr>
          <a:xfrm>
            <a:off x="465138" y="6409793"/>
            <a:ext cx="147478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4050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050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bit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A007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4050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ru</a:t>
            </a:r>
          </a:p>
        </p:txBody>
      </p:sp>
    </p:spTree>
    <p:extLst>
      <p:ext uri="{BB962C8B-B14F-4D97-AF65-F5344CB8AC3E}">
        <p14:creationId xmlns:p14="http://schemas.microsoft.com/office/powerpoint/2010/main" val="64975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742" r:id="rId23"/>
    <p:sldLayoutId id="2147483743" r:id="rId24"/>
    <p:sldLayoutId id="2147483744" r:id="rId25"/>
    <p:sldLayoutId id="2147483745" r:id="rId26"/>
    <p:sldLayoutId id="2147483746" r:id="rId27"/>
    <p:sldLayoutId id="2147483747" r:id="rId28"/>
    <p:sldLayoutId id="2147483748" r:id="rId29"/>
    <p:sldLayoutId id="2147483749" r:id="rId30"/>
    <p:sldLayoutId id="2147483750" r:id="rId31"/>
    <p:sldLayoutId id="2147483751" r:id="rId32"/>
    <p:sldLayoutId id="2147483752" r:id="rId33"/>
    <p:sldLayoutId id="2147483753" r:id="rId34"/>
    <p:sldLayoutId id="2147483754" r:id="rId35"/>
    <p:sldLayoutId id="2147483755" r:id="rId36"/>
    <p:sldLayoutId id="2147483756" r:id="rId37"/>
    <p:sldLayoutId id="2147483757" r:id="rId38"/>
    <p:sldLayoutId id="2147483758" r:id="rId39"/>
    <p:sldLayoutId id="2147483759" r:id="rId40"/>
    <p:sldLayoutId id="2147483760" r:id="rId41"/>
    <p:sldLayoutId id="2147483761" r:id="rId42"/>
    <p:sldLayoutId id="2147483762" r:id="rId43"/>
    <p:sldLayoutId id="2147483763" r:id="rId44"/>
    <p:sldLayoutId id="2147483764" r:id="rId45"/>
    <p:sldLayoutId id="2147483765" r:id="rId46"/>
    <p:sldLayoutId id="2147483766" r:id="rId47"/>
    <p:sldLayoutId id="2147483767" r:id="rId48"/>
    <p:sldLayoutId id="2147483768" r:id="rId49"/>
    <p:sldLayoutId id="2147483769" r:id="rId50"/>
    <p:sldLayoutId id="2147483770" r:id="rId51"/>
  </p:sldLayoutIdLst>
  <p:hf hdr="0" dt="0"/>
  <p:txStyles>
    <p:titleStyle>
      <a:lvl1pPr marL="0" algn="l" defTabSz="914400" rtl="0" eaLnBrk="1" latinLnBrk="0" hangingPunct="1">
        <a:lnSpc>
          <a:spcPct val="80000"/>
        </a:lnSpc>
        <a:spcBef>
          <a:spcPct val="0"/>
        </a:spcBef>
        <a:buNone/>
        <a:defRPr lang="ru-RU" sz="3000" b="1" kern="2900" spc="-50" baseline="0" dirty="0">
          <a:solidFill>
            <a:srgbClr val="161C16"/>
          </a:solidFill>
          <a:latin typeface="+mj-lt"/>
          <a:ea typeface="Lato" charset="0"/>
          <a:cs typeface="Lato" charset="0"/>
        </a:defRPr>
      </a:lvl1pPr>
    </p:titleStyle>
    <p:bodyStyle>
      <a:lvl1pPr marL="0" indent="0" algn="l" defTabSz="914354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en-US" sz="1500" b="1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0" indent="-252000" algn="l" defTabSz="914400" rtl="0" eaLnBrk="1" latinLnBrk="0" hangingPunct="1">
        <a:lnSpc>
          <a:spcPct val="140000"/>
        </a:lnSpc>
        <a:spcBef>
          <a:spcPts val="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lang="ru-RU" sz="11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1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59.png"/><Relationship Id="rId18" Type="http://schemas.openxmlformats.org/officeDocument/2006/relationships/image" Target="../media/image63.png"/><Relationship Id="rId3" Type="http://schemas.openxmlformats.org/officeDocument/2006/relationships/image" Target="../media/image20.jpg"/><Relationship Id="rId7" Type="http://schemas.openxmlformats.org/officeDocument/2006/relationships/image" Target="../media/image92.png"/><Relationship Id="rId12" Type="http://schemas.openxmlformats.org/officeDocument/2006/relationships/image" Target="../media/image58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1.png"/><Relationship Id="rId20" Type="http://schemas.openxmlformats.org/officeDocument/2006/relationships/image" Target="../media/image9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60.png"/><Relationship Id="rId10" Type="http://schemas.openxmlformats.org/officeDocument/2006/relationships/image" Target="../media/image95.jpeg"/><Relationship Id="rId19" Type="http://schemas.openxmlformats.org/officeDocument/2006/relationships/image" Target="../media/image64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20.jp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9.png"/><Relationship Id="rId11" Type="http://schemas.openxmlformats.org/officeDocument/2006/relationships/image" Target="../media/image67.png"/><Relationship Id="rId5" Type="http://schemas.openxmlformats.org/officeDocument/2006/relationships/image" Target="../media/image55.png"/><Relationship Id="rId10" Type="http://schemas.openxmlformats.org/officeDocument/2006/relationships/image" Target="../media/image66.png"/><Relationship Id="rId4" Type="http://schemas.openxmlformats.org/officeDocument/2006/relationships/image" Target="../media/image98.png"/><Relationship Id="rId9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0.jp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4.png"/><Relationship Id="rId11" Type="http://schemas.openxmlformats.org/officeDocument/2006/relationships/image" Target="../media/image72.png"/><Relationship Id="rId5" Type="http://schemas.openxmlformats.org/officeDocument/2006/relationships/image" Target="../media/image103.png"/><Relationship Id="rId10" Type="http://schemas.openxmlformats.org/officeDocument/2006/relationships/image" Target="../media/image71.png"/><Relationship Id="rId4" Type="http://schemas.openxmlformats.org/officeDocument/2006/relationships/image" Target="../media/image102.png"/><Relationship Id="rId9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4.png"/><Relationship Id="rId18" Type="http://schemas.openxmlformats.org/officeDocument/2006/relationships/image" Target="../media/image119.png"/><Relationship Id="rId26" Type="http://schemas.openxmlformats.org/officeDocument/2006/relationships/image" Target="../media/image71.png"/><Relationship Id="rId39" Type="http://schemas.openxmlformats.org/officeDocument/2006/relationships/image" Target="../media/image55.png"/><Relationship Id="rId21" Type="http://schemas.openxmlformats.org/officeDocument/2006/relationships/image" Target="../media/image122.png"/><Relationship Id="rId34" Type="http://schemas.openxmlformats.org/officeDocument/2006/relationships/image" Target="../media/image60.pn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50" Type="http://schemas.openxmlformats.org/officeDocument/2006/relationships/image" Target="../media/image54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17.png"/><Relationship Id="rId29" Type="http://schemas.openxmlformats.org/officeDocument/2006/relationships/image" Target="../media/image66.png"/><Relationship Id="rId11" Type="http://schemas.openxmlformats.org/officeDocument/2006/relationships/image" Target="../media/image112.png"/><Relationship Id="rId24" Type="http://schemas.openxmlformats.org/officeDocument/2006/relationships/image" Target="../media/image69.png"/><Relationship Id="rId32" Type="http://schemas.openxmlformats.org/officeDocument/2006/relationships/image" Target="../media/image59.png"/><Relationship Id="rId37" Type="http://schemas.openxmlformats.org/officeDocument/2006/relationships/image" Target="../media/image63.png"/><Relationship Id="rId40" Type="http://schemas.openxmlformats.org/officeDocument/2006/relationships/image" Target="../media/image57.png"/><Relationship Id="rId45" Type="http://schemas.openxmlformats.org/officeDocument/2006/relationships/image" Target="../media/image125.png"/><Relationship Id="rId5" Type="http://schemas.openxmlformats.org/officeDocument/2006/relationships/image" Target="../media/image106.png"/><Relationship Id="rId15" Type="http://schemas.openxmlformats.org/officeDocument/2006/relationships/image" Target="../media/image116.png"/><Relationship Id="rId23" Type="http://schemas.openxmlformats.org/officeDocument/2006/relationships/image" Target="../media/image68.png"/><Relationship Id="rId28" Type="http://schemas.openxmlformats.org/officeDocument/2006/relationships/image" Target="../media/image65.png"/><Relationship Id="rId36" Type="http://schemas.openxmlformats.org/officeDocument/2006/relationships/image" Target="../media/image62.png"/><Relationship Id="rId49" Type="http://schemas.openxmlformats.org/officeDocument/2006/relationships/image" Target="../media/image53.png"/><Relationship Id="rId10" Type="http://schemas.openxmlformats.org/officeDocument/2006/relationships/image" Target="../media/image111.png"/><Relationship Id="rId19" Type="http://schemas.openxmlformats.org/officeDocument/2006/relationships/image" Target="../media/image120.png"/><Relationship Id="rId31" Type="http://schemas.openxmlformats.org/officeDocument/2006/relationships/image" Target="../media/image58.png"/><Relationship Id="rId44" Type="http://schemas.openxmlformats.org/officeDocument/2006/relationships/image" Target="../media/image48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Relationship Id="rId22" Type="http://schemas.openxmlformats.org/officeDocument/2006/relationships/image" Target="../media/image123.png"/><Relationship Id="rId27" Type="http://schemas.openxmlformats.org/officeDocument/2006/relationships/image" Target="../media/image72.png"/><Relationship Id="rId30" Type="http://schemas.openxmlformats.org/officeDocument/2006/relationships/image" Target="../media/image67.png"/><Relationship Id="rId35" Type="http://schemas.openxmlformats.org/officeDocument/2006/relationships/image" Target="../media/image61.png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8" Type="http://schemas.openxmlformats.org/officeDocument/2006/relationships/image" Target="../media/image109.png"/><Relationship Id="rId51" Type="http://schemas.openxmlformats.org/officeDocument/2006/relationships/image" Target="../media/image73.png"/><Relationship Id="rId3" Type="http://schemas.openxmlformats.org/officeDocument/2006/relationships/hyperlink" Target="https://setters.agency/portfolio/kppstatyakotoroynet" TargetMode="External"/><Relationship Id="rId12" Type="http://schemas.openxmlformats.org/officeDocument/2006/relationships/image" Target="../media/image113.png"/><Relationship Id="rId17" Type="http://schemas.openxmlformats.org/officeDocument/2006/relationships/image" Target="../media/image118.png"/><Relationship Id="rId25" Type="http://schemas.openxmlformats.org/officeDocument/2006/relationships/image" Target="../media/image70.png"/><Relationship Id="rId33" Type="http://schemas.openxmlformats.org/officeDocument/2006/relationships/image" Target="../media/image56.png"/><Relationship Id="rId38" Type="http://schemas.openxmlformats.org/officeDocument/2006/relationships/image" Target="../media/image64.png"/><Relationship Id="rId46" Type="http://schemas.openxmlformats.org/officeDocument/2006/relationships/image" Target="../media/image50.png"/><Relationship Id="rId20" Type="http://schemas.openxmlformats.org/officeDocument/2006/relationships/image" Target="../media/image121.png"/><Relationship Id="rId41" Type="http://schemas.openxmlformats.org/officeDocument/2006/relationships/image" Target="../media/image1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g"/><Relationship Id="rId7" Type="http://schemas.openxmlformats.org/officeDocument/2006/relationships/hyperlink" Target="https://kkm.r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1cbit.ru/" TargetMode="External"/><Relationship Id="rId5" Type="http://schemas.openxmlformats.org/officeDocument/2006/relationships/image" Target="../media/image128.gif"/><Relationship Id="rId4" Type="http://schemas.openxmlformats.org/officeDocument/2006/relationships/image" Target="../media/image1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0.jpg"/><Relationship Id="rId21" Type="http://schemas.openxmlformats.org/officeDocument/2006/relationships/image" Target="../media/image38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3.pn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24" Type="http://schemas.openxmlformats.org/officeDocument/2006/relationships/image" Target="../media/image41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" Type="http://schemas.openxmlformats.org/officeDocument/2006/relationships/image" Target="../media/image20.jp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32" Type="http://schemas.openxmlformats.org/officeDocument/2006/relationships/image" Target="../media/image74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73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20.jpg"/><Relationship Id="rId21" Type="http://schemas.openxmlformats.org/officeDocument/2006/relationships/image" Target="../media/image67.png"/><Relationship Id="rId7" Type="http://schemas.openxmlformats.org/officeDocument/2006/relationships/image" Target="../media/image78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png"/><Relationship Id="rId11" Type="http://schemas.openxmlformats.org/officeDocument/2006/relationships/image" Target="../media/image82.jpeg"/><Relationship Id="rId5" Type="http://schemas.openxmlformats.org/officeDocument/2006/relationships/image" Target="../media/image76.png"/><Relationship Id="rId15" Type="http://schemas.openxmlformats.org/officeDocument/2006/relationships/image" Target="../media/image49.png"/><Relationship Id="rId23" Type="http://schemas.openxmlformats.org/officeDocument/2006/relationships/image" Target="../media/image83.png"/><Relationship Id="rId10" Type="http://schemas.openxmlformats.org/officeDocument/2006/relationships/image" Target="../media/image81.png"/><Relationship Id="rId19" Type="http://schemas.openxmlformats.org/officeDocument/2006/relationships/image" Target="../media/image53.png"/><Relationship Id="rId4" Type="http://schemas.openxmlformats.org/officeDocument/2006/relationships/image" Target="../media/image75.jpeg"/><Relationship Id="rId9" Type="http://schemas.openxmlformats.org/officeDocument/2006/relationships/image" Target="../media/image80.png"/><Relationship Id="rId14" Type="http://schemas.openxmlformats.org/officeDocument/2006/relationships/image" Target="../media/image48.png"/><Relationship Id="rId22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20.jpg"/><Relationship Id="rId7" Type="http://schemas.openxmlformats.org/officeDocument/2006/relationships/image" Target="../media/image87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6.png"/><Relationship Id="rId11" Type="http://schemas.openxmlformats.org/officeDocument/2006/relationships/image" Target="../media/image57.png"/><Relationship Id="rId5" Type="http://schemas.openxmlformats.org/officeDocument/2006/relationships/image" Target="../media/image85.png"/><Relationship Id="rId10" Type="http://schemas.openxmlformats.org/officeDocument/2006/relationships/image" Target="../media/image56.png"/><Relationship Id="rId4" Type="http://schemas.openxmlformats.org/officeDocument/2006/relationships/image" Target="../media/image84.png"/><Relationship Id="rId9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74" y="3313379"/>
            <a:ext cx="3837695" cy="137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0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460926" y="1499137"/>
            <a:ext cx="11462200" cy="5242945"/>
            <a:chOff x="455717" y="1359287"/>
            <a:chExt cx="11462200" cy="5242945"/>
          </a:xfrm>
        </p:grpSpPr>
        <p:sp>
          <p:nvSpPr>
            <p:cNvPr id="107" name="Google Shape;324;p13"/>
            <p:cNvSpPr/>
            <p:nvPr/>
          </p:nvSpPr>
          <p:spPr>
            <a:xfrm rot="8100000">
              <a:off x="5841192" y="1377173"/>
              <a:ext cx="274111" cy="218462"/>
            </a:xfrm>
            <a:custGeom>
              <a:avLst/>
              <a:gdLst/>
              <a:ahLst/>
              <a:cxnLst/>
              <a:rect l="l" t="t" r="r" b="b"/>
              <a:pathLst>
                <a:path w="220995" h="205803" extrusionOk="0">
                  <a:moveTo>
                    <a:pt x="135330" y="203505"/>
                  </a:moveTo>
                  <a:lnTo>
                    <a:pt x="211421" y="126393"/>
                  </a:lnTo>
                  <a:cubicBezTo>
                    <a:pt x="224188" y="113626"/>
                    <a:pt x="224188" y="92177"/>
                    <a:pt x="211421" y="79410"/>
                  </a:cubicBezTo>
                  <a:lnTo>
                    <a:pt x="134819" y="2298"/>
                  </a:lnTo>
                  <a:cubicBezTo>
                    <a:pt x="131755" y="-766"/>
                    <a:pt x="127159" y="-766"/>
                    <a:pt x="124095" y="2298"/>
                  </a:cubicBezTo>
                  <a:cubicBezTo>
                    <a:pt x="122563" y="3830"/>
                    <a:pt x="122052" y="5872"/>
                    <a:pt x="122052" y="7915"/>
                  </a:cubicBezTo>
                  <a:cubicBezTo>
                    <a:pt x="122052" y="9958"/>
                    <a:pt x="122563" y="12001"/>
                    <a:pt x="124095" y="13533"/>
                  </a:cubicBezTo>
                  <a:lnTo>
                    <a:pt x="200697" y="90646"/>
                  </a:lnTo>
                  <a:cubicBezTo>
                    <a:pt x="202229" y="92177"/>
                    <a:pt x="203250" y="95241"/>
                    <a:pt x="204271" y="95241"/>
                  </a:cubicBezTo>
                  <a:lnTo>
                    <a:pt x="7660" y="95241"/>
                  </a:lnTo>
                  <a:cubicBezTo>
                    <a:pt x="3575" y="95241"/>
                    <a:pt x="0" y="98816"/>
                    <a:pt x="0" y="102901"/>
                  </a:cubicBezTo>
                  <a:cubicBezTo>
                    <a:pt x="0" y="106987"/>
                    <a:pt x="3575" y="110562"/>
                    <a:pt x="7660" y="110562"/>
                  </a:cubicBezTo>
                  <a:lnTo>
                    <a:pt x="204782" y="110562"/>
                  </a:lnTo>
                  <a:cubicBezTo>
                    <a:pt x="203761" y="110562"/>
                    <a:pt x="202739" y="114137"/>
                    <a:pt x="201207" y="115668"/>
                  </a:cubicBezTo>
                  <a:lnTo>
                    <a:pt x="125116" y="192781"/>
                  </a:lnTo>
                  <a:cubicBezTo>
                    <a:pt x="122052" y="195845"/>
                    <a:pt x="122052" y="200442"/>
                    <a:pt x="125116" y="203505"/>
                  </a:cubicBezTo>
                  <a:cubicBezTo>
                    <a:pt x="127159" y="206569"/>
                    <a:pt x="132266" y="206569"/>
                    <a:pt x="135330" y="203505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455717" y="1359287"/>
              <a:ext cx="11462200" cy="5242945"/>
              <a:chOff x="455717" y="1359287"/>
              <a:chExt cx="11462200" cy="5242945"/>
            </a:xfrm>
          </p:grpSpPr>
          <p:sp>
            <p:nvSpPr>
              <p:cNvPr id="103" name="Полилиния 102"/>
              <p:cNvSpPr/>
              <p:nvPr/>
            </p:nvSpPr>
            <p:spPr>
              <a:xfrm flipH="1">
                <a:off x="4377237" y="2760749"/>
                <a:ext cx="7540680" cy="2413525"/>
              </a:xfrm>
              <a:custGeom>
                <a:avLst/>
                <a:gdLst>
                  <a:gd name="connsiteX0" fmla="*/ 5613203 w 6019770"/>
                  <a:gd name="connsiteY0" fmla="*/ 0 h 1861418"/>
                  <a:gd name="connsiteX1" fmla="*/ 118665 w 6019770"/>
                  <a:gd name="connsiteY1" fmla="*/ 0 h 1861418"/>
                  <a:gd name="connsiteX2" fmla="*/ 0 w 6019770"/>
                  <a:gd name="connsiteY2" fmla="*/ 118665 h 1861418"/>
                  <a:gd name="connsiteX3" fmla="*/ 0 w 6019770"/>
                  <a:gd name="connsiteY3" fmla="*/ 1742753 h 1861418"/>
                  <a:gd name="connsiteX4" fmla="*/ 118665 w 6019770"/>
                  <a:gd name="connsiteY4" fmla="*/ 1861418 h 1861418"/>
                  <a:gd name="connsiteX5" fmla="*/ 5613203 w 6019770"/>
                  <a:gd name="connsiteY5" fmla="*/ 1861418 h 1861418"/>
                  <a:gd name="connsiteX6" fmla="*/ 5731868 w 6019770"/>
                  <a:gd name="connsiteY6" fmla="*/ 1742753 h 1861418"/>
                  <a:gd name="connsiteX7" fmla="*/ 5731868 w 6019770"/>
                  <a:gd name="connsiteY7" fmla="*/ 1001974 h 1861418"/>
                  <a:gd name="connsiteX8" fmla="*/ 5739678 w 6019770"/>
                  <a:gd name="connsiteY8" fmla="*/ 1001974 h 1861418"/>
                  <a:gd name="connsiteX9" fmla="*/ 6019770 w 6019770"/>
                  <a:gd name="connsiteY9" fmla="*/ 714435 h 1861418"/>
                  <a:gd name="connsiteX10" fmla="*/ 5739678 w 6019770"/>
                  <a:gd name="connsiteY10" fmla="*/ 426895 h 1861418"/>
                  <a:gd name="connsiteX11" fmla="*/ 5731868 w 6019770"/>
                  <a:gd name="connsiteY11" fmla="*/ 426895 h 1861418"/>
                  <a:gd name="connsiteX12" fmla="*/ 5731868 w 6019770"/>
                  <a:gd name="connsiteY12" fmla="*/ 118665 h 1861418"/>
                  <a:gd name="connsiteX13" fmla="*/ 5613203 w 6019770"/>
                  <a:gd name="connsiteY13" fmla="*/ 0 h 1861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19770" h="1861418">
                    <a:moveTo>
                      <a:pt x="5613203" y="0"/>
                    </a:moveTo>
                    <a:lnTo>
                      <a:pt x="118665" y="0"/>
                    </a:lnTo>
                    <a:cubicBezTo>
                      <a:pt x="53128" y="0"/>
                      <a:pt x="0" y="53128"/>
                      <a:pt x="0" y="118665"/>
                    </a:cubicBezTo>
                    <a:lnTo>
                      <a:pt x="0" y="1742753"/>
                    </a:lnTo>
                    <a:cubicBezTo>
                      <a:pt x="0" y="1808290"/>
                      <a:pt x="53128" y="1861418"/>
                      <a:pt x="118665" y="1861418"/>
                    </a:cubicBezTo>
                    <a:lnTo>
                      <a:pt x="5613203" y="1861418"/>
                    </a:lnTo>
                    <a:cubicBezTo>
                      <a:pt x="5678740" y="1861418"/>
                      <a:pt x="5731868" y="1808290"/>
                      <a:pt x="5731868" y="1742753"/>
                    </a:cubicBezTo>
                    <a:lnTo>
                      <a:pt x="5731868" y="1001974"/>
                    </a:lnTo>
                    <a:lnTo>
                      <a:pt x="5739678" y="1001974"/>
                    </a:lnTo>
                    <a:lnTo>
                      <a:pt x="6019770" y="714435"/>
                    </a:lnTo>
                    <a:lnTo>
                      <a:pt x="5739678" y="426895"/>
                    </a:lnTo>
                    <a:lnTo>
                      <a:pt x="5731868" y="426895"/>
                    </a:lnTo>
                    <a:lnTo>
                      <a:pt x="5731868" y="118665"/>
                    </a:lnTo>
                    <a:cubicBezTo>
                      <a:pt x="5731868" y="53128"/>
                      <a:pt x="5678740" y="0"/>
                      <a:pt x="561320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E500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4904640" y="2935332"/>
                <a:ext cx="6957947" cy="240065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228600" indent="-228600">
                  <a:spcAft>
                    <a:spcPts val="600"/>
                  </a:spcAft>
                  <a:buClr>
                    <a:srgbClr val="E40071"/>
                  </a:buClr>
                  <a:buFont typeface="Wingdings" panose="05000000000000000000" pitchFamily="2" charset="2"/>
                  <a:buChar char="§"/>
                </a:pPr>
                <a:r>
                  <a:rPr lang="ru-RU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Управление и взаимодействие с сотрудниками (</a:t>
                </a:r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HRIM</a:t>
                </a:r>
                <a:r>
                  <a:rPr lang="ru-RU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6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корпорталы</a:t>
                </a:r>
                <a:r>
                  <a:rPr lang="ru-RU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LM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28600" indent="-228600">
                  <a:spcAft>
                    <a:spcPts val="600"/>
                  </a:spcAft>
                  <a:buClr>
                    <a:srgbClr val="E40071"/>
                  </a:buClr>
                  <a:buFont typeface="Wingdings" panose="05000000000000000000" pitchFamily="2" charset="2"/>
                  <a:buChar char="§"/>
                </a:pPr>
                <a:r>
                  <a:rPr lang="ru-RU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Маркетинг и продажи (</a:t>
                </a:r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CRM</a:t>
                </a:r>
                <a:r>
                  <a:rPr lang="ru-RU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интеграции)</a:t>
                </a:r>
                <a:endParaRPr lang="ru-RU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28600" indent="-228600">
                  <a:spcAft>
                    <a:spcPts val="600"/>
                  </a:spcAft>
                  <a:buClr>
                    <a:srgbClr val="E40071"/>
                  </a:buClr>
                  <a:buFont typeface="Wingdings" panose="05000000000000000000" pitchFamily="2" charset="2"/>
                  <a:buChar char="§"/>
                </a:pPr>
                <a:r>
                  <a:rPr lang="ru-RU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Закупки и логистика (</a:t>
                </a:r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WMS</a:t>
                </a:r>
                <a:r>
                  <a:rPr lang="ru-RU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TMS</a:t>
                </a:r>
                <a:r>
                  <a:rPr lang="ru-RU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автоматизация </a:t>
                </a:r>
                <a:r>
                  <a:rPr 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тендеров)</a:t>
                </a:r>
                <a:endParaRPr lang="ru-RU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28600" indent="-228600">
                  <a:spcAft>
                    <a:spcPts val="600"/>
                  </a:spcAft>
                  <a:buClr>
                    <a:srgbClr val="E40071"/>
                  </a:buClr>
                  <a:buFont typeface="Wingdings" panose="05000000000000000000" pitchFamily="2" charset="2"/>
                  <a:buChar char="§"/>
                </a:pPr>
                <a:r>
                  <a:rPr lang="ru-RU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Производство (Маркировка, </a:t>
                </a:r>
                <a:r>
                  <a:rPr lang="en-US" sz="16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IoT</a:t>
                </a:r>
                <a:r>
                  <a:rPr lang="ru-RU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RPA</a:t>
                </a:r>
                <a:r>
                  <a:rPr lang="ru-RU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RFID</a:t>
                </a:r>
                <a:r>
                  <a:rPr 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ru-RU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28600" indent="-228600">
                  <a:spcAft>
                    <a:spcPts val="600"/>
                  </a:spcAft>
                  <a:buClr>
                    <a:srgbClr val="E40071"/>
                  </a:buClr>
                  <a:buFont typeface="Wingdings" panose="05000000000000000000" pitchFamily="2" charset="2"/>
                  <a:buChar char="§"/>
                </a:pPr>
                <a:r>
                  <a:rPr lang="ru-RU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Сопровождение и обслуживание  клиентов (</a:t>
                </a:r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BPM</a:t>
                </a:r>
                <a:r>
                  <a:rPr lang="ru-RU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д</a:t>
                </a:r>
                <a:r>
                  <a:rPr 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окументооборот)</a:t>
                </a:r>
                <a:endParaRPr lang="ru-RU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28600" indent="-228600">
                  <a:spcAft>
                    <a:spcPts val="600"/>
                  </a:spcAft>
                  <a:buClr>
                    <a:srgbClr val="E40071"/>
                  </a:buClr>
                  <a:buFont typeface="Wingdings" panose="05000000000000000000" pitchFamily="2" charset="2"/>
                  <a:buChar char="§"/>
                </a:pPr>
                <a:r>
                  <a:rPr lang="ru-RU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Управление и развитие (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</a:t>
                </a:r>
                <a:r>
                  <a:rPr lang="ru-RU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системы,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DWH</a:t>
                </a:r>
                <a:r>
                  <a:rPr 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ru-RU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28600" indent="-228600">
                  <a:spcAft>
                    <a:spcPts val="600"/>
                  </a:spcAft>
                  <a:buClr>
                    <a:srgbClr val="E40071"/>
                  </a:buClr>
                  <a:buFont typeface="Wingdings" panose="05000000000000000000" pitchFamily="2" charset="2"/>
                  <a:buChar char="§"/>
                </a:pPr>
                <a:endParaRPr lang="en-US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" name="Группа 2"/>
              <p:cNvGrpSpPr/>
              <p:nvPr/>
            </p:nvGrpSpPr>
            <p:grpSpPr>
              <a:xfrm>
                <a:off x="455717" y="1781414"/>
                <a:ext cx="4263966" cy="4247855"/>
                <a:chOff x="208180" y="1582619"/>
                <a:chExt cx="4371432" cy="4433729"/>
              </a:xfrm>
            </p:grpSpPr>
            <p:grpSp>
              <p:nvGrpSpPr>
                <p:cNvPr id="50" name="Группа 49"/>
                <p:cNvGrpSpPr/>
                <p:nvPr/>
              </p:nvGrpSpPr>
              <p:grpSpPr>
                <a:xfrm>
                  <a:off x="208180" y="3971032"/>
                  <a:ext cx="4371432" cy="2045316"/>
                  <a:chOff x="1234398" y="2965817"/>
                  <a:chExt cx="6155360" cy="2879984"/>
                </a:xfrm>
                <a:solidFill>
                  <a:schemeClr val="bg1">
                    <a:lumMod val="85000"/>
                  </a:schemeClr>
                </a:solidFill>
              </p:grpSpPr>
              <p:sp>
                <p:nvSpPr>
                  <p:cNvPr id="51" name="Ромб 50"/>
                  <p:cNvSpPr/>
                  <p:nvPr/>
                </p:nvSpPr>
                <p:spPr>
                  <a:xfrm>
                    <a:off x="1590676" y="2965817"/>
                    <a:ext cx="5436065" cy="2704984"/>
                  </a:xfrm>
                  <a:prstGeom prst="diamond">
                    <a:avLst/>
                  </a:prstGeom>
                  <a:grpFill/>
                  <a:ln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grpSp>
                <p:nvGrpSpPr>
                  <p:cNvPr id="52" name="Группа 51"/>
                  <p:cNvGrpSpPr/>
                  <p:nvPr/>
                </p:nvGrpSpPr>
                <p:grpSpPr>
                  <a:xfrm>
                    <a:off x="1234398" y="5043953"/>
                    <a:ext cx="6155360" cy="801848"/>
                    <a:chOff x="1760028" y="4042074"/>
                    <a:chExt cx="5148968" cy="801848"/>
                  </a:xfrm>
                  <a:grpFill/>
                </p:grpSpPr>
                <p:sp>
                  <p:nvSpPr>
                    <p:cNvPr id="53" name="Параллелограмм 52"/>
                    <p:cNvSpPr/>
                    <p:nvPr/>
                  </p:nvSpPr>
                  <p:spPr>
                    <a:xfrm rot="20001283">
                      <a:off x="4029424" y="4044723"/>
                      <a:ext cx="2879572" cy="799199"/>
                    </a:xfrm>
                    <a:prstGeom prst="parallelogram">
                      <a:avLst>
                        <a:gd name="adj" fmla="val 50823"/>
                      </a:avLst>
                    </a:prstGeom>
                    <a:grpFill/>
                    <a:ln>
                      <a:solidFill>
                        <a:schemeClr val="bg1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200" dirty="0"/>
                    </a:p>
                  </p:txBody>
                </p:sp>
                <p:sp>
                  <p:nvSpPr>
                    <p:cNvPr id="54" name="Параллелограмм 53"/>
                    <p:cNvSpPr/>
                    <p:nvPr/>
                  </p:nvSpPr>
                  <p:spPr>
                    <a:xfrm rot="1592800" flipV="1">
                      <a:off x="1760028" y="4042074"/>
                      <a:ext cx="2880000" cy="800806"/>
                    </a:xfrm>
                    <a:prstGeom prst="parallelogram">
                      <a:avLst>
                        <a:gd name="adj" fmla="val 49716"/>
                      </a:avLst>
                    </a:prstGeom>
                    <a:grpFill/>
                    <a:ln>
                      <a:solidFill>
                        <a:schemeClr val="bg1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</p:grpSp>
            <p:grpSp>
              <p:nvGrpSpPr>
                <p:cNvPr id="55" name="Группа 54"/>
                <p:cNvGrpSpPr/>
                <p:nvPr/>
              </p:nvGrpSpPr>
              <p:grpSpPr>
                <a:xfrm>
                  <a:off x="588450" y="3391379"/>
                  <a:ext cx="3620415" cy="1781439"/>
                  <a:chOff x="1775961" y="2355712"/>
                  <a:chExt cx="5097864" cy="2508423"/>
                </a:xfrm>
                <a:solidFill>
                  <a:schemeClr val="bg1">
                    <a:lumMod val="85000"/>
                  </a:schemeClr>
                </a:solidFill>
              </p:grpSpPr>
              <p:sp>
                <p:nvSpPr>
                  <p:cNvPr id="56" name="Ромб 55"/>
                  <p:cNvSpPr/>
                  <p:nvPr/>
                </p:nvSpPr>
                <p:spPr>
                  <a:xfrm>
                    <a:off x="2116908" y="2355712"/>
                    <a:ext cx="4421051" cy="2199914"/>
                  </a:xfrm>
                  <a:prstGeom prst="diamond">
                    <a:avLst/>
                  </a:prstGeom>
                  <a:grpFill/>
                  <a:ln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grpSp>
                <p:nvGrpSpPr>
                  <p:cNvPr id="57" name="Группа 56"/>
                  <p:cNvGrpSpPr/>
                  <p:nvPr/>
                </p:nvGrpSpPr>
                <p:grpSpPr>
                  <a:xfrm>
                    <a:off x="1775961" y="4063098"/>
                    <a:ext cx="5097864" cy="801037"/>
                    <a:chOff x="1775961" y="4063098"/>
                    <a:chExt cx="5097864" cy="801037"/>
                  </a:xfrm>
                  <a:grpFill/>
                </p:grpSpPr>
                <p:sp>
                  <p:nvSpPr>
                    <p:cNvPr id="58" name="Параллелограмм 57"/>
                    <p:cNvSpPr/>
                    <p:nvPr/>
                  </p:nvSpPr>
                  <p:spPr>
                    <a:xfrm rot="20001283">
                      <a:off x="3994252" y="4063098"/>
                      <a:ext cx="2879573" cy="799199"/>
                    </a:xfrm>
                    <a:prstGeom prst="parallelogram">
                      <a:avLst>
                        <a:gd name="adj" fmla="val 50823"/>
                      </a:avLst>
                    </a:prstGeom>
                    <a:grpFill/>
                    <a:ln>
                      <a:solidFill>
                        <a:schemeClr val="bg1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200" dirty="0"/>
                    </a:p>
                  </p:txBody>
                </p:sp>
                <p:sp>
                  <p:nvSpPr>
                    <p:cNvPr id="60" name="Параллелограмм 59"/>
                    <p:cNvSpPr/>
                    <p:nvPr/>
                  </p:nvSpPr>
                  <p:spPr>
                    <a:xfrm rot="1592800" flipV="1">
                      <a:off x="1775961" y="4063329"/>
                      <a:ext cx="2880000" cy="800806"/>
                    </a:xfrm>
                    <a:prstGeom prst="parallelogram">
                      <a:avLst>
                        <a:gd name="adj" fmla="val 49716"/>
                      </a:avLst>
                    </a:prstGeom>
                    <a:grpFill/>
                    <a:ln>
                      <a:solidFill>
                        <a:schemeClr val="bg1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</p:grpSp>
            <p:grpSp>
              <p:nvGrpSpPr>
                <p:cNvPr id="64" name="Группа 63"/>
                <p:cNvGrpSpPr/>
                <p:nvPr/>
              </p:nvGrpSpPr>
              <p:grpSpPr>
                <a:xfrm>
                  <a:off x="914852" y="2799909"/>
                  <a:ext cx="2975738" cy="1544097"/>
                  <a:chOff x="2233471" y="1669387"/>
                  <a:chExt cx="4190101" cy="2174223"/>
                </a:xfrm>
                <a:solidFill>
                  <a:srgbClr val="FA007D"/>
                </a:solidFill>
              </p:grpSpPr>
              <p:sp>
                <p:nvSpPr>
                  <p:cNvPr id="65" name="Ромб 64"/>
                  <p:cNvSpPr/>
                  <p:nvPr/>
                </p:nvSpPr>
                <p:spPr>
                  <a:xfrm>
                    <a:off x="2528620" y="1669387"/>
                    <a:ext cx="3567600" cy="1776348"/>
                  </a:xfrm>
                  <a:prstGeom prst="diamond">
                    <a:avLst/>
                  </a:prstGeom>
                  <a:grpFill/>
                  <a:ln>
                    <a:solidFill>
                      <a:schemeClr val="bg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grpSp>
                <p:nvGrpSpPr>
                  <p:cNvPr id="66" name="Группа 65"/>
                  <p:cNvGrpSpPr/>
                  <p:nvPr/>
                </p:nvGrpSpPr>
                <p:grpSpPr>
                  <a:xfrm>
                    <a:off x="2233471" y="3040324"/>
                    <a:ext cx="4190101" cy="803286"/>
                    <a:chOff x="1798116" y="4078294"/>
                    <a:chExt cx="5081864" cy="803286"/>
                  </a:xfrm>
                  <a:grpFill/>
                </p:grpSpPr>
                <p:sp>
                  <p:nvSpPr>
                    <p:cNvPr id="67" name="Параллелограмм 66"/>
                    <p:cNvSpPr/>
                    <p:nvPr/>
                  </p:nvSpPr>
                  <p:spPr>
                    <a:xfrm rot="20001283">
                      <a:off x="3966173" y="4078294"/>
                      <a:ext cx="2913807" cy="799198"/>
                    </a:xfrm>
                    <a:prstGeom prst="parallelogram">
                      <a:avLst>
                        <a:gd name="adj" fmla="val 50823"/>
                      </a:avLst>
                    </a:prstGeom>
                    <a:grpFill/>
                    <a:ln>
                      <a:solidFill>
                        <a:schemeClr val="bg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200" dirty="0"/>
                    </a:p>
                  </p:txBody>
                </p:sp>
                <p:sp>
                  <p:nvSpPr>
                    <p:cNvPr id="68" name="Параллелограмм 67"/>
                    <p:cNvSpPr/>
                    <p:nvPr/>
                  </p:nvSpPr>
                  <p:spPr>
                    <a:xfrm rot="1592800" flipV="1">
                      <a:off x="1798116" y="4080775"/>
                      <a:ext cx="2912238" cy="800805"/>
                    </a:xfrm>
                    <a:prstGeom prst="parallelogram">
                      <a:avLst>
                        <a:gd name="adj" fmla="val 49716"/>
                      </a:avLst>
                    </a:prstGeom>
                    <a:grpFill/>
                    <a:ln>
                      <a:solidFill>
                        <a:schemeClr val="bg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</p:grpSp>
            <p:grpSp>
              <p:nvGrpSpPr>
                <p:cNvPr id="69" name="Группа 68"/>
                <p:cNvGrpSpPr/>
                <p:nvPr/>
              </p:nvGrpSpPr>
              <p:grpSpPr>
                <a:xfrm>
                  <a:off x="1262235" y="2180392"/>
                  <a:ext cx="2275226" cy="1310213"/>
                  <a:chOff x="2717440" y="998997"/>
                  <a:chExt cx="3203718" cy="1844896"/>
                </a:xfrm>
                <a:solidFill>
                  <a:schemeClr val="bg1">
                    <a:lumMod val="85000"/>
                  </a:schemeClr>
                </a:solidFill>
              </p:grpSpPr>
              <p:grpSp>
                <p:nvGrpSpPr>
                  <p:cNvPr id="70" name="Группа 69"/>
                  <p:cNvGrpSpPr/>
                  <p:nvPr/>
                </p:nvGrpSpPr>
                <p:grpSpPr>
                  <a:xfrm>
                    <a:off x="2717440" y="2043149"/>
                    <a:ext cx="3203718" cy="800744"/>
                    <a:chOff x="1798489" y="4049647"/>
                    <a:chExt cx="5055360" cy="800744"/>
                  </a:xfrm>
                  <a:grpFill/>
                </p:grpSpPr>
                <p:sp>
                  <p:nvSpPr>
                    <p:cNvPr id="72" name="Параллелограмм 71"/>
                    <p:cNvSpPr/>
                    <p:nvPr/>
                  </p:nvSpPr>
                  <p:spPr>
                    <a:xfrm rot="20001283">
                      <a:off x="3888534" y="4051192"/>
                      <a:ext cx="2965315" cy="799199"/>
                    </a:xfrm>
                    <a:prstGeom prst="parallelogram">
                      <a:avLst>
                        <a:gd name="adj" fmla="val 50823"/>
                      </a:avLst>
                    </a:prstGeom>
                    <a:grpFill/>
                    <a:ln>
                      <a:solidFill>
                        <a:schemeClr val="bg1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050" dirty="0"/>
                    </a:p>
                  </p:txBody>
                </p:sp>
                <p:sp>
                  <p:nvSpPr>
                    <p:cNvPr id="73" name="Параллелограмм 72"/>
                    <p:cNvSpPr/>
                    <p:nvPr/>
                  </p:nvSpPr>
                  <p:spPr>
                    <a:xfrm rot="1592800" flipV="1">
                      <a:off x="1798489" y="4049647"/>
                      <a:ext cx="2967446" cy="799199"/>
                    </a:xfrm>
                    <a:prstGeom prst="parallelogram">
                      <a:avLst>
                        <a:gd name="adj" fmla="val 49716"/>
                      </a:avLst>
                    </a:prstGeom>
                    <a:grpFill/>
                    <a:ln>
                      <a:solidFill>
                        <a:schemeClr val="bg1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sp>
                <p:nvSpPr>
                  <p:cNvPr id="71" name="Ромб 70"/>
                  <p:cNvSpPr/>
                  <p:nvPr/>
                </p:nvSpPr>
                <p:spPr>
                  <a:xfrm>
                    <a:off x="2989440" y="998997"/>
                    <a:ext cx="2661611" cy="1325245"/>
                  </a:xfrm>
                  <a:prstGeom prst="diamond">
                    <a:avLst/>
                  </a:prstGeom>
                  <a:grpFill/>
                  <a:ln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74" name="Группа 73"/>
                <p:cNvGrpSpPr/>
                <p:nvPr/>
              </p:nvGrpSpPr>
              <p:grpSpPr>
                <a:xfrm>
                  <a:off x="1601104" y="1582619"/>
                  <a:ext cx="1595108" cy="1065970"/>
                  <a:chOff x="3185042" y="333377"/>
                  <a:chExt cx="2246052" cy="1500980"/>
                </a:xfrm>
                <a:solidFill>
                  <a:schemeClr val="bg1">
                    <a:lumMod val="85000"/>
                  </a:schemeClr>
                </a:solidFill>
              </p:grpSpPr>
              <p:grpSp>
                <p:nvGrpSpPr>
                  <p:cNvPr id="75" name="Группа 74"/>
                  <p:cNvGrpSpPr/>
                  <p:nvPr/>
                </p:nvGrpSpPr>
                <p:grpSpPr>
                  <a:xfrm>
                    <a:off x="3185042" y="1034569"/>
                    <a:ext cx="2246052" cy="799788"/>
                    <a:chOff x="1836383" y="4039210"/>
                    <a:chExt cx="5008714" cy="799788"/>
                  </a:xfrm>
                  <a:grpFill/>
                </p:grpSpPr>
                <p:sp>
                  <p:nvSpPr>
                    <p:cNvPr id="77" name="Параллелограмм 76"/>
                    <p:cNvSpPr/>
                    <p:nvPr/>
                  </p:nvSpPr>
                  <p:spPr>
                    <a:xfrm rot="20001283">
                      <a:off x="3786418" y="4039799"/>
                      <a:ext cx="3058679" cy="799199"/>
                    </a:xfrm>
                    <a:prstGeom prst="parallelogram">
                      <a:avLst>
                        <a:gd name="adj" fmla="val 50823"/>
                      </a:avLst>
                    </a:prstGeom>
                    <a:grpFill/>
                    <a:ln>
                      <a:solidFill>
                        <a:schemeClr val="bg1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78" name="Параллелограмм 77"/>
                    <p:cNvSpPr/>
                    <p:nvPr/>
                  </p:nvSpPr>
                  <p:spPr>
                    <a:xfrm rot="1592800" flipV="1">
                      <a:off x="1836383" y="4039210"/>
                      <a:ext cx="3060277" cy="799199"/>
                    </a:xfrm>
                    <a:prstGeom prst="parallelogram">
                      <a:avLst>
                        <a:gd name="adj" fmla="val 49716"/>
                      </a:avLst>
                    </a:prstGeom>
                    <a:grpFill/>
                    <a:ln>
                      <a:solidFill>
                        <a:schemeClr val="bg1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sp>
                <p:nvSpPr>
                  <p:cNvPr id="76" name="Ромб 75"/>
                  <p:cNvSpPr/>
                  <p:nvPr/>
                </p:nvSpPr>
                <p:spPr>
                  <a:xfrm>
                    <a:off x="3436309" y="333377"/>
                    <a:ext cx="1750390" cy="871538"/>
                  </a:xfrm>
                  <a:prstGeom prst="diamond">
                    <a:avLst/>
                  </a:prstGeom>
                  <a:grpFill/>
                  <a:ln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sp>
              <p:nvSpPr>
                <p:cNvPr id="79" name="TextBox 78"/>
                <p:cNvSpPr txBox="1"/>
                <p:nvPr/>
              </p:nvSpPr>
              <p:spPr>
                <a:xfrm rot="19980591">
                  <a:off x="2285293" y="5627387"/>
                  <a:ext cx="210930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ctr">
                    <a:defRPr sz="1100" b="1" cap="all">
                      <a:solidFill>
                        <a:schemeClr val="bg1"/>
                      </a:solidFill>
                    </a:defRPr>
                  </a:lvl1pPr>
                </a:lstStyle>
                <a:p>
                  <a:r>
                    <a:rPr lang="ru-RU" dirty="0"/>
                    <a:t>ИТ - Инфраструктура</a:t>
                  </a: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 rot="19980591">
                  <a:off x="2883856" y="4730643"/>
                  <a:ext cx="654557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ctr">
                    <a:defRPr sz="1100" b="1" cap="all">
                      <a:solidFill>
                        <a:schemeClr val="bg1"/>
                      </a:solidFill>
                    </a:defRPr>
                  </a:lvl1pPr>
                </a:lstStyle>
                <a:p>
                  <a:r>
                    <a:rPr lang="ru-RU" dirty="0"/>
                    <a:t>Учёт</a:t>
                  </a:r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 rot="19980591">
                  <a:off x="2477511" y="3820869"/>
                  <a:ext cx="109546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ctr">
                    <a:defRPr sz="1100" b="1" cap="all">
                      <a:solidFill>
                        <a:schemeClr val="bg1"/>
                      </a:solidFill>
                    </a:defRPr>
                  </a:lvl1pPr>
                </a:lstStyle>
                <a:p>
                  <a:r>
                    <a:rPr lang="ru-RU" dirty="0"/>
                    <a:t>Бизнес-процессы</a:t>
                  </a:r>
                </a:p>
              </p:txBody>
            </p:sp>
            <p:sp>
              <p:nvSpPr>
                <p:cNvPr id="82" name="TextBox 81"/>
                <p:cNvSpPr txBox="1"/>
                <p:nvPr/>
              </p:nvSpPr>
              <p:spPr>
                <a:xfrm rot="19980591">
                  <a:off x="2270163" y="3089381"/>
                  <a:ext cx="120299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100" b="1" cap="all" dirty="0">
                      <a:solidFill>
                        <a:schemeClr val="bg1"/>
                      </a:solidFill>
                    </a:rPr>
                    <a:t>интеграции</a:t>
                  </a:r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 rot="19980591">
                  <a:off x="2235302" y="2187170"/>
                  <a:ext cx="95308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800" b="1" cap="all" dirty="0">
                      <a:solidFill>
                        <a:schemeClr val="bg1"/>
                      </a:solidFill>
                    </a:rPr>
                    <a:t>Работа с данными</a:t>
                  </a:r>
                </a:p>
              </p:txBody>
            </p:sp>
          </p:grpSp>
          <p:pic>
            <p:nvPicPr>
              <p:cNvPr id="93" name="Picture 60" descr="https://www.1c-bitrix.ru/images/content_ru/about/1c-bitrix-log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9403" y="1652542"/>
                <a:ext cx="1251910" cy="36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50" descr="https://tadviser.ru/images/0/08/Iiko_%D0%BB%D0%BE%D0%B3%D0%BE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0895" y="2117774"/>
                <a:ext cx="624734" cy="2447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2" descr="https://inopiter.ru/wp-content/uploads/2021/05/webinar-group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46137" y="1653059"/>
                <a:ext cx="1171780" cy="3533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90" name="Picture 2" descr="https://www.gazpromspartakiada.ru/fileadmin/_processed_/1/3/csm_GD-Nadym-logo_4b9079d241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2826" y="5705210"/>
                <a:ext cx="1159332" cy="6399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92" name="Picture 4" descr="https://upload.wikimedia.org/wikipedia/commons/thumb/0/0c/Ingosstrakh_New_Logo.svg/1280px-Ingosstrakh_New_Logo.svg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0455" y="5843356"/>
                <a:ext cx="1301851" cy="1423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94" name="Picture 6" descr="https://upload.wikimedia.org/wikipedia/ru/archive/0/03/20150713222832%21RANEPA_logo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96" b="11913"/>
              <a:stretch/>
            </p:blipFill>
            <p:spPr bwMode="auto">
              <a:xfrm>
                <a:off x="8446088" y="5446671"/>
                <a:ext cx="1114625" cy="11555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98" name="Picture 10" descr="https://chelyabinsk.1cbit.ru/upload/resize_cache/iblock/bd9/b7ndjm18g4uv5m1zsznx0e4d6im0yoxm/122_150_1/mosstroytrans.jp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18466" y="5636235"/>
                <a:ext cx="789936" cy="9582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Рисунок 101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860"/>
              <a:stretch/>
            </p:blipFill>
            <p:spPr>
              <a:xfrm>
                <a:off x="4797507" y="6154102"/>
                <a:ext cx="1727746" cy="332367"/>
              </a:xfrm>
              <a:prstGeom prst="rect">
                <a:avLst/>
              </a:prstGeom>
            </p:spPr>
          </p:pic>
          <p:sp>
            <p:nvSpPr>
              <p:cNvPr id="104" name="Google Shape;312;p13"/>
              <p:cNvSpPr txBox="1"/>
              <p:nvPr/>
            </p:nvSpPr>
            <p:spPr>
              <a:xfrm>
                <a:off x="4800600" y="5291803"/>
                <a:ext cx="2669700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 b="1" dirty="0">
                    <a:latin typeface="Arial" panose="020B0604020202020204" pitchFamily="34" charset="0"/>
                    <a:cs typeface="Arial" panose="020B0604020202020204" pitchFamily="34" charset="0"/>
                    <a:sym typeface="Montserrat"/>
                  </a:rPr>
                  <a:t>Клиенты</a:t>
                </a:r>
                <a:endParaRPr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Google Shape;324;p13"/>
              <p:cNvSpPr/>
              <p:nvPr/>
            </p:nvSpPr>
            <p:spPr>
              <a:xfrm rot="8100000">
                <a:off x="5763192" y="5274095"/>
                <a:ext cx="274111" cy="240308"/>
              </a:xfrm>
              <a:custGeom>
                <a:avLst/>
                <a:gdLst/>
                <a:ahLst/>
                <a:cxnLst/>
                <a:rect l="l" t="t" r="r" b="b"/>
                <a:pathLst>
                  <a:path w="220995" h="205803" extrusionOk="0">
                    <a:moveTo>
                      <a:pt x="135330" y="203505"/>
                    </a:moveTo>
                    <a:lnTo>
                      <a:pt x="211421" y="126393"/>
                    </a:lnTo>
                    <a:cubicBezTo>
                      <a:pt x="224188" y="113626"/>
                      <a:pt x="224188" y="92177"/>
                      <a:pt x="211421" y="79410"/>
                    </a:cubicBezTo>
                    <a:lnTo>
                      <a:pt x="134819" y="2298"/>
                    </a:lnTo>
                    <a:cubicBezTo>
                      <a:pt x="131755" y="-766"/>
                      <a:pt x="127159" y="-766"/>
                      <a:pt x="124095" y="2298"/>
                    </a:cubicBezTo>
                    <a:cubicBezTo>
                      <a:pt x="122563" y="3830"/>
                      <a:pt x="122052" y="5872"/>
                      <a:pt x="122052" y="7915"/>
                    </a:cubicBezTo>
                    <a:cubicBezTo>
                      <a:pt x="122052" y="9958"/>
                      <a:pt x="122563" y="12001"/>
                      <a:pt x="124095" y="13533"/>
                    </a:cubicBezTo>
                    <a:lnTo>
                      <a:pt x="200697" y="90646"/>
                    </a:lnTo>
                    <a:cubicBezTo>
                      <a:pt x="202229" y="92177"/>
                      <a:pt x="203250" y="95241"/>
                      <a:pt x="204271" y="95241"/>
                    </a:cubicBezTo>
                    <a:lnTo>
                      <a:pt x="7660" y="95241"/>
                    </a:lnTo>
                    <a:cubicBezTo>
                      <a:pt x="3575" y="95241"/>
                      <a:pt x="0" y="98816"/>
                      <a:pt x="0" y="102901"/>
                    </a:cubicBezTo>
                    <a:cubicBezTo>
                      <a:pt x="0" y="106987"/>
                      <a:pt x="3575" y="110562"/>
                      <a:pt x="7660" y="110562"/>
                    </a:cubicBezTo>
                    <a:lnTo>
                      <a:pt x="204782" y="110562"/>
                    </a:lnTo>
                    <a:cubicBezTo>
                      <a:pt x="203761" y="110562"/>
                      <a:pt x="202739" y="114137"/>
                      <a:pt x="201207" y="115668"/>
                    </a:cubicBezTo>
                    <a:lnTo>
                      <a:pt x="125116" y="192781"/>
                    </a:lnTo>
                    <a:cubicBezTo>
                      <a:pt x="122052" y="195845"/>
                      <a:pt x="122052" y="200442"/>
                      <a:pt x="125116" y="203505"/>
                    </a:cubicBezTo>
                    <a:cubicBezTo>
                      <a:pt x="127159" y="206569"/>
                      <a:pt x="132266" y="206569"/>
                      <a:pt x="135330" y="203505"/>
                    </a:cubicBez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9525" cap="flat" cmpd="sng">
                <a:solidFill>
                  <a:srgbClr val="D9D9D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312;p13"/>
              <p:cNvSpPr txBox="1"/>
              <p:nvPr/>
            </p:nvSpPr>
            <p:spPr>
              <a:xfrm>
                <a:off x="4800600" y="1359287"/>
                <a:ext cx="1003497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 b="1" dirty="0">
                    <a:latin typeface="Arial" panose="020B0604020202020204" pitchFamily="34" charset="0"/>
                    <a:cs typeface="Arial" panose="020B0604020202020204" pitchFamily="34" charset="0"/>
                    <a:sym typeface="Montserrat"/>
                  </a:rPr>
                  <a:t>Вендоры</a:t>
                </a:r>
                <a:endParaRPr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01" name="Рисунок 100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66788" y="1759512"/>
                <a:ext cx="1172165" cy="204769"/>
              </a:xfrm>
              <a:prstGeom prst="rect">
                <a:avLst/>
              </a:prstGeom>
            </p:spPr>
          </p:pic>
          <p:pic>
            <p:nvPicPr>
              <p:cNvPr id="106" name="Picture 22" descr="https://www.cleverence.ru/upload/medialibrary/863/8637d6b37f5e18c9c22ac77716a8b632.pn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90088" y="1770204"/>
                <a:ext cx="1184149" cy="1989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Рисунок 108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80434" y="1702042"/>
                <a:ext cx="609147" cy="277388"/>
              </a:xfrm>
              <a:prstGeom prst="rect">
                <a:avLst/>
              </a:prstGeom>
            </p:spPr>
          </p:pic>
          <p:pic>
            <p:nvPicPr>
              <p:cNvPr id="110" name="Рисунок 109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4428" y="1736102"/>
                <a:ext cx="1146691" cy="235218"/>
              </a:xfrm>
              <a:prstGeom prst="rect">
                <a:avLst/>
              </a:prstGeom>
            </p:spPr>
          </p:pic>
          <p:pic>
            <p:nvPicPr>
              <p:cNvPr id="111" name="Рисунок 110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0382" y="2135885"/>
                <a:ext cx="831931" cy="247709"/>
              </a:xfrm>
              <a:prstGeom prst="rect">
                <a:avLst/>
              </a:prstGeom>
            </p:spPr>
          </p:pic>
          <p:pic>
            <p:nvPicPr>
              <p:cNvPr id="112" name="Рисунок 111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27599" y="2189117"/>
                <a:ext cx="834988" cy="140728"/>
              </a:xfrm>
              <a:prstGeom prst="rect">
                <a:avLst/>
              </a:prstGeom>
            </p:spPr>
          </p:pic>
          <p:pic>
            <p:nvPicPr>
              <p:cNvPr id="114" name="Рисунок 113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28183" y="2192896"/>
                <a:ext cx="1967752" cy="136949"/>
              </a:xfrm>
              <a:prstGeom prst="rect">
                <a:avLst/>
              </a:prstGeom>
            </p:spPr>
          </p:pic>
          <p:pic>
            <p:nvPicPr>
              <p:cNvPr id="115" name="Рисунок 114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3003" y="2199272"/>
                <a:ext cx="1404574" cy="149203"/>
              </a:xfrm>
              <a:prstGeom prst="rect">
                <a:avLst/>
              </a:prstGeom>
            </p:spPr>
          </p:pic>
        </p:grpSp>
      </p:grpSp>
      <p:sp>
        <p:nvSpPr>
          <p:cNvPr id="63" name="Google Shape;96;p8"/>
          <p:cNvSpPr txBox="1"/>
          <p:nvPr/>
        </p:nvSpPr>
        <p:spPr>
          <a:xfrm>
            <a:off x="519095" y="915133"/>
            <a:ext cx="832369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buClr>
                <a:srgbClr val="000000"/>
              </a:buClr>
              <a:buSzPts val="1100"/>
            </a:pPr>
            <a:r>
              <a:rPr lang="ru-RU" sz="3200" b="1" kern="0" dirty="0" smtClean="0">
                <a:solidFill>
                  <a:srgbClr val="000000"/>
                </a:solidFill>
                <a:ea typeface="Montserrat Medium"/>
                <a:cs typeface="Montserrat Medium"/>
                <a:sym typeface="Montserrat Medium"/>
              </a:rPr>
              <a:t>Автоматизация </a:t>
            </a:r>
            <a:r>
              <a:rPr lang="ru-RU" sz="3200" b="1" kern="0" dirty="0">
                <a:solidFill>
                  <a:srgbClr val="000000"/>
                </a:solidFill>
                <a:ea typeface="Montserrat Medium"/>
                <a:cs typeface="Montserrat Medium"/>
                <a:sym typeface="Montserrat Medium"/>
              </a:rPr>
              <a:t>бизнес-процессов</a:t>
            </a:r>
            <a:endParaRPr sz="3200" b="1" kern="0" dirty="0">
              <a:solidFill>
                <a:srgbClr val="000000"/>
              </a:solidFill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028" name="Picture 4" descr="https://friday.digital/files/logo/2grotem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444" y="2153078"/>
            <a:ext cx="854182" cy="51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84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324;p13"/>
          <p:cNvSpPr/>
          <p:nvPr/>
        </p:nvSpPr>
        <p:spPr>
          <a:xfrm rot="8100000">
            <a:off x="5770617" y="5277571"/>
            <a:ext cx="274111" cy="240308"/>
          </a:xfrm>
          <a:custGeom>
            <a:avLst/>
            <a:gdLst/>
            <a:ahLst/>
            <a:cxnLst/>
            <a:rect l="l" t="t" r="r" b="b"/>
            <a:pathLst>
              <a:path w="220995" h="205803" extrusionOk="0">
                <a:moveTo>
                  <a:pt x="135330" y="203505"/>
                </a:moveTo>
                <a:lnTo>
                  <a:pt x="211421" y="126393"/>
                </a:lnTo>
                <a:cubicBezTo>
                  <a:pt x="224188" y="113626"/>
                  <a:pt x="224188" y="92177"/>
                  <a:pt x="211421" y="79410"/>
                </a:cubicBezTo>
                <a:lnTo>
                  <a:pt x="134819" y="2298"/>
                </a:lnTo>
                <a:cubicBezTo>
                  <a:pt x="131755" y="-766"/>
                  <a:pt x="127159" y="-766"/>
                  <a:pt x="124095" y="2298"/>
                </a:cubicBezTo>
                <a:cubicBezTo>
                  <a:pt x="122563" y="3830"/>
                  <a:pt x="122052" y="5872"/>
                  <a:pt x="122052" y="7915"/>
                </a:cubicBezTo>
                <a:cubicBezTo>
                  <a:pt x="122052" y="9958"/>
                  <a:pt x="122563" y="12001"/>
                  <a:pt x="124095" y="13533"/>
                </a:cubicBezTo>
                <a:lnTo>
                  <a:pt x="200697" y="90646"/>
                </a:lnTo>
                <a:cubicBezTo>
                  <a:pt x="202229" y="92177"/>
                  <a:pt x="203250" y="95241"/>
                  <a:pt x="204271" y="95241"/>
                </a:cubicBezTo>
                <a:lnTo>
                  <a:pt x="7660" y="95241"/>
                </a:lnTo>
                <a:cubicBezTo>
                  <a:pt x="3575" y="95241"/>
                  <a:pt x="0" y="98816"/>
                  <a:pt x="0" y="102901"/>
                </a:cubicBezTo>
                <a:cubicBezTo>
                  <a:pt x="0" y="106987"/>
                  <a:pt x="3575" y="110562"/>
                  <a:pt x="7660" y="110562"/>
                </a:cubicBezTo>
                <a:lnTo>
                  <a:pt x="204782" y="110562"/>
                </a:lnTo>
                <a:cubicBezTo>
                  <a:pt x="203761" y="110562"/>
                  <a:pt x="202739" y="114137"/>
                  <a:pt x="201207" y="115668"/>
                </a:cubicBezTo>
                <a:lnTo>
                  <a:pt x="125116" y="192781"/>
                </a:lnTo>
                <a:cubicBezTo>
                  <a:pt x="122052" y="195845"/>
                  <a:pt x="122052" y="200442"/>
                  <a:pt x="125116" y="203505"/>
                </a:cubicBezTo>
                <a:cubicBezTo>
                  <a:pt x="127159" y="206569"/>
                  <a:pt x="132266" y="206569"/>
                  <a:pt x="135330" y="203505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27380" y="1501748"/>
            <a:ext cx="10960584" cy="4992864"/>
            <a:chOff x="471007" y="1383414"/>
            <a:chExt cx="10960584" cy="4992864"/>
          </a:xfrm>
        </p:grpSpPr>
        <p:sp>
          <p:nvSpPr>
            <p:cNvPr id="56" name="Полилиния 55"/>
            <p:cNvSpPr/>
            <p:nvPr/>
          </p:nvSpPr>
          <p:spPr>
            <a:xfrm flipH="1">
              <a:off x="4529895" y="2438246"/>
              <a:ext cx="6715140" cy="2656080"/>
            </a:xfrm>
            <a:custGeom>
              <a:avLst/>
              <a:gdLst>
                <a:gd name="connsiteX0" fmla="*/ 5587851 w 5985369"/>
                <a:gd name="connsiteY0" fmla="*/ 0 h 2259093"/>
                <a:gd name="connsiteX1" fmla="*/ 144017 w 5985369"/>
                <a:gd name="connsiteY1" fmla="*/ 0 h 2259093"/>
                <a:gd name="connsiteX2" fmla="*/ 0 w 5985369"/>
                <a:gd name="connsiteY2" fmla="*/ 144017 h 2259093"/>
                <a:gd name="connsiteX3" fmla="*/ 0 w 5985369"/>
                <a:gd name="connsiteY3" fmla="*/ 2115076 h 2259093"/>
                <a:gd name="connsiteX4" fmla="*/ 144017 w 5985369"/>
                <a:gd name="connsiteY4" fmla="*/ 2259093 h 2259093"/>
                <a:gd name="connsiteX5" fmla="*/ 5587851 w 5985369"/>
                <a:gd name="connsiteY5" fmla="*/ 2259093 h 2259093"/>
                <a:gd name="connsiteX6" fmla="*/ 5731868 w 5985369"/>
                <a:gd name="connsiteY6" fmla="*/ 2115076 h 2259093"/>
                <a:gd name="connsiteX7" fmla="*/ 5731868 w 5985369"/>
                <a:gd name="connsiteY7" fmla="*/ 763437 h 2259093"/>
                <a:gd name="connsiteX8" fmla="*/ 5985369 w 5985369"/>
                <a:gd name="connsiteY8" fmla="*/ 503196 h 2259093"/>
                <a:gd name="connsiteX9" fmla="*/ 5731868 w 5985369"/>
                <a:gd name="connsiteY9" fmla="*/ 242954 h 2259093"/>
                <a:gd name="connsiteX10" fmla="*/ 5731868 w 5985369"/>
                <a:gd name="connsiteY10" fmla="*/ 144017 h 2259093"/>
                <a:gd name="connsiteX11" fmla="*/ 5587851 w 5985369"/>
                <a:gd name="connsiteY11" fmla="*/ 0 h 225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985369" h="2259093">
                  <a:moveTo>
                    <a:pt x="5587851" y="0"/>
                  </a:moveTo>
                  <a:lnTo>
                    <a:pt x="144017" y="0"/>
                  </a:lnTo>
                  <a:cubicBezTo>
                    <a:pt x="64479" y="0"/>
                    <a:pt x="0" y="64479"/>
                    <a:pt x="0" y="144017"/>
                  </a:cubicBezTo>
                  <a:lnTo>
                    <a:pt x="0" y="2115076"/>
                  </a:lnTo>
                  <a:cubicBezTo>
                    <a:pt x="0" y="2194614"/>
                    <a:pt x="64479" y="2259093"/>
                    <a:pt x="144017" y="2259093"/>
                  </a:cubicBezTo>
                  <a:lnTo>
                    <a:pt x="5587851" y="2259093"/>
                  </a:lnTo>
                  <a:cubicBezTo>
                    <a:pt x="5667389" y="2259093"/>
                    <a:pt x="5731868" y="2194614"/>
                    <a:pt x="5731868" y="2115076"/>
                  </a:cubicBezTo>
                  <a:lnTo>
                    <a:pt x="5731868" y="763437"/>
                  </a:lnTo>
                  <a:lnTo>
                    <a:pt x="5985369" y="503196"/>
                  </a:lnTo>
                  <a:lnTo>
                    <a:pt x="5731868" y="242954"/>
                  </a:lnTo>
                  <a:lnTo>
                    <a:pt x="5731868" y="144017"/>
                  </a:lnTo>
                  <a:cubicBezTo>
                    <a:pt x="5731868" y="64479"/>
                    <a:pt x="5667389" y="0"/>
                    <a:pt x="5587851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E500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5067696" y="2660478"/>
              <a:ext cx="5914362" cy="232371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ts val="600"/>
                </a:spcAft>
                <a:buClr>
                  <a:srgbClr val="E40071"/>
                </a:buClr>
              </a:pPr>
              <a:r>
                <a:rPr lang="ru-RU" dirty="0"/>
                <a:t>Интеграция:</a:t>
              </a:r>
            </a:p>
            <a:p>
              <a:pPr marL="228600" indent="-228600">
                <a:spcAft>
                  <a:spcPts val="600"/>
                </a:spcAft>
                <a:buClr>
                  <a:srgbClr val="E40071"/>
                </a:buClr>
                <a:buFont typeface="Wingdings" panose="05000000000000000000" pitchFamily="2" charset="2"/>
                <a:buChar char="§"/>
              </a:pPr>
              <a:r>
                <a:rPr lang="ru-RU" dirty="0"/>
                <a:t>внутренних систем</a:t>
              </a:r>
            </a:p>
            <a:p>
              <a:pPr marL="228600" indent="-228600">
                <a:spcAft>
                  <a:spcPts val="600"/>
                </a:spcAft>
                <a:buClr>
                  <a:srgbClr val="E40071"/>
                </a:buClr>
                <a:buFont typeface="Wingdings" panose="05000000000000000000" pitchFamily="2" charset="2"/>
                <a:buChar char="§"/>
              </a:pPr>
              <a:r>
                <a:rPr lang="ru-RU" dirty="0"/>
                <a:t>с внешними системами на разных платформах</a:t>
              </a:r>
            </a:p>
            <a:p>
              <a:pPr marL="228600" indent="-228600">
                <a:spcAft>
                  <a:spcPts val="600"/>
                </a:spcAft>
                <a:buClr>
                  <a:srgbClr val="E40071"/>
                </a:buClr>
                <a:buFont typeface="Wingdings" panose="05000000000000000000" pitchFamily="2" charset="2"/>
                <a:buChar char="§"/>
              </a:pPr>
              <a:r>
                <a:rPr lang="ru-RU" dirty="0"/>
                <a:t>учетных систем с оборудованием</a:t>
              </a:r>
            </a:p>
            <a:p>
              <a:pPr marL="228600" indent="-228600">
                <a:spcAft>
                  <a:spcPts val="600"/>
                </a:spcAft>
                <a:buClr>
                  <a:srgbClr val="E40071"/>
                </a:buClr>
                <a:buFont typeface="Wingdings" panose="05000000000000000000" pitchFamily="2" charset="2"/>
                <a:buChar char="§"/>
              </a:pPr>
              <a:r>
                <a:rPr lang="ru-RU" dirty="0"/>
                <a:t>учетных систем с интернет-магазинами, маркетплейсами</a:t>
              </a:r>
            </a:p>
            <a:p>
              <a:pPr marL="228600" indent="-228600">
                <a:spcAft>
                  <a:spcPts val="600"/>
                </a:spcAft>
                <a:buClr>
                  <a:srgbClr val="E40071"/>
                </a:buClr>
                <a:buFont typeface="Wingdings" panose="05000000000000000000" pitchFamily="2" charset="2"/>
                <a:buChar char="§"/>
              </a:pPr>
              <a:r>
                <a:rPr lang="ru-RU" dirty="0"/>
                <a:t>с ГИС системами</a:t>
              </a:r>
            </a:p>
          </p:txBody>
        </p:sp>
        <p:pic>
          <p:nvPicPr>
            <p:cNvPr id="9224" name="Picture 8" descr="https://logos-download.com/wp-content/uploads/2020/06/Rosgeo_Logo_ru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800" y="5803986"/>
              <a:ext cx="1682073" cy="407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Рисунок 1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8387" y="1858823"/>
              <a:ext cx="1418796" cy="243832"/>
            </a:xfrm>
            <a:prstGeom prst="rect">
              <a:avLst/>
            </a:prstGeom>
          </p:spPr>
        </p:pic>
        <p:pic>
          <p:nvPicPr>
            <p:cNvPr id="11268" name="Picture 4" descr="https://upload.wikimedia.org/wikipedia/ru/thumb/a/af/Rusal_Logo.svg/1200px-Rusal_Logo.sv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4608" y="5700473"/>
              <a:ext cx="1245750" cy="671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56094" y="5659029"/>
              <a:ext cx="959699" cy="717249"/>
            </a:xfrm>
            <a:prstGeom prst="rect">
              <a:avLst/>
            </a:prstGeom>
          </p:spPr>
        </p:pic>
        <p:pic>
          <p:nvPicPr>
            <p:cNvPr id="11272" name="Picture 8" descr="https://dfnc.ru/wp-content/uploads/2020/08/UUAZ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7785" y="5752430"/>
              <a:ext cx="2033806" cy="510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Группа 3"/>
            <p:cNvGrpSpPr/>
            <p:nvPr/>
          </p:nvGrpSpPr>
          <p:grpSpPr>
            <a:xfrm>
              <a:off x="471007" y="1825625"/>
              <a:ext cx="4228811" cy="4240878"/>
              <a:chOff x="145441" y="1167395"/>
              <a:chExt cx="4371432" cy="4433729"/>
            </a:xfrm>
          </p:grpSpPr>
          <p:grpSp>
            <p:nvGrpSpPr>
              <p:cNvPr id="132" name="Группа 131"/>
              <p:cNvGrpSpPr/>
              <p:nvPr/>
            </p:nvGrpSpPr>
            <p:grpSpPr>
              <a:xfrm>
                <a:off x="145441" y="3555808"/>
                <a:ext cx="4371432" cy="2045316"/>
                <a:chOff x="1234398" y="2965817"/>
                <a:chExt cx="6155360" cy="2879984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133" name="Ромб 132"/>
                <p:cNvSpPr/>
                <p:nvPr/>
              </p:nvSpPr>
              <p:spPr>
                <a:xfrm>
                  <a:off x="1590676" y="2965817"/>
                  <a:ext cx="5436065" cy="2704984"/>
                </a:xfrm>
                <a:prstGeom prst="diamond">
                  <a:avLst/>
                </a:prstGeom>
                <a:grp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grpSp>
              <p:nvGrpSpPr>
                <p:cNvPr id="134" name="Группа 133"/>
                <p:cNvGrpSpPr/>
                <p:nvPr/>
              </p:nvGrpSpPr>
              <p:grpSpPr>
                <a:xfrm>
                  <a:off x="1234398" y="5043953"/>
                  <a:ext cx="6155360" cy="801848"/>
                  <a:chOff x="1760028" y="4042074"/>
                  <a:chExt cx="5148968" cy="801848"/>
                </a:xfrm>
                <a:grpFill/>
              </p:grpSpPr>
              <p:sp>
                <p:nvSpPr>
                  <p:cNvPr id="135" name="Параллелограмм 134"/>
                  <p:cNvSpPr/>
                  <p:nvPr/>
                </p:nvSpPr>
                <p:spPr>
                  <a:xfrm rot="20001283">
                    <a:off x="4029424" y="4044723"/>
                    <a:ext cx="2879572" cy="799199"/>
                  </a:xfrm>
                  <a:prstGeom prst="parallelogram">
                    <a:avLst>
                      <a:gd name="adj" fmla="val 50823"/>
                    </a:avLst>
                  </a:prstGeom>
                  <a:grpFill/>
                  <a:ln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200" dirty="0"/>
                  </a:p>
                </p:txBody>
              </p:sp>
              <p:sp>
                <p:nvSpPr>
                  <p:cNvPr id="136" name="Параллелограмм 135"/>
                  <p:cNvSpPr/>
                  <p:nvPr/>
                </p:nvSpPr>
                <p:spPr>
                  <a:xfrm rot="1592800" flipV="1">
                    <a:off x="1760028" y="4042074"/>
                    <a:ext cx="2880000" cy="800806"/>
                  </a:xfrm>
                  <a:prstGeom prst="parallelogram">
                    <a:avLst>
                      <a:gd name="adj" fmla="val 49716"/>
                    </a:avLst>
                  </a:prstGeom>
                  <a:grpFill/>
                  <a:ln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grpSp>
            <p:nvGrpSpPr>
              <p:cNvPr id="3" name="Группа 2"/>
              <p:cNvGrpSpPr/>
              <p:nvPr/>
            </p:nvGrpSpPr>
            <p:grpSpPr>
              <a:xfrm>
                <a:off x="525711" y="1167395"/>
                <a:ext cx="3806148" cy="4306378"/>
                <a:chOff x="525711" y="1167395"/>
                <a:chExt cx="3806148" cy="4306378"/>
              </a:xfrm>
            </p:grpSpPr>
            <p:grpSp>
              <p:nvGrpSpPr>
                <p:cNvPr id="137" name="Группа 136"/>
                <p:cNvGrpSpPr/>
                <p:nvPr/>
              </p:nvGrpSpPr>
              <p:grpSpPr>
                <a:xfrm>
                  <a:off x="525711" y="2976155"/>
                  <a:ext cx="3620415" cy="1781439"/>
                  <a:chOff x="1775961" y="2355712"/>
                  <a:chExt cx="5097864" cy="2508423"/>
                </a:xfrm>
                <a:solidFill>
                  <a:schemeClr val="bg1">
                    <a:lumMod val="85000"/>
                  </a:schemeClr>
                </a:solidFill>
              </p:grpSpPr>
              <p:sp>
                <p:nvSpPr>
                  <p:cNvPr id="138" name="Ромб 137"/>
                  <p:cNvSpPr/>
                  <p:nvPr/>
                </p:nvSpPr>
                <p:spPr>
                  <a:xfrm>
                    <a:off x="2116908" y="2355712"/>
                    <a:ext cx="4421051" cy="2199914"/>
                  </a:xfrm>
                  <a:prstGeom prst="diamond">
                    <a:avLst/>
                  </a:prstGeom>
                  <a:grpFill/>
                  <a:ln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grpSp>
                <p:nvGrpSpPr>
                  <p:cNvPr id="139" name="Группа 138"/>
                  <p:cNvGrpSpPr/>
                  <p:nvPr/>
                </p:nvGrpSpPr>
                <p:grpSpPr>
                  <a:xfrm>
                    <a:off x="1775961" y="4063098"/>
                    <a:ext cx="5097864" cy="801037"/>
                    <a:chOff x="1775961" y="4063098"/>
                    <a:chExt cx="5097864" cy="801037"/>
                  </a:xfrm>
                  <a:grpFill/>
                </p:grpSpPr>
                <p:sp>
                  <p:nvSpPr>
                    <p:cNvPr id="140" name="Параллелограмм 139"/>
                    <p:cNvSpPr/>
                    <p:nvPr/>
                  </p:nvSpPr>
                  <p:spPr>
                    <a:xfrm rot="20001283">
                      <a:off x="3994252" y="4063098"/>
                      <a:ext cx="2879573" cy="799199"/>
                    </a:xfrm>
                    <a:prstGeom prst="parallelogram">
                      <a:avLst>
                        <a:gd name="adj" fmla="val 50823"/>
                      </a:avLst>
                    </a:prstGeom>
                    <a:grpFill/>
                    <a:ln>
                      <a:solidFill>
                        <a:schemeClr val="bg1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200" dirty="0"/>
                    </a:p>
                  </p:txBody>
                </p:sp>
                <p:sp>
                  <p:nvSpPr>
                    <p:cNvPr id="141" name="Параллелограмм 140"/>
                    <p:cNvSpPr/>
                    <p:nvPr/>
                  </p:nvSpPr>
                  <p:spPr>
                    <a:xfrm rot="1592800" flipV="1">
                      <a:off x="1775961" y="4063329"/>
                      <a:ext cx="2880000" cy="800806"/>
                    </a:xfrm>
                    <a:prstGeom prst="parallelogram">
                      <a:avLst>
                        <a:gd name="adj" fmla="val 49716"/>
                      </a:avLst>
                    </a:prstGeom>
                    <a:grpFill/>
                    <a:ln>
                      <a:solidFill>
                        <a:schemeClr val="bg1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</p:grpSp>
            <p:grpSp>
              <p:nvGrpSpPr>
                <p:cNvPr id="142" name="Группа 141"/>
                <p:cNvGrpSpPr/>
                <p:nvPr/>
              </p:nvGrpSpPr>
              <p:grpSpPr>
                <a:xfrm>
                  <a:off x="852113" y="2384685"/>
                  <a:ext cx="2975738" cy="1544097"/>
                  <a:chOff x="2233471" y="1669387"/>
                  <a:chExt cx="4190101" cy="2174223"/>
                </a:xfrm>
                <a:solidFill>
                  <a:schemeClr val="bg1">
                    <a:lumMod val="85000"/>
                  </a:schemeClr>
                </a:solidFill>
              </p:grpSpPr>
              <p:sp>
                <p:nvSpPr>
                  <p:cNvPr id="143" name="Ромб 142"/>
                  <p:cNvSpPr/>
                  <p:nvPr/>
                </p:nvSpPr>
                <p:spPr>
                  <a:xfrm>
                    <a:off x="2528620" y="1669387"/>
                    <a:ext cx="3567600" cy="1776348"/>
                  </a:xfrm>
                  <a:prstGeom prst="diamond">
                    <a:avLst/>
                  </a:prstGeom>
                  <a:grpFill/>
                  <a:ln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grpSp>
                <p:nvGrpSpPr>
                  <p:cNvPr id="144" name="Группа 143"/>
                  <p:cNvGrpSpPr/>
                  <p:nvPr/>
                </p:nvGrpSpPr>
                <p:grpSpPr>
                  <a:xfrm>
                    <a:off x="2233471" y="3040324"/>
                    <a:ext cx="4190101" cy="803286"/>
                    <a:chOff x="1798116" y="4078294"/>
                    <a:chExt cx="5081864" cy="803286"/>
                  </a:xfrm>
                  <a:grpFill/>
                </p:grpSpPr>
                <p:sp>
                  <p:nvSpPr>
                    <p:cNvPr id="145" name="Параллелограмм 144"/>
                    <p:cNvSpPr/>
                    <p:nvPr/>
                  </p:nvSpPr>
                  <p:spPr>
                    <a:xfrm rot="20001283">
                      <a:off x="3966173" y="4078294"/>
                      <a:ext cx="2913807" cy="799198"/>
                    </a:xfrm>
                    <a:prstGeom prst="parallelogram">
                      <a:avLst>
                        <a:gd name="adj" fmla="val 50823"/>
                      </a:avLst>
                    </a:prstGeom>
                    <a:grpFill/>
                    <a:ln>
                      <a:solidFill>
                        <a:schemeClr val="bg1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200" dirty="0"/>
                    </a:p>
                  </p:txBody>
                </p:sp>
                <p:sp>
                  <p:nvSpPr>
                    <p:cNvPr id="146" name="Параллелограмм 145"/>
                    <p:cNvSpPr/>
                    <p:nvPr/>
                  </p:nvSpPr>
                  <p:spPr>
                    <a:xfrm rot="1592800" flipV="1">
                      <a:off x="1798116" y="4080775"/>
                      <a:ext cx="2912238" cy="800805"/>
                    </a:xfrm>
                    <a:prstGeom prst="parallelogram">
                      <a:avLst>
                        <a:gd name="adj" fmla="val 49716"/>
                      </a:avLst>
                    </a:prstGeom>
                    <a:grpFill/>
                    <a:ln>
                      <a:solidFill>
                        <a:schemeClr val="bg1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</p:grpSp>
            <p:grpSp>
              <p:nvGrpSpPr>
                <p:cNvPr id="147" name="Группа 146"/>
                <p:cNvGrpSpPr/>
                <p:nvPr/>
              </p:nvGrpSpPr>
              <p:grpSpPr>
                <a:xfrm>
                  <a:off x="1199496" y="1765168"/>
                  <a:ext cx="2275226" cy="1310213"/>
                  <a:chOff x="2717440" y="998997"/>
                  <a:chExt cx="3203718" cy="1844896"/>
                </a:xfrm>
                <a:solidFill>
                  <a:srgbClr val="FA007D"/>
                </a:solidFill>
              </p:grpSpPr>
              <p:grpSp>
                <p:nvGrpSpPr>
                  <p:cNvPr id="148" name="Группа 147"/>
                  <p:cNvGrpSpPr/>
                  <p:nvPr/>
                </p:nvGrpSpPr>
                <p:grpSpPr>
                  <a:xfrm>
                    <a:off x="2717440" y="2043149"/>
                    <a:ext cx="3203718" cy="800744"/>
                    <a:chOff x="1798489" y="4049647"/>
                    <a:chExt cx="5055360" cy="800744"/>
                  </a:xfrm>
                  <a:grpFill/>
                </p:grpSpPr>
                <p:sp>
                  <p:nvSpPr>
                    <p:cNvPr id="150" name="Параллелограмм 149"/>
                    <p:cNvSpPr/>
                    <p:nvPr/>
                  </p:nvSpPr>
                  <p:spPr>
                    <a:xfrm rot="20001283">
                      <a:off x="3888534" y="4051192"/>
                      <a:ext cx="2965315" cy="799199"/>
                    </a:xfrm>
                    <a:prstGeom prst="parallelogram">
                      <a:avLst>
                        <a:gd name="adj" fmla="val 50823"/>
                      </a:avLst>
                    </a:prstGeom>
                    <a:grpFill/>
                    <a:ln>
                      <a:solidFill>
                        <a:schemeClr val="bg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050" dirty="0"/>
                    </a:p>
                  </p:txBody>
                </p:sp>
                <p:sp>
                  <p:nvSpPr>
                    <p:cNvPr id="151" name="Параллелограмм 150"/>
                    <p:cNvSpPr/>
                    <p:nvPr/>
                  </p:nvSpPr>
                  <p:spPr>
                    <a:xfrm rot="1592800" flipV="1">
                      <a:off x="1798489" y="4049647"/>
                      <a:ext cx="2967446" cy="799199"/>
                    </a:xfrm>
                    <a:prstGeom prst="parallelogram">
                      <a:avLst>
                        <a:gd name="adj" fmla="val 49716"/>
                      </a:avLst>
                    </a:prstGeom>
                    <a:grpFill/>
                    <a:ln>
                      <a:solidFill>
                        <a:schemeClr val="bg1"/>
                      </a:solidFill>
                      <a:prstDash val="solid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sp>
                <p:nvSpPr>
                  <p:cNvPr id="149" name="Ромб 148"/>
                  <p:cNvSpPr/>
                  <p:nvPr/>
                </p:nvSpPr>
                <p:spPr>
                  <a:xfrm>
                    <a:off x="2989440" y="998997"/>
                    <a:ext cx="2661611" cy="1325245"/>
                  </a:xfrm>
                  <a:prstGeom prst="diamond">
                    <a:avLst/>
                  </a:prstGeom>
                  <a:grpFill/>
                  <a:ln>
                    <a:solidFill>
                      <a:schemeClr val="bg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52" name="Группа 151"/>
                <p:cNvGrpSpPr/>
                <p:nvPr/>
              </p:nvGrpSpPr>
              <p:grpSpPr>
                <a:xfrm>
                  <a:off x="1538365" y="1167395"/>
                  <a:ext cx="1595108" cy="1065970"/>
                  <a:chOff x="3185042" y="333377"/>
                  <a:chExt cx="2246052" cy="1500980"/>
                </a:xfrm>
                <a:solidFill>
                  <a:schemeClr val="bg1">
                    <a:lumMod val="85000"/>
                  </a:schemeClr>
                </a:solidFill>
              </p:grpSpPr>
              <p:grpSp>
                <p:nvGrpSpPr>
                  <p:cNvPr id="153" name="Группа 152"/>
                  <p:cNvGrpSpPr/>
                  <p:nvPr/>
                </p:nvGrpSpPr>
                <p:grpSpPr>
                  <a:xfrm>
                    <a:off x="3185042" y="1034569"/>
                    <a:ext cx="2246052" cy="799788"/>
                    <a:chOff x="1836383" y="4039210"/>
                    <a:chExt cx="5008714" cy="799788"/>
                  </a:xfrm>
                  <a:grpFill/>
                </p:grpSpPr>
                <p:sp>
                  <p:nvSpPr>
                    <p:cNvPr id="155" name="Параллелограмм 154"/>
                    <p:cNvSpPr/>
                    <p:nvPr/>
                  </p:nvSpPr>
                  <p:spPr>
                    <a:xfrm rot="20001283">
                      <a:off x="3786418" y="4039799"/>
                      <a:ext cx="3058679" cy="799199"/>
                    </a:xfrm>
                    <a:prstGeom prst="parallelogram">
                      <a:avLst>
                        <a:gd name="adj" fmla="val 50823"/>
                      </a:avLst>
                    </a:prstGeom>
                    <a:grpFill/>
                    <a:ln>
                      <a:solidFill>
                        <a:schemeClr val="bg1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156" name="Параллелограмм 155"/>
                    <p:cNvSpPr/>
                    <p:nvPr/>
                  </p:nvSpPr>
                  <p:spPr>
                    <a:xfrm rot="1592800" flipV="1">
                      <a:off x="1836383" y="4039210"/>
                      <a:ext cx="3060277" cy="799199"/>
                    </a:xfrm>
                    <a:prstGeom prst="parallelogram">
                      <a:avLst>
                        <a:gd name="adj" fmla="val 49716"/>
                      </a:avLst>
                    </a:prstGeom>
                    <a:grpFill/>
                    <a:ln>
                      <a:solidFill>
                        <a:schemeClr val="bg1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sp>
                <p:nvSpPr>
                  <p:cNvPr id="154" name="Ромб 153"/>
                  <p:cNvSpPr/>
                  <p:nvPr/>
                </p:nvSpPr>
                <p:spPr>
                  <a:xfrm>
                    <a:off x="3436309" y="333377"/>
                    <a:ext cx="1750390" cy="871538"/>
                  </a:xfrm>
                  <a:prstGeom prst="diamond">
                    <a:avLst/>
                  </a:prstGeom>
                  <a:grpFill/>
                  <a:ln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sp>
              <p:nvSpPr>
                <p:cNvPr id="157" name="TextBox 156"/>
                <p:cNvSpPr txBox="1"/>
                <p:nvPr/>
              </p:nvSpPr>
              <p:spPr>
                <a:xfrm rot="19980591">
                  <a:off x="2222554" y="5212163"/>
                  <a:ext cx="210930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ctr">
                    <a:defRPr sz="1100" b="1" cap="all">
                      <a:solidFill>
                        <a:schemeClr val="bg1"/>
                      </a:solidFill>
                    </a:defRPr>
                  </a:lvl1pPr>
                </a:lstStyle>
                <a:p>
                  <a:r>
                    <a:rPr lang="ru-RU" dirty="0"/>
                    <a:t>ИТ - Инфраструктура</a:t>
                  </a:r>
                </a:p>
              </p:txBody>
            </p:sp>
            <p:sp>
              <p:nvSpPr>
                <p:cNvPr id="158" name="TextBox 157"/>
                <p:cNvSpPr txBox="1"/>
                <p:nvPr/>
              </p:nvSpPr>
              <p:spPr>
                <a:xfrm rot="19980591">
                  <a:off x="2821117" y="4315419"/>
                  <a:ext cx="654557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ctr">
                    <a:defRPr sz="1100" b="1" cap="all">
                      <a:solidFill>
                        <a:schemeClr val="bg1"/>
                      </a:solidFill>
                    </a:defRPr>
                  </a:lvl1pPr>
                </a:lstStyle>
                <a:p>
                  <a:r>
                    <a:rPr lang="ru-RU" dirty="0"/>
                    <a:t>Учёт</a:t>
                  </a:r>
                </a:p>
              </p:txBody>
            </p:sp>
            <p:sp>
              <p:nvSpPr>
                <p:cNvPr id="159" name="TextBox 158"/>
                <p:cNvSpPr txBox="1"/>
                <p:nvPr/>
              </p:nvSpPr>
              <p:spPr>
                <a:xfrm rot="19980591">
                  <a:off x="2414772" y="3405645"/>
                  <a:ext cx="109546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ctr">
                    <a:defRPr sz="1100" b="1" cap="all">
                      <a:solidFill>
                        <a:schemeClr val="bg1"/>
                      </a:solidFill>
                    </a:defRPr>
                  </a:lvl1pPr>
                </a:lstStyle>
                <a:p>
                  <a:r>
                    <a:rPr lang="ru-RU" dirty="0"/>
                    <a:t>Бизнес-процессы</a:t>
                  </a:r>
                </a:p>
              </p:txBody>
            </p:sp>
            <p:sp>
              <p:nvSpPr>
                <p:cNvPr id="160" name="TextBox 159"/>
                <p:cNvSpPr txBox="1"/>
                <p:nvPr/>
              </p:nvSpPr>
              <p:spPr>
                <a:xfrm rot="19980591">
                  <a:off x="2207424" y="2674157"/>
                  <a:ext cx="1202996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100" b="1" cap="all" dirty="0">
                      <a:solidFill>
                        <a:schemeClr val="bg1"/>
                      </a:solidFill>
                    </a:rPr>
                    <a:t>интеграции</a:t>
                  </a:r>
                </a:p>
              </p:txBody>
            </p:sp>
            <p:sp>
              <p:nvSpPr>
                <p:cNvPr id="167" name="TextBox 166"/>
                <p:cNvSpPr txBox="1"/>
                <p:nvPr/>
              </p:nvSpPr>
              <p:spPr>
                <a:xfrm rot="19980591">
                  <a:off x="2191541" y="1771663"/>
                  <a:ext cx="95308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800" b="1" cap="all" dirty="0">
                      <a:solidFill>
                        <a:schemeClr val="bg1"/>
                      </a:solidFill>
                    </a:rPr>
                    <a:t>Работа с данными</a:t>
                  </a:r>
                </a:p>
              </p:txBody>
            </p:sp>
          </p:grpSp>
        </p:grpSp>
        <p:sp>
          <p:nvSpPr>
            <p:cNvPr id="57" name="Google Shape;312;p13"/>
            <p:cNvSpPr txBox="1"/>
            <p:nvPr/>
          </p:nvSpPr>
          <p:spPr>
            <a:xfrm>
              <a:off x="4808025" y="5295279"/>
              <a:ext cx="26697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 b="1" dirty="0">
                  <a:latin typeface="Arial" panose="020B0604020202020204" pitchFamily="34" charset="0"/>
                  <a:cs typeface="Arial" panose="020B0604020202020204" pitchFamily="34" charset="0"/>
                  <a:sym typeface="Montserrat"/>
                </a:rPr>
                <a:t>Клиенты</a:t>
              </a:r>
              <a:endParaRPr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Google Shape;324;p13"/>
            <p:cNvSpPr/>
            <p:nvPr/>
          </p:nvSpPr>
          <p:spPr>
            <a:xfrm rot="8100000">
              <a:off x="5841193" y="1393878"/>
              <a:ext cx="274111" cy="218462"/>
            </a:xfrm>
            <a:custGeom>
              <a:avLst/>
              <a:gdLst/>
              <a:ahLst/>
              <a:cxnLst/>
              <a:rect l="l" t="t" r="r" b="b"/>
              <a:pathLst>
                <a:path w="220995" h="205803" extrusionOk="0">
                  <a:moveTo>
                    <a:pt x="135330" y="203505"/>
                  </a:moveTo>
                  <a:lnTo>
                    <a:pt x="211421" y="126393"/>
                  </a:lnTo>
                  <a:cubicBezTo>
                    <a:pt x="224188" y="113626"/>
                    <a:pt x="224188" y="92177"/>
                    <a:pt x="211421" y="79410"/>
                  </a:cubicBezTo>
                  <a:lnTo>
                    <a:pt x="134819" y="2298"/>
                  </a:lnTo>
                  <a:cubicBezTo>
                    <a:pt x="131755" y="-766"/>
                    <a:pt x="127159" y="-766"/>
                    <a:pt x="124095" y="2298"/>
                  </a:cubicBezTo>
                  <a:cubicBezTo>
                    <a:pt x="122563" y="3830"/>
                    <a:pt x="122052" y="5872"/>
                    <a:pt x="122052" y="7915"/>
                  </a:cubicBezTo>
                  <a:cubicBezTo>
                    <a:pt x="122052" y="9958"/>
                    <a:pt x="122563" y="12001"/>
                    <a:pt x="124095" y="13533"/>
                  </a:cubicBezTo>
                  <a:lnTo>
                    <a:pt x="200697" y="90646"/>
                  </a:lnTo>
                  <a:cubicBezTo>
                    <a:pt x="202229" y="92177"/>
                    <a:pt x="203250" y="95241"/>
                    <a:pt x="204271" y="95241"/>
                  </a:cubicBezTo>
                  <a:lnTo>
                    <a:pt x="7660" y="95241"/>
                  </a:lnTo>
                  <a:cubicBezTo>
                    <a:pt x="3575" y="95241"/>
                    <a:pt x="0" y="98816"/>
                    <a:pt x="0" y="102901"/>
                  </a:cubicBezTo>
                  <a:cubicBezTo>
                    <a:pt x="0" y="106987"/>
                    <a:pt x="3575" y="110562"/>
                    <a:pt x="7660" y="110562"/>
                  </a:cubicBezTo>
                  <a:lnTo>
                    <a:pt x="204782" y="110562"/>
                  </a:lnTo>
                  <a:cubicBezTo>
                    <a:pt x="203761" y="110562"/>
                    <a:pt x="202739" y="114137"/>
                    <a:pt x="201207" y="115668"/>
                  </a:cubicBezTo>
                  <a:lnTo>
                    <a:pt x="125116" y="192781"/>
                  </a:lnTo>
                  <a:cubicBezTo>
                    <a:pt x="122052" y="195845"/>
                    <a:pt x="122052" y="200442"/>
                    <a:pt x="125116" y="203505"/>
                  </a:cubicBezTo>
                  <a:cubicBezTo>
                    <a:pt x="127159" y="206569"/>
                    <a:pt x="132266" y="206569"/>
                    <a:pt x="135330" y="203505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312;p13"/>
            <p:cNvSpPr txBox="1"/>
            <p:nvPr/>
          </p:nvSpPr>
          <p:spPr>
            <a:xfrm>
              <a:off x="4800600" y="1383414"/>
              <a:ext cx="1003497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 b="1" dirty="0">
                  <a:latin typeface="Arial" panose="020B0604020202020204" pitchFamily="34" charset="0"/>
                  <a:cs typeface="Arial" panose="020B0604020202020204" pitchFamily="34" charset="0"/>
                  <a:sym typeface="Montserrat"/>
                </a:rPr>
                <a:t>Вендоры</a:t>
              </a:r>
              <a:endParaRPr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3750" y="1867015"/>
              <a:ext cx="1310164" cy="227448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1749767"/>
              <a:ext cx="1208160" cy="461944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31" y="1703073"/>
              <a:ext cx="590407" cy="555333"/>
            </a:xfrm>
            <a:prstGeom prst="rect">
              <a:avLst/>
            </a:prstGeom>
          </p:spPr>
        </p:pic>
      </p:grpSp>
      <p:sp>
        <p:nvSpPr>
          <p:cNvPr id="50" name="Google Shape;96;p8"/>
          <p:cNvSpPr txBox="1"/>
          <p:nvPr/>
        </p:nvSpPr>
        <p:spPr>
          <a:xfrm>
            <a:off x="519095" y="915133"/>
            <a:ext cx="832369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buClr>
                <a:srgbClr val="000000"/>
              </a:buClr>
              <a:buSzPts val="1100"/>
            </a:pPr>
            <a:r>
              <a:rPr lang="ru-RU" sz="3200" b="1" kern="0" dirty="0" smtClean="0">
                <a:solidFill>
                  <a:srgbClr val="000000"/>
                </a:solidFill>
                <a:ea typeface="Montserrat Medium"/>
                <a:cs typeface="Montserrat Medium"/>
                <a:sym typeface="Montserrat Medium"/>
              </a:rPr>
              <a:t>Интеграции различных систем</a:t>
            </a:r>
            <a:endParaRPr sz="3200" b="1" kern="0" dirty="0">
              <a:solidFill>
                <a:srgbClr val="000000"/>
              </a:solidFill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53465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Box 156"/>
          <p:cNvSpPr txBox="1"/>
          <p:nvPr/>
        </p:nvSpPr>
        <p:spPr>
          <a:xfrm rot="19980591">
            <a:off x="2222554" y="5486483"/>
            <a:ext cx="21093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 b="1" cap="all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Инфраструктурное ПО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19095" y="1583206"/>
            <a:ext cx="10384564" cy="4771672"/>
            <a:chOff x="478158" y="1497145"/>
            <a:chExt cx="10384564" cy="4771672"/>
          </a:xfrm>
        </p:grpSpPr>
        <p:sp>
          <p:nvSpPr>
            <p:cNvPr id="92" name="Полилиния 91"/>
            <p:cNvSpPr/>
            <p:nvPr/>
          </p:nvSpPr>
          <p:spPr>
            <a:xfrm flipH="1">
              <a:off x="4366821" y="2703758"/>
              <a:ext cx="5919784" cy="1803026"/>
            </a:xfrm>
            <a:custGeom>
              <a:avLst/>
              <a:gdLst>
                <a:gd name="connsiteX0" fmla="*/ 3393441 w 3751076"/>
                <a:gd name="connsiteY0" fmla="*/ 0 h 1298370"/>
                <a:gd name="connsiteX1" fmla="*/ 82771 w 3751076"/>
                <a:gd name="connsiteY1" fmla="*/ 0 h 1298370"/>
                <a:gd name="connsiteX2" fmla="*/ 0 w 3751076"/>
                <a:gd name="connsiteY2" fmla="*/ 82771 h 1298370"/>
                <a:gd name="connsiteX3" fmla="*/ 0 w 3751076"/>
                <a:gd name="connsiteY3" fmla="*/ 1215599 h 1298370"/>
                <a:gd name="connsiteX4" fmla="*/ 82771 w 3751076"/>
                <a:gd name="connsiteY4" fmla="*/ 1298370 h 1298370"/>
                <a:gd name="connsiteX5" fmla="*/ 3393441 w 3751076"/>
                <a:gd name="connsiteY5" fmla="*/ 1298370 h 1298370"/>
                <a:gd name="connsiteX6" fmla="*/ 3476212 w 3751076"/>
                <a:gd name="connsiteY6" fmla="*/ 1215599 h 1298370"/>
                <a:gd name="connsiteX7" fmla="*/ 3476212 w 3751076"/>
                <a:gd name="connsiteY7" fmla="*/ 760887 h 1298370"/>
                <a:gd name="connsiteX8" fmla="*/ 3751076 w 3751076"/>
                <a:gd name="connsiteY8" fmla="*/ 478715 h 1298370"/>
                <a:gd name="connsiteX9" fmla="*/ 3476212 w 3751076"/>
                <a:gd name="connsiteY9" fmla="*/ 196542 h 1298370"/>
                <a:gd name="connsiteX10" fmla="*/ 3476212 w 3751076"/>
                <a:gd name="connsiteY10" fmla="*/ 82771 h 1298370"/>
                <a:gd name="connsiteX11" fmla="*/ 3393441 w 3751076"/>
                <a:gd name="connsiteY11" fmla="*/ 0 h 129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51076" h="1298370">
                  <a:moveTo>
                    <a:pt x="3393441" y="0"/>
                  </a:moveTo>
                  <a:lnTo>
                    <a:pt x="82771" y="0"/>
                  </a:lnTo>
                  <a:cubicBezTo>
                    <a:pt x="37058" y="0"/>
                    <a:pt x="0" y="37058"/>
                    <a:pt x="0" y="82771"/>
                  </a:cubicBezTo>
                  <a:lnTo>
                    <a:pt x="0" y="1215599"/>
                  </a:lnTo>
                  <a:cubicBezTo>
                    <a:pt x="0" y="1261312"/>
                    <a:pt x="37058" y="1298370"/>
                    <a:pt x="82771" y="1298370"/>
                  </a:cubicBezTo>
                  <a:lnTo>
                    <a:pt x="3393441" y="1298370"/>
                  </a:lnTo>
                  <a:cubicBezTo>
                    <a:pt x="3439154" y="1298370"/>
                    <a:pt x="3476212" y="1261312"/>
                    <a:pt x="3476212" y="1215599"/>
                  </a:cubicBezTo>
                  <a:lnTo>
                    <a:pt x="3476212" y="760887"/>
                  </a:lnTo>
                  <a:lnTo>
                    <a:pt x="3751076" y="478715"/>
                  </a:lnTo>
                  <a:lnTo>
                    <a:pt x="3476212" y="196542"/>
                  </a:lnTo>
                  <a:lnTo>
                    <a:pt x="3476212" y="82771"/>
                  </a:lnTo>
                  <a:cubicBezTo>
                    <a:pt x="3476212" y="37058"/>
                    <a:pt x="3439154" y="0"/>
                    <a:pt x="3393441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E500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5016066" y="2904102"/>
              <a:ext cx="4572466" cy="153888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228600" indent="-228600">
                <a:spcAft>
                  <a:spcPts val="600"/>
                </a:spcAft>
                <a:buClr>
                  <a:srgbClr val="E40071"/>
                </a:buClr>
                <a:buFont typeface="Wingdings" panose="05000000000000000000" pitchFamily="2" charset="2"/>
                <a:buChar char="§"/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 </a:t>
              </a:r>
              <a:r>
                <a:rPr lang="ru-RU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системы для визуализации данных</a:t>
              </a:r>
            </a:p>
            <a:p>
              <a:pPr marL="228600" indent="-228600">
                <a:spcAft>
                  <a:spcPts val="600"/>
                </a:spcAft>
                <a:buClr>
                  <a:srgbClr val="E40071"/>
                </a:buClr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ETL</a:t>
              </a:r>
              <a:r>
                <a:rPr lang="ru-RU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(извлечение и преобразование данных)</a:t>
              </a:r>
              <a:endPara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0" indent="-228600">
                <a:spcAft>
                  <a:spcPts val="600"/>
                </a:spcAft>
                <a:buClr>
                  <a:srgbClr val="E40071"/>
                </a:buClr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DWH</a:t>
              </a:r>
              <a:r>
                <a:rPr lang="ru-RU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(хранилище данных)</a:t>
              </a:r>
            </a:p>
            <a:p>
              <a:pPr marL="228600" lvl="0" indent="-228600">
                <a:spcAft>
                  <a:spcPts val="600"/>
                </a:spcAft>
                <a:buClr>
                  <a:srgbClr val="E40071"/>
                </a:buClr>
                <a:buFont typeface="Wingdings" panose="05000000000000000000" pitchFamily="2" charset="2"/>
                <a:buChar char="§"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Имитационное моделирование</a:t>
              </a:r>
            </a:p>
            <a:p>
              <a:pPr marL="228600" lvl="0" indent="-228600">
                <a:spcAft>
                  <a:spcPts val="600"/>
                </a:spcAft>
                <a:buClr>
                  <a:srgbClr val="E40071"/>
                </a:buClr>
                <a:buFont typeface="Wingdings" panose="05000000000000000000" pitchFamily="2" charset="2"/>
                <a:buChar char="§"/>
              </a:pPr>
              <a:r>
                <a:rPr lang="ru-RU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Предиктивная аналитика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478158" y="1715785"/>
              <a:ext cx="4258478" cy="4319165"/>
              <a:chOff x="208180" y="1582619"/>
              <a:chExt cx="4371432" cy="4433729"/>
            </a:xfrm>
          </p:grpSpPr>
          <p:grpSp>
            <p:nvGrpSpPr>
              <p:cNvPr id="54" name="Группа 53"/>
              <p:cNvGrpSpPr/>
              <p:nvPr/>
            </p:nvGrpSpPr>
            <p:grpSpPr>
              <a:xfrm>
                <a:off x="208180" y="3971032"/>
                <a:ext cx="4371432" cy="2045316"/>
                <a:chOff x="1234398" y="2965817"/>
                <a:chExt cx="6155360" cy="2879984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55" name="Ромб 54"/>
                <p:cNvSpPr/>
                <p:nvPr/>
              </p:nvSpPr>
              <p:spPr>
                <a:xfrm>
                  <a:off x="1590676" y="2965817"/>
                  <a:ext cx="5436065" cy="2704984"/>
                </a:xfrm>
                <a:prstGeom prst="diamond">
                  <a:avLst/>
                </a:prstGeom>
                <a:grp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grpSp>
              <p:nvGrpSpPr>
                <p:cNvPr id="56" name="Группа 55"/>
                <p:cNvGrpSpPr/>
                <p:nvPr/>
              </p:nvGrpSpPr>
              <p:grpSpPr>
                <a:xfrm>
                  <a:off x="1234398" y="5043953"/>
                  <a:ext cx="6155360" cy="801848"/>
                  <a:chOff x="1760028" y="4042074"/>
                  <a:chExt cx="5148968" cy="801848"/>
                </a:xfrm>
                <a:grpFill/>
              </p:grpSpPr>
              <p:sp>
                <p:nvSpPr>
                  <p:cNvPr id="57" name="Параллелограмм 56"/>
                  <p:cNvSpPr/>
                  <p:nvPr/>
                </p:nvSpPr>
                <p:spPr>
                  <a:xfrm rot="20001283">
                    <a:off x="4029424" y="4044723"/>
                    <a:ext cx="2879572" cy="799199"/>
                  </a:xfrm>
                  <a:prstGeom prst="parallelogram">
                    <a:avLst>
                      <a:gd name="adj" fmla="val 50823"/>
                    </a:avLst>
                  </a:prstGeom>
                  <a:grpFill/>
                  <a:ln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200" dirty="0"/>
                  </a:p>
                </p:txBody>
              </p:sp>
              <p:sp>
                <p:nvSpPr>
                  <p:cNvPr id="58" name="Параллелограмм 57"/>
                  <p:cNvSpPr/>
                  <p:nvPr/>
                </p:nvSpPr>
                <p:spPr>
                  <a:xfrm rot="1592800" flipV="1">
                    <a:off x="1760028" y="4042074"/>
                    <a:ext cx="2880000" cy="800806"/>
                  </a:xfrm>
                  <a:prstGeom prst="parallelogram">
                    <a:avLst>
                      <a:gd name="adj" fmla="val 49716"/>
                    </a:avLst>
                  </a:prstGeom>
                  <a:grpFill/>
                  <a:ln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grpSp>
            <p:nvGrpSpPr>
              <p:cNvPr id="60" name="Группа 59"/>
              <p:cNvGrpSpPr/>
              <p:nvPr/>
            </p:nvGrpSpPr>
            <p:grpSpPr>
              <a:xfrm>
                <a:off x="588450" y="3391379"/>
                <a:ext cx="3620415" cy="1781439"/>
                <a:chOff x="1775961" y="2355712"/>
                <a:chExt cx="5097864" cy="2508423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64" name="Ромб 63"/>
                <p:cNvSpPr/>
                <p:nvPr/>
              </p:nvSpPr>
              <p:spPr>
                <a:xfrm>
                  <a:off x="2116908" y="2355712"/>
                  <a:ext cx="4421051" cy="2199914"/>
                </a:xfrm>
                <a:prstGeom prst="diamond">
                  <a:avLst/>
                </a:prstGeom>
                <a:grp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grpSp>
              <p:nvGrpSpPr>
                <p:cNvPr id="65" name="Группа 64"/>
                <p:cNvGrpSpPr/>
                <p:nvPr/>
              </p:nvGrpSpPr>
              <p:grpSpPr>
                <a:xfrm>
                  <a:off x="1775961" y="4063098"/>
                  <a:ext cx="5097864" cy="801037"/>
                  <a:chOff x="1775961" y="4063098"/>
                  <a:chExt cx="5097864" cy="801037"/>
                </a:xfrm>
                <a:grpFill/>
              </p:grpSpPr>
              <p:sp>
                <p:nvSpPr>
                  <p:cNvPr id="66" name="Параллелограмм 65"/>
                  <p:cNvSpPr/>
                  <p:nvPr/>
                </p:nvSpPr>
                <p:spPr>
                  <a:xfrm rot="20001283">
                    <a:off x="3994252" y="4063098"/>
                    <a:ext cx="2879573" cy="799199"/>
                  </a:xfrm>
                  <a:prstGeom prst="parallelogram">
                    <a:avLst>
                      <a:gd name="adj" fmla="val 50823"/>
                    </a:avLst>
                  </a:prstGeom>
                  <a:grpFill/>
                  <a:ln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200" dirty="0"/>
                  </a:p>
                </p:txBody>
              </p:sp>
              <p:sp>
                <p:nvSpPr>
                  <p:cNvPr id="67" name="Параллелограмм 66"/>
                  <p:cNvSpPr/>
                  <p:nvPr/>
                </p:nvSpPr>
                <p:spPr>
                  <a:xfrm rot="1592800" flipV="1">
                    <a:off x="1775961" y="4063329"/>
                    <a:ext cx="2880000" cy="800806"/>
                  </a:xfrm>
                  <a:prstGeom prst="parallelogram">
                    <a:avLst>
                      <a:gd name="adj" fmla="val 49716"/>
                    </a:avLst>
                  </a:prstGeom>
                  <a:grpFill/>
                  <a:ln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grpSp>
            <p:nvGrpSpPr>
              <p:cNvPr id="68" name="Группа 67"/>
              <p:cNvGrpSpPr/>
              <p:nvPr/>
            </p:nvGrpSpPr>
            <p:grpSpPr>
              <a:xfrm>
                <a:off x="914852" y="2799909"/>
                <a:ext cx="2975738" cy="1544097"/>
                <a:chOff x="2233471" y="1669387"/>
                <a:chExt cx="4190101" cy="2174223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69" name="Ромб 68"/>
                <p:cNvSpPr/>
                <p:nvPr/>
              </p:nvSpPr>
              <p:spPr>
                <a:xfrm>
                  <a:off x="2528620" y="1669387"/>
                  <a:ext cx="3567600" cy="1776348"/>
                </a:xfrm>
                <a:prstGeom prst="diamond">
                  <a:avLst/>
                </a:prstGeom>
                <a:grp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grpSp>
              <p:nvGrpSpPr>
                <p:cNvPr id="70" name="Группа 69"/>
                <p:cNvGrpSpPr/>
                <p:nvPr/>
              </p:nvGrpSpPr>
              <p:grpSpPr>
                <a:xfrm>
                  <a:off x="2233471" y="3040324"/>
                  <a:ext cx="4190101" cy="803286"/>
                  <a:chOff x="1798116" y="4078294"/>
                  <a:chExt cx="5081864" cy="803286"/>
                </a:xfrm>
                <a:grpFill/>
              </p:grpSpPr>
              <p:sp>
                <p:nvSpPr>
                  <p:cNvPr id="71" name="Параллелограмм 70"/>
                  <p:cNvSpPr/>
                  <p:nvPr/>
                </p:nvSpPr>
                <p:spPr>
                  <a:xfrm rot="20001283">
                    <a:off x="3966173" y="4078294"/>
                    <a:ext cx="2913807" cy="799198"/>
                  </a:xfrm>
                  <a:prstGeom prst="parallelogram">
                    <a:avLst>
                      <a:gd name="adj" fmla="val 50823"/>
                    </a:avLst>
                  </a:prstGeom>
                  <a:grpFill/>
                  <a:ln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200" dirty="0"/>
                  </a:p>
                </p:txBody>
              </p:sp>
              <p:sp>
                <p:nvSpPr>
                  <p:cNvPr id="72" name="Параллелограмм 71"/>
                  <p:cNvSpPr/>
                  <p:nvPr/>
                </p:nvSpPr>
                <p:spPr>
                  <a:xfrm rot="1592800" flipV="1">
                    <a:off x="1798116" y="4080775"/>
                    <a:ext cx="2912238" cy="800805"/>
                  </a:xfrm>
                  <a:prstGeom prst="parallelogram">
                    <a:avLst>
                      <a:gd name="adj" fmla="val 49716"/>
                    </a:avLst>
                  </a:prstGeom>
                  <a:grpFill/>
                  <a:ln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grpSp>
            <p:nvGrpSpPr>
              <p:cNvPr id="73" name="Группа 72"/>
              <p:cNvGrpSpPr/>
              <p:nvPr/>
            </p:nvGrpSpPr>
            <p:grpSpPr>
              <a:xfrm>
                <a:off x="1262235" y="2180392"/>
                <a:ext cx="2275226" cy="1310213"/>
                <a:chOff x="2717440" y="998997"/>
                <a:chExt cx="3203718" cy="1844896"/>
              </a:xfrm>
              <a:solidFill>
                <a:schemeClr val="bg1">
                  <a:lumMod val="85000"/>
                </a:schemeClr>
              </a:solidFill>
            </p:grpSpPr>
            <p:grpSp>
              <p:nvGrpSpPr>
                <p:cNvPr id="74" name="Группа 73"/>
                <p:cNvGrpSpPr/>
                <p:nvPr/>
              </p:nvGrpSpPr>
              <p:grpSpPr>
                <a:xfrm>
                  <a:off x="2717440" y="2043149"/>
                  <a:ext cx="3203718" cy="800744"/>
                  <a:chOff x="1798489" y="4049647"/>
                  <a:chExt cx="5055360" cy="800744"/>
                </a:xfrm>
                <a:grpFill/>
              </p:grpSpPr>
              <p:sp>
                <p:nvSpPr>
                  <p:cNvPr id="76" name="Параллелограмм 75"/>
                  <p:cNvSpPr/>
                  <p:nvPr/>
                </p:nvSpPr>
                <p:spPr>
                  <a:xfrm rot="20001283">
                    <a:off x="3888534" y="4051192"/>
                    <a:ext cx="2965315" cy="799199"/>
                  </a:xfrm>
                  <a:prstGeom prst="parallelogram">
                    <a:avLst>
                      <a:gd name="adj" fmla="val 50823"/>
                    </a:avLst>
                  </a:prstGeom>
                  <a:grpFill/>
                  <a:ln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050" dirty="0"/>
                  </a:p>
                </p:txBody>
              </p:sp>
              <p:sp>
                <p:nvSpPr>
                  <p:cNvPr id="77" name="Параллелограмм 76"/>
                  <p:cNvSpPr/>
                  <p:nvPr/>
                </p:nvSpPr>
                <p:spPr>
                  <a:xfrm rot="1592800" flipV="1">
                    <a:off x="1798489" y="4049647"/>
                    <a:ext cx="2967446" cy="799199"/>
                  </a:xfrm>
                  <a:prstGeom prst="parallelogram">
                    <a:avLst>
                      <a:gd name="adj" fmla="val 49716"/>
                    </a:avLst>
                  </a:prstGeom>
                  <a:grpFill/>
                  <a:ln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sp>
              <p:nvSpPr>
                <p:cNvPr id="75" name="Ромб 74"/>
                <p:cNvSpPr/>
                <p:nvPr/>
              </p:nvSpPr>
              <p:spPr>
                <a:xfrm>
                  <a:off x="2989440" y="998997"/>
                  <a:ext cx="2661611" cy="1325245"/>
                </a:xfrm>
                <a:prstGeom prst="diamond">
                  <a:avLst/>
                </a:prstGeom>
                <a:grp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grpSp>
            <p:nvGrpSpPr>
              <p:cNvPr id="78" name="Группа 77"/>
              <p:cNvGrpSpPr/>
              <p:nvPr/>
            </p:nvGrpSpPr>
            <p:grpSpPr>
              <a:xfrm>
                <a:off x="1601104" y="1582619"/>
                <a:ext cx="1595108" cy="1065970"/>
                <a:chOff x="3185042" y="333377"/>
                <a:chExt cx="2246052" cy="1500980"/>
              </a:xfrm>
              <a:solidFill>
                <a:srgbClr val="FA007D"/>
              </a:solidFill>
            </p:grpSpPr>
            <p:grpSp>
              <p:nvGrpSpPr>
                <p:cNvPr id="79" name="Группа 78"/>
                <p:cNvGrpSpPr/>
                <p:nvPr/>
              </p:nvGrpSpPr>
              <p:grpSpPr>
                <a:xfrm>
                  <a:off x="3185042" y="1034569"/>
                  <a:ext cx="2246052" cy="799788"/>
                  <a:chOff x="1836383" y="4039210"/>
                  <a:chExt cx="5008714" cy="799788"/>
                </a:xfrm>
                <a:grpFill/>
              </p:grpSpPr>
              <p:sp>
                <p:nvSpPr>
                  <p:cNvPr id="81" name="Параллелограмм 80"/>
                  <p:cNvSpPr/>
                  <p:nvPr/>
                </p:nvSpPr>
                <p:spPr>
                  <a:xfrm rot="20001283">
                    <a:off x="3786418" y="4039799"/>
                    <a:ext cx="3058679" cy="799199"/>
                  </a:xfrm>
                  <a:prstGeom prst="parallelogram">
                    <a:avLst>
                      <a:gd name="adj" fmla="val 50823"/>
                    </a:avLst>
                  </a:prstGeom>
                  <a:grpFill/>
                  <a:ln>
                    <a:solidFill>
                      <a:schemeClr val="bg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82" name="Параллелограмм 81"/>
                  <p:cNvSpPr/>
                  <p:nvPr/>
                </p:nvSpPr>
                <p:spPr>
                  <a:xfrm rot="1592800" flipV="1">
                    <a:off x="1836383" y="4039210"/>
                    <a:ext cx="3060277" cy="799199"/>
                  </a:xfrm>
                  <a:prstGeom prst="parallelogram">
                    <a:avLst>
                      <a:gd name="adj" fmla="val 49716"/>
                    </a:avLst>
                  </a:prstGeom>
                  <a:grpFill/>
                  <a:ln>
                    <a:solidFill>
                      <a:schemeClr val="bg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sp>
              <p:nvSpPr>
                <p:cNvPr id="80" name="Ромб 79"/>
                <p:cNvSpPr/>
                <p:nvPr/>
              </p:nvSpPr>
              <p:spPr>
                <a:xfrm>
                  <a:off x="3436309" y="333377"/>
                  <a:ext cx="1750390" cy="871538"/>
                </a:xfrm>
                <a:prstGeom prst="diamond">
                  <a:avLst/>
                </a:prstGeom>
                <a:grpFill/>
                <a:ln>
                  <a:solidFill>
                    <a:schemeClr val="bg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83" name="TextBox 82"/>
              <p:cNvSpPr txBox="1"/>
              <p:nvPr/>
            </p:nvSpPr>
            <p:spPr>
              <a:xfrm rot="19980591">
                <a:off x="2285293" y="5623917"/>
                <a:ext cx="2109305" cy="268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100" b="1" cap="all">
                    <a:solidFill>
                      <a:schemeClr val="bg1"/>
                    </a:solidFill>
                  </a:defRPr>
                </a:lvl1pPr>
              </a:lstStyle>
              <a:p>
                <a:r>
                  <a:rPr lang="ru-RU" dirty="0"/>
                  <a:t>Ит - Инфраструктура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 rot="19980591">
                <a:off x="2883856" y="4730643"/>
                <a:ext cx="65455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100" b="1" cap="all">
                    <a:solidFill>
                      <a:schemeClr val="bg1"/>
                    </a:solidFill>
                  </a:defRPr>
                </a:lvl1pPr>
              </a:lstStyle>
              <a:p>
                <a:r>
                  <a:rPr lang="ru-RU" dirty="0"/>
                  <a:t>Учёт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 rot="19980591">
                <a:off x="2477511" y="3820869"/>
                <a:ext cx="109546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100" b="1" cap="all">
                    <a:solidFill>
                      <a:schemeClr val="bg1"/>
                    </a:solidFill>
                  </a:defRPr>
                </a:lvl1pPr>
              </a:lstStyle>
              <a:p>
                <a:r>
                  <a:rPr lang="ru-RU" dirty="0"/>
                  <a:t>Бизнес-процессы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 rot="19980591">
                <a:off x="2270163" y="3089381"/>
                <a:ext cx="120299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cap="all" dirty="0">
                    <a:solidFill>
                      <a:schemeClr val="bg1"/>
                    </a:solidFill>
                  </a:rPr>
                  <a:t>интеграции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 rot="19980591">
                <a:off x="2235302" y="2187170"/>
                <a:ext cx="9530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b="1" cap="all" dirty="0">
                    <a:solidFill>
                      <a:schemeClr val="bg1"/>
                    </a:solidFill>
                  </a:rPr>
                  <a:t>Работа с данными</a:t>
                </a:r>
              </a:p>
            </p:txBody>
          </p:sp>
        </p:grpSp>
        <p:pic>
          <p:nvPicPr>
            <p:cNvPr id="13314" name="Picture 2" descr="https://toplogos.ru/images/logo-sportmaste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2488" y="5879180"/>
              <a:ext cx="2285151" cy="36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3" name="Google Shape;312;p13"/>
            <p:cNvSpPr txBox="1"/>
            <p:nvPr/>
          </p:nvSpPr>
          <p:spPr>
            <a:xfrm>
              <a:off x="4803056" y="5280061"/>
              <a:ext cx="26697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 b="1" dirty="0">
                  <a:latin typeface="Arial" panose="020B0604020202020204" pitchFamily="34" charset="0"/>
                  <a:cs typeface="Arial" panose="020B0604020202020204" pitchFamily="34" charset="0"/>
                  <a:sym typeface="Montserrat"/>
                </a:rPr>
                <a:t>Клиенты</a:t>
              </a:r>
              <a:endParaRPr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Google Shape;324;p13"/>
            <p:cNvSpPr/>
            <p:nvPr/>
          </p:nvSpPr>
          <p:spPr>
            <a:xfrm rot="8100000">
              <a:off x="5765648" y="5262353"/>
              <a:ext cx="274111" cy="240308"/>
            </a:xfrm>
            <a:custGeom>
              <a:avLst/>
              <a:gdLst/>
              <a:ahLst/>
              <a:cxnLst/>
              <a:rect l="l" t="t" r="r" b="b"/>
              <a:pathLst>
                <a:path w="220995" h="205803" extrusionOk="0">
                  <a:moveTo>
                    <a:pt x="135330" y="203505"/>
                  </a:moveTo>
                  <a:lnTo>
                    <a:pt x="211421" y="126393"/>
                  </a:lnTo>
                  <a:cubicBezTo>
                    <a:pt x="224188" y="113626"/>
                    <a:pt x="224188" y="92177"/>
                    <a:pt x="211421" y="79410"/>
                  </a:cubicBezTo>
                  <a:lnTo>
                    <a:pt x="134819" y="2298"/>
                  </a:lnTo>
                  <a:cubicBezTo>
                    <a:pt x="131755" y="-766"/>
                    <a:pt x="127159" y="-766"/>
                    <a:pt x="124095" y="2298"/>
                  </a:cubicBezTo>
                  <a:cubicBezTo>
                    <a:pt x="122563" y="3830"/>
                    <a:pt x="122052" y="5872"/>
                    <a:pt x="122052" y="7915"/>
                  </a:cubicBezTo>
                  <a:cubicBezTo>
                    <a:pt x="122052" y="9958"/>
                    <a:pt x="122563" y="12001"/>
                    <a:pt x="124095" y="13533"/>
                  </a:cubicBezTo>
                  <a:lnTo>
                    <a:pt x="200697" y="90646"/>
                  </a:lnTo>
                  <a:cubicBezTo>
                    <a:pt x="202229" y="92177"/>
                    <a:pt x="203250" y="95241"/>
                    <a:pt x="204271" y="95241"/>
                  </a:cubicBezTo>
                  <a:lnTo>
                    <a:pt x="7660" y="95241"/>
                  </a:lnTo>
                  <a:cubicBezTo>
                    <a:pt x="3575" y="95241"/>
                    <a:pt x="0" y="98816"/>
                    <a:pt x="0" y="102901"/>
                  </a:cubicBezTo>
                  <a:cubicBezTo>
                    <a:pt x="0" y="106987"/>
                    <a:pt x="3575" y="110562"/>
                    <a:pt x="7660" y="110562"/>
                  </a:cubicBezTo>
                  <a:lnTo>
                    <a:pt x="204782" y="110562"/>
                  </a:lnTo>
                  <a:cubicBezTo>
                    <a:pt x="203761" y="110562"/>
                    <a:pt x="202739" y="114137"/>
                    <a:pt x="201207" y="115668"/>
                  </a:cubicBezTo>
                  <a:lnTo>
                    <a:pt x="125116" y="192781"/>
                  </a:lnTo>
                  <a:cubicBezTo>
                    <a:pt x="122052" y="195845"/>
                    <a:pt x="122052" y="200442"/>
                    <a:pt x="125116" y="203505"/>
                  </a:cubicBezTo>
                  <a:cubicBezTo>
                    <a:pt x="127159" y="206569"/>
                    <a:pt x="132266" y="206569"/>
                    <a:pt x="135330" y="203505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324;p13"/>
            <p:cNvSpPr/>
            <p:nvPr/>
          </p:nvSpPr>
          <p:spPr>
            <a:xfrm rot="8100000">
              <a:off x="5805680" y="1497145"/>
              <a:ext cx="274111" cy="218462"/>
            </a:xfrm>
            <a:custGeom>
              <a:avLst/>
              <a:gdLst/>
              <a:ahLst/>
              <a:cxnLst/>
              <a:rect l="l" t="t" r="r" b="b"/>
              <a:pathLst>
                <a:path w="220995" h="205803" extrusionOk="0">
                  <a:moveTo>
                    <a:pt x="135330" y="203505"/>
                  </a:moveTo>
                  <a:lnTo>
                    <a:pt x="211421" y="126393"/>
                  </a:lnTo>
                  <a:cubicBezTo>
                    <a:pt x="224188" y="113626"/>
                    <a:pt x="224188" y="92177"/>
                    <a:pt x="211421" y="79410"/>
                  </a:cubicBezTo>
                  <a:lnTo>
                    <a:pt x="134819" y="2298"/>
                  </a:lnTo>
                  <a:cubicBezTo>
                    <a:pt x="131755" y="-766"/>
                    <a:pt x="127159" y="-766"/>
                    <a:pt x="124095" y="2298"/>
                  </a:cubicBezTo>
                  <a:cubicBezTo>
                    <a:pt x="122563" y="3830"/>
                    <a:pt x="122052" y="5872"/>
                    <a:pt x="122052" y="7915"/>
                  </a:cubicBezTo>
                  <a:cubicBezTo>
                    <a:pt x="122052" y="9958"/>
                    <a:pt x="122563" y="12001"/>
                    <a:pt x="124095" y="13533"/>
                  </a:cubicBezTo>
                  <a:lnTo>
                    <a:pt x="200697" y="90646"/>
                  </a:lnTo>
                  <a:cubicBezTo>
                    <a:pt x="202229" y="92177"/>
                    <a:pt x="203250" y="95241"/>
                    <a:pt x="204271" y="95241"/>
                  </a:cubicBezTo>
                  <a:lnTo>
                    <a:pt x="7660" y="95241"/>
                  </a:lnTo>
                  <a:cubicBezTo>
                    <a:pt x="3575" y="95241"/>
                    <a:pt x="0" y="98816"/>
                    <a:pt x="0" y="102901"/>
                  </a:cubicBezTo>
                  <a:cubicBezTo>
                    <a:pt x="0" y="106987"/>
                    <a:pt x="3575" y="110562"/>
                    <a:pt x="7660" y="110562"/>
                  </a:cubicBezTo>
                  <a:lnTo>
                    <a:pt x="204782" y="110562"/>
                  </a:lnTo>
                  <a:cubicBezTo>
                    <a:pt x="203761" y="110562"/>
                    <a:pt x="202739" y="114137"/>
                    <a:pt x="201207" y="115668"/>
                  </a:cubicBezTo>
                  <a:lnTo>
                    <a:pt x="125116" y="192781"/>
                  </a:lnTo>
                  <a:cubicBezTo>
                    <a:pt x="122052" y="195845"/>
                    <a:pt x="122052" y="200442"/>
                    <a:pt x="125116" y="203505"/>
                  </a:cubicBezTo>
                  <a:cubicBezTo>
                    <a:pt x="127159" y="206569"/>
                    <a:pt x="132266" y="206569"/>
                    <a:pt x="135330" y="203505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312;p13"/>
            <p:cNvSpPr txBox="1"/>
            <p:nvPr/>
          </p:nvSpPr>
          <p:spPr>
            <a:xfrm>
              <a:off x="4765087" y="1524781"/>
              <a:ext cx="1003497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 b="1" dirty="0">
                  <a:latin typeface="Arial" panose="020B0604020202020204" pitchFamily="34" charset="0"/>
                  <a:cs typeface="Arial" panose="020B0604020202020204" pitchFamily="34" charset="0"/>
                  <a:sym typeface="Montserrat"/>
                </a:rPr>
                <a:t>Вендоры</a:t>
              </a:r>
              <a:endParaRPr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8" name="Picture 4" descr="https://filearchive.cnews.ru/img/cnews/2021/10/19/logos/29/299a1af0e16243d216b8db59470748e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688" y="5752788"/>
              <a:ext cx="940380" cy="511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s://upload.wikimedia.org/wikipedia/commons/thumb/7/7c/VTB_Logo_2018.svg/2560px-VTB_Logo_2018.sv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8128" y="5838100"/>
              <a:ext cx="1201128" cy="430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9" name="Группа 48"/>
            <p:cNvGrpSpPr/>
            <p:nvPr/>
          </p:nvGrpSpPr>
          <p:grpSpPr>
            <a:xfrm>
              <a:off x="4765087" y="1738754"/>
              <a:ext cx="6097635" cy="522712"/>
              <a:chOff x="4881259" y="1264582"/>
              <a:chExt cx="6097635" cy="522712"/>
            </a:xfrm>
          </p:grpSpPr>
          <p:pic>
            <p:nvPicPr>
              <p:cNvPr id="50" name="Рисунок 49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4" t="16084" r="4340" b="13804"/>
              <a:stretch/>
            </p:blipFill>
            <p:spPr>
              <a:xfrm>
                <a:off x="10158367" y="1264582"/>
                <a:ext cx="820527" cy="405369"/>
              </a:xfrm>
              <a:prstGeom prst="rect">
                <a:avLst/>
              </a:prstGeom>
            </p:spPr>
          </p:pic>
          <p:pic>
            <p:nvPicPr>
              <p:cNvPr id="51" name="Рисунок 50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10" t="34484" r="5234" b="27880"/>
              <a:stretch/>
            </p:blipFill>
            <p:spPr>
              <a:xfrm>
                <a:off x="8915443" y="1449511"/>
                <a:ext cx="1038839" cy="269977"/>
              </a:xfrm>
              <a:prstGeom prst="rect">
                <a:avLst/>
              </a:prstGeom>
            </p:spPr>
          </p:pic>
          <p:pic>
            <p:nvPicPr>
              <p:cNvPr id="52" name="Рисунок 51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464"/>
              <a:stretch/>
            </p:blipFill>
            <p:spPr>
              <a:xfrm>
                <a:off x="7682127" y="1467929"/>
                <a:ext cx="1029231" cy="319365"/>
              </a:xfrm>
              <a:prstGeom prst="rect">
                <a:avLst/>
              </a:prstGeom>
            </p:spPr>
          </p:pic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1259" y="1504632"/>
                <a:ext cx="1406699" cy="159735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0420" y="1465037"/>
                <a:ext cx="974369" cy="238925"/>
              </a:xfrm>
              <a:prstGeom prst="rect">
                <a:avLst/>
              </a:prstGeom>
            </p:spPr>
          </p:pic>
        </p:grpSp>
      </p:grpSp>
      <p:sp>
        <p:nvSpPr>
          <p:cNvPr id="53" name="Google Shape;96;p8"/>
          <p:cNvSpPr txBox="1"/>
          <p:nvPr/>
        </p:nvSpPr>
        <p:spPr>
          <a:xfrm>
            <a:off x="519095" y="915133"/>
            <a:ext cx="832369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buClr>
                <a:srgbClr val="000000"/>
              </a:buClr>
              <a:buSzPts val="1100"/>
            </a:pPr>
            <a:r>
              <a:rPr lang="ru-RU" sz="3200" b="1" kern="0" dirty="0" smtClean="0">
                <a:solidFill>
                  <a:srgbClr val="000000"/>
                </a:solidFill>
                <a:ea typeface="Montserrat Medium"/>
                <a:cs typeface="Montserrat Medium"/>
                <a:sym typeface="Montserrat Medium"/>
              </a:rPr>
              <a:t>Работа с данными</a:t>
            </a:r>
            <a:endParaRPr sz="3200" b="1" kern="0" dirty="0">
              <a:solidFill>
                <a:srgbClr val="000000"/>
              </a:solidFill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6920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383;p14">
            <a:hlinkClick r:id="rId3"/>
          </p:cNvPr>
          <p:cNvSpPr/>
          <p:nvPr/>
        </p:nvSpPr>
        <p:spPr>
          <a:xfrm>
            <a:off x="7632989" y="5798753"/>
            <a:ext cx="3545442" cy="36921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383;p14">
            <a:hlinkClick r:id="rId3"/>
          </p:cNvPr>
          <p:cNvSpPr/>
          <p:nvPr/>
        </p:nvSpPr>
        <p:spPr>
          <a:xfrm>
            <a:off x="300894" y="1402704"/>
            <a:ext cx="3873790" cy="36921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08" name="Прямая соединительная линия 107"/>
          <p:cNvCxnSpPr/>
          <p:nvPr/>
        </p:nvCxnSpPr>
        <p:spPr>
          <a:xfrm flipV="1">
            <a:off x="1028915" y="4830791"/>
            <a:ext cx="10605185" cy="68696"/>
          </a:xfrm>
          <a:prstGeom prst="line">
            <a:avLst/>
          </a:prstGeom>
          <a:ln>
            <a:solidFill>
              <a:srgbClr val="20C4B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flipV="1">
            <a:off x="1015966" y="5724548"/>
            <a:ext cx="10618134" cy="22533"/>
          </a:xfrm>
          <a:prstGeom prst="line">
            <a:avLst/>
          </a:prstGeom>
          <a:ln>
            <a:solidFill>
              <a:srgbClr val="20C4B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flipV="1">
            <a:off x="1028915" y="4112346"/>
            <a:ext cx="10605185" cy="41036"/>
          </a:xfrm>
          <a:prstGeom prst="line">
            <a:avLst/>
          </a:prstGeom>
          <a:ln>
            <a:solidFill>
              <a:srgbClr val="20C4B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Рисунок 1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26" y="4384681"/>
            <a:ext cx="919362" cy="303850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89" b="24074"/>
          <a:stretch/>
        </p:blipFill>
        <p:spPr>
          <a:xfrm>
            <a:off x="1100424" y="4376294"/>
            <a:ext cx="616144" cy="320623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24" y="3504509"/>
            <a:ext cx="867877" cy="198889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45" y="3786622"/>
            <a:ext cx="859643" cy="284113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" t="14866" r="3333" b="15825"/>
          <a:stretch/>
        </p:blipFill>
        <p:spPr>
          <a:xfrm>
            <a:off x="3340830" y="3812081"/>
            <a:ext cx="661903" cy="252438"/>
          </a:xfrm>
          <a:prstGeom prst="rect">
            <a:avLst/>
          </a:prstGeom>
        </p:spPr>
      </p:pic>
      <p:pic>
        <p:nvPicPr>
          <p:cNvPr id="121" name="Рисунок 1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24" y="3796380"/>
            <a:ext cx="456385" cy="319469"/>
          </a:xfrm>
          <a:prstGeom prst="rect">
            <a:avLst/>
          </a:prstGeom>
        </p:spPr>
      </p:pic>
      <p:pic>
        <p:nvPicPr>
          <p:cNvPr id="122" name="Рисунок 1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302" y="3523706"/>
            <a:ext cx="750618" cy="172754"/>
          </a:xfrm>
          <a:prstGeom prst="rect">
            <a:avLst/>
          </a:prstGeom>
        </p:spPr>
      </p:pic>
      <p:pic>
        <p:nvPicPr>
          <p:cNvPr id="123" name="Рисунок 1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53"/>
          <a:stretch/>
        </p:blipFill>
        <p:spPr>
          <a:xfrm>
            <a:off x="1675252" y="3814097"/>
            <a:ext cx="600738" cy="220107"/>
          </a:xfrm>
          <a:prstGeom prst="rect">
            <a:avLst/>
          </a:prstGeom>
        </p:spPr>
      </p:pic>
      <p:pic>
        <p:nvPicPr>
          <p:cNvPr id="124" name="Рисунок 1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11" y="3533345"/>
            <a:ext cx="711601" cy="163115"/>
          </a:xfrm>
          <a:prstGeom prst="rect">
            <a:avLst/>
          </a:prstGeom>
        </p:spPr>
      </p:pic>
      <p:pic>
        <p:nvPicPr>
          <p:cNvPr id="127" name="Рисунок 1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050" y="2910298"/>
            <a:ext cx="558287" cy="273670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67" y="2915460"/>
            <a:ext cx="652640" cy="263346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611" y="4397710"/>
            <a:ext cx="840271" cy="243431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24" y="2232239"/>
            <a:ext cx="704940" cy="218275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8" t="17991" r="17753" b="22401"/>
          <a:stretch/>
        </p:blipFill>
        <p:spPr>
          <a:xfrm>
            <a:off x="1871889" y="2194682"/>
            <a:ext cx="1333267" cy="293389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984" y="2187688"/>
            <a:ext cx="1159036" cy="307376"/>
          </a:xfrm>
          <a:prstGeom prst="rect">
            <a:avLst/>
          </a:prstGeom>
        </p:spPr>
      </p:pic>
      <p:cxnSp>
        <p:nvCxnSpPr>
          <p:cNvPr id="140" name="Прямая соединительная линия 139"/>
          <p:cNvCxnSpPr/>
          <p:nvPr/>
        </p:nvCxnSpPr>
        <p:spPr>
          <a:xfrm>
            <a:off x="1028915" y="2609424"/>
            <a:ext cx="10605185" cy="15748"/>
          </a:xfrm>
          <a:prstGeom prst="line">
            <a:avLst/>
          </a:prstGeom>
          <a:ln>
            <a:solidFill>
              <a:srgbClr val="20C4B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300894" y="1463557"/>
            <a:ext cx="210235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0984"/>
                </a:solidFill>
              </a:rPr>
              <a:t>Иностранное ПО</a:t>
            </a:r>
          </a:p>
        </p:txBody>
      </p:sp>
      <p:cxnSp>
        <p:nvCxnSpPr>
          <p:cNvPr id="142" name="Прямая соединительная линия 141"/>
          <p:cNvCxnSpPr/>
          <p:nvPr/>
        </p:nvCxnSpPr>
        <p:spPr>
          <a:xfrm>
            <a:off x="1028915" y="3388470"/>
            <a:ext cx="10605185" cy="12561"/>
          </a:xfrm>
          <a:prstGeom prst="line">
            <a:avLst/>
          </a:prstGeom>
          <a:ln>
            <a:solidFill>
              <a:srgbClr val="20C4B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" name="Рисунок 14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40" y="5213016"/>
            <a:ext cx="954561" cy="327718"/>
          </a:xfrm>
          <a:prstGeom prst="rect">
            <a:avLst/>
          </a:prstGeom>
        </p:spPr>
      </p:pic>
      <p:pic>
        <p:nvPicPr>
          <p:cNvPr id="144" name="Рисунок 14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24" y="5056314"/>
            <a:ext cx="1053057" cy="230184"/>
          </a:xfrm>
          <a:prstGeom prst="rect">
            <a:avLst/>
          </a:prstGeom>
        </p:spPr>
      </p:pic>
      <p:pic>
        <p:nvPicPr>
          <p:cNvPr id="145" name="Рисунок 14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24" y="5323605"/>
            <a:ext cx="1109711" cy="282613"/>
          </a:xfrm>
          <a:prstGeom prst="rect">
            <a:avLst/>
          </a:prstGeom>
        </p:spPr>
      </p:pic>
      <p:pic>
        <p:nvPicPr>
          <p:cNvPr id="146" name="Рисунок 14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037" y="2899284"/>
            <a:ext cx="852011" cy="295698"/>
          </a:xfrm>
          <a:prstGeom prst="rect">
            <a:avLst/>
          </a:prstGeom>
        </p:spPr>
      </p:pic>
      <p:sp>
        <p:nvSpPr>
          <p:cNvPr id="150" name="Google Shape;383;p14">
            <a:hlinkClick r:id="rId3"/>
          </p:cNvPr>
          <p:cNvSpPr/>
          <p:nvPr/>
        </p:nvSpPr>
        <p:spPr>
          <a:xfrm>
            <a:off x="7303545" y="1456320"/>
            <a:ext cx="4004113" cy="36921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383;p14">
            <a:hlinkClick r:id="rId3"/>
          </p:cNvPr>
          <p:cNvSpPr/>
          <p:nvPr/>
        </p:nvSpPr>
        <p:spPr>
          <a:xfrm>
            <a:off x="7502156" y="5791637"/>
            <a:ext cx="3970987" cy="36921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TextBox 151"/>
          <p:cNvSpPr txBox="1"/>
          <p:nvPr/>
        </p:nvSpPr>
        <p:spPr>
          <a:xfrm>
            <a:off x="2335803" y="1452579"/>
            <a:ext cx="199433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600" b="1" dirty="0"/>
              <a:t>2022 год – 80%</a:t>
            </a:r>
          </a:p>
        </p:txBody>
      </p:sp>
      <p:grpSp>
        <p:nvGrpSpPr>
          <p:cNvPr id="153" name="Группа 152"/>
          <p:cNvGrpSpPr/>
          <p:nvPr/>
        </p:nvGrpSpPr>
        <p:grpSpPr>
          <a:xfrm>
            <a:off x="161645" y="5838717"/>
            <a:ext cx="3856169" cy="369210"/>
            <a:chOff x="301341" y="5473214"/>
            <a:chExt cx="3856169" cy="369210"/>
          </a:xfrm>
        </p:grpSpPr>
        <p:sp>
          <p:nvSpPr>
            <p:cNvPr id="154" name="Google Shape;383;p14">
              <a:hlinkClick r:id="rId3"/>
            </p:cNvPr>
            <p:cNvSpPr/>
            <p:nvPr/>
          </p:nvSpPr>
          <p:spPr>
            <a:xfrm>
              <a:off x="463680" y="5473214"/>
              <a:ext cx="3545442" cy="36921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301341" y="5525184"/>
              <a:ext cx="2402088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FF0984"/>
                  </a:solidFill>
                </a:rPr>
                <a:t>Иностранное ПО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2507861" y="5534030"/>
              <a:ext cx="164964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ru-RU" sz="1600" b="1" dirty="0"/>
                <a:t>2024 год – 20%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0" y="1259673"/>
            <a:ext cx="12181102" cy="5400726"/>
            <a:chOff x="0" y="1259673"/>
            <a:chExt cx="12181102" cy="540072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1395606" y="5002421"/>
              <a:ext cx="643094" cy="16579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0" y="1259673"/>
              <a:ext cx="5360589" cy="5017008"/>
            </a:xfrm>
            <a:prstGeom prst="rect">
              <a:avLst/>
            </a:prstGeom>
            <a:solidFill>
              <a:srgbClr val="FA007D">
                <a:alpha val="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Arial"/>
              </a:endParaRPr>
            </a:p>
          </p:txBody>
        </p:sp>
        <p:sp>
          <p:nvSpPr>
            <p:cNvPr id="169" name="Прямоугольник 168"/>
            <p:cNvSpPr/>
            <p:nvPr/>
          </p:nvSpPr>
          <p:spPr>
            <a:xfrm>
              <a:off x="5365420" y="1261362"/>
              <a:ext cx="6815682" cy="5017008"/>
            </a:xfrm>
            <a:prstGeom prst="rect">
              <a:avLst/>
            </a:prstGeom>
            <a:solidFill>
              <a:srgbClr val="20C4B2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70" name="Группа 169"/>
          <p:cNvGrpSpPr/>
          <p:nvPr/>
        </p:nvGrpSpPr>
        <p:grpSpPr>
          <a:xfrm>
            <a:off x="7782439" y="1400299"/>
            <a:ext cx="4230599" cy="369210"/>
            <a:chOff x="7794699" y="1072358"/>
            <a:chExt cx="4230599" cy="369210"/>
          </a:xfrm>
        </p:grpSpPr>
        <p:sp>
          <p:nvSpPr>
            <p:cNvPr id="171" name="Google Shape;383;p14">
              <a:hlinkClick r:id="rId3"/>
            </p:cNvPr>
            <p:cNvSpPr/>
            <p:nvPr/>
          </p:nvSpPr>
          <p:spPr>
            <a:xfrm>
              <a:off x="7981807" y="1072358"/>
              <a:ext cx="3873790" cy="36921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10030967" y="1106063"/>
              <a:ext cx="1994331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ru-RU" sz="1600" b="1" dirty="0"/>
                <a:t>2022 год – 20%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7794699" y="1117437"/>
              <a:ext cx="2198241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20C4B2"/>
                  </a:solidFill>
                </a:rPr>
                <a:t>Российское ПО</a:t>
              </a:r>
            </a:p>
          </p:txBody>
        </p:sp>
      </p:grpSp>
      <p:grpSp>
        <p:nvGrpSpPr>
          <p:cNvPr id="174" name="Группа 173"/>
          <p:cNvGrpSpPr/>
          <p:nvPr/>
        </p:nvGrpSpPr>
        <p:grpSpPr>
          <a:xfrm>
            <a:off x="3176391" y="1688777"/>
            <a:ext cx="4371432" cy="4433729"/>
            <a:chOff x="3404687" y="1370354"/>
            <a:chExt cx="4371432" cy="4433729"/>
          </a:xfrm>
        </p:grpSpPr>
        <p:grpSp>
          <p:nvGrpSpPr>
            <p:cNvPr id="175" name="Группа 174"/>
            <p:cNvGrpSpPr/>
            <p:nvPr/>
          </p:nvGrpSpPr>
          <p:grpSpPr>
            <a:xfrm>
              <a:off x="3404687" y="3758767"/>
              <a:ext cx="4371432" cy="2045316"/>
              <a:chOff x="1234398" y="2965817"/>
              <a:chExt cx="6155360" cy="2879984"/>
            </a:xfrm>
            <a:solidFill>
              <a:srgbClr val="FA007D"/>
            </a:solidFill>
          </p:grpSpPr>
          <p:sp>
            <p:nvSpPr>
              <p:cNvPr id="200" name="Ромб 199"/>
              <p:cNvSpPr/>
              <p:nvPr/>
            </p:nvSpPr>
            <p:spPr>
              <a:xfrm>
                <a:off x="1590676" y="2965817"/>
                <a:ext cx="5436065" cy="2704984"/>
              </a:xfrm>
              <a:prstGeom prst="diamond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201" name="Группа 200"/>
              <p:cNvGrpSpPr/>
              <p:nvPr/>
            </p:nvGrpSpPr>
            <p:grpSpPr>
              <a:xfrm>
                <a:off x="1234398" y="5043953"/>
                <a:ext cx="6155360" cy="801848"/>
                <a:chOff x="1760028" y="4042074"/>
                <a:chExt cx="5148968" cy="801848"/>
              </a:xfrm>
              <a:grpFill/>
            </p:grpSpPr>
            <p:sp>
              <p:nvSpPr>
                <p:cNvPr id="202" name="Параллелограмм 201"/>
                <p:cNvSpPr/>
                <p:nvPr/>
              </p:nvSpPr>
              <p:spPr>
                <a:xfrm rot="20001283">
                  <a:off x="4029424" y="4044723"/>
                  <a:ext cx="2879572" cy="799199"/>
                </a:xfrm>
                <a:prstGeom prst="parallelogram">
                  <a:avLst>
                    <a:gd name="adj" fmla="val 50823"/>
                  </a:avLst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200" b="1" dirty="0"/>
                    <a:t>ИТ инфраструктура</a:t>
                  </a:r>
                </a:p>
              </p:txBody>
            </p:sp>
            <p:sp>
              <p:nvSpPr>
                <p:cNvPr id="203" name="Параллелограмм 202"/>
                <p:cNvSpPr/>
                <p:nvPr/>
              </p:nvSpPr>
              <p:spPr>
                <a:xfrm rot="1592800" flipV="1">
                  <a:off x="1760028" y="4042074"/>
                  <a:ext cx="2880000" cy="800806"/>
                </a:xfrm>
                <a:prstGeom prst="parallelogram">
                  <a:avLst>
                    <a:gd name="adj" fmla="val 49716"/>
                  </a:avLst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</p:grpSp>
        <p:grpSp>
          <p:nvGrpSpPr>
            <p:cNvPr id="176" name="Группа 175"/>
            <p:cNvGrpSpPr/>
            <p:nvPr/>
          </p:nvGrpSpPr>
          <p:grpSpPr>
            <a:xfrm>
              <a:off x="3784957" y="3179114"/>
              <a:ext cx="3620415" cy="1781439"/>
              <a:chOff x="1775961" y="2355712"/>
              <a:chExt cx="5097864" cy="2508423"/>
            </a:xfrm>
            <a:solidFill>
              <a:srgbClr val="FA007D"/>
            </a:solidFill>
          </p:grpSpPr>
          <p:sp>
            <p:nvSpPr>
              <p:cNvPr id="196" name="Ромб 195"/>
              <p:cNvSpPr/>
              <p:nvPr/>
            </p:nvSpPr>
            <p:spPr>
              <a:xfrm>
                <a:off x="2116908" y="2355712"/>
                <a:ext cx="4421051" cy="2199914"/>
              </a:xfrm>
              <a:prstGeom prst="diamond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197" name="Группа 196"/>
              <p:cNvGrpSpPr/>
              <p:nvPr/>
            </p:nvGrpSpPr>
            <p:grpSpPr>
              <a:xfrm>
                <a:off x="1775961" y="4063098"/>
                <a:ext cx="5097864" cy="801037"/>
                <a:chOff x="1775961" y="4063098"/>
                <a:chExt cx="5097864" cy="801037"/>
              </a:xfrm>
              <a:grpFill/>
            </p:grpSpPr>
            <p:sp>
              <p:nvSpPr>
                <p:cNvPr id="198" name="Параллелограмм 197"/>
                <p:cNvSpPr/>
                <p:nvPr/>
              </p:nvSpPr>
              <p:spPr>
                <a:xfrm rot="20001283">
                  <a:off x="3994252" y="4063098"/>
                  <a:ext cx="2879573" cy="799199"/>
                </a:xfrm>
                <a:prstGeom prst="parallelogram">
                  <a:avLst>
                    <a:gd name="adj" fmla="val 50823"/>
                  </a:avLst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/>
                </a:p>
              </p:txBody>
            </p:sp>
            <p:sp>
              <p:nvSpPr>
                <p:cNvPr id="199" name="Параллелограмм 198"/>
                <p:cNvSpPr/>
                <p:nvPr/>
              </p:nvSpPr>
              <p:spPr>
                <a:xfrm rot="1592800" flipV="1">
                  <a:off x="1775961" y="4063329"/>
                  <a:ext cx="2880000" cy="800806"/>
                </a:xfrm>
                <a:prstGeom prst="parallelogram">
                  <a:avLst>
                    <a:gd name="adj" fmla="val 49716"/>
                  </a:avLst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</p:grpSp>
        <p:grpSp>
          <p:nvGrpSpPr>
            <p:cNvPr id="177" name="Группа 176"/>
            <p:cNvGrpSpPr/>
            <p:nvPr/>
          </p:nvGrpSpPr>
          <p:grpSpPr>
            <a:xfrm>
              <a:off x="4111359" y="2587644"/>
              <a:ext cx="2975738" cy="1544097"/>
              <a:chOff x="2233471" y="1669387"/>
              <a:chExt cx="4190101" cy="2174223"/>
            </a:xfrm>
            <a:solidFill>
              <a:srgbClr val="FA007D"/>
            </a:solidFill>
          </p:grpSpPr>
          <p:sp>
            <p:nvSpPr>
              <p:cNvPr id="192" name="Ромб 191"/>
              <p:cNvSpPr/>
              <p:nvPr/>
            </p:nvSpPr>
            <p:spPr>
              <a:xfrm>
                <a:off x="2528620" y="1669387"/>
                <a:ext cx="3567600" cy="1776348"/>
              </a:xfrm>
              <a:prstGeom prst="diamond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193" name="Группа 192"/>
              <p:cNvGrpSpPr/>
              <p:nvPr/>
            </p:nvGrpSpPr>
            <p:grpSpPr>
              <a:xfrm>
                <a:off x="2233471" y="3040324"/>
                <a:ext cx="4190101" cy="803286"/>
                <a:chOff x="1798116" y="4078294"/>
                <a:chExt cx="5081864" cy="803286"/>
              </a:xfrm>
              <a:grpFill/>
            </p:grpSpPr>
            <p:sp>
              <p:nvSpPr>
                <p:cNvPr id="194" name="Параллелограмм 193"/>
                <p:cNvSpPr/>
                <p:nvPr/>
              </p:nvSpPr>
              <p:spPr>
                <a:xfrm rot="20001283">
                  <a:off x="3966173" y="4078294"/>
                  <a:ext cx="2913807" cy="799198"/>
                </a:xfrm>
                <a:prstGeom prst="parallelogram">
                  <a:avLst>
                    <a:gd name="adj" fmla="val 50823"/>
                  </a:avLst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/>
                </a:p>
              </p:txBody>
            </p:sp>
            <p:sp>
              <p:nvSpPr>
                <p:cNvPr id="195" name="Параллелограмм 194"/>
                <p:cNvSpPr/>
                <p:nvPr/>
              </p:nvSpPr>
              <p:spPr>
                <a:xfrm rot="1592800" flipV="1">
                  <a:off x="1798116" y="4080775"/>
                  <a:ext cx="2912238" cy="800805"/>
                </a:xfrm>
                <a:prstGeom prst="parallelogram">
                  <a:avLst>
                    <a:gd name="adj" fmla="val 49716"/>
                  </a:avLst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</p:grpSp>
        <p:grpSp>
          <p:nvGrpSpPr>
            <p:cNvPr id="178" name="Группа 177"/>
            <p:cNvGrpSpPr/>
            <p:nvPr/>
          </p:nvGrpSpPr>
          <p:grpSpPr>
            <a:xfrm>
              <a:off x="4458742" y="1968127"/>
              <a:ext cx="2275226" cy="1310213"/>
              <a:chOff x="2717440" y="998997"/>
              <a:chExt cx="3203718" cy="1844896"/>
            </a:xfrm>
            <a:solidFill>
              <a:srgbClr val="FA007D"/>
            </a:solidFill>
          </p:grpSpPr>
          <p:grpSp>
            <p:nvGrpSpPr>
              <p:cNvPr id="188" name="Группа 187"/>
              <p:cNvGrpSpPr/>
              <p:nvPr/>
            </p:nvGrpSpPr>
            <p:grpSpPr>
              <a:xfrm>
                <a:off x="2717440" y="2043149"/>
                <a:ext cx="3203718" cy="800744"/>
                <a:chOff x="1798489" y="4049647"/>
                <a:chExt cx="5055360" cy="800744"/>
              </a:xfrm>
              <a:grpFill/>
            </p:grpSpPr>
            <p:sp>
              <p:nvSpPr>
                <p:cNvPr id="190" name="Параллелограмм 189"/>
                <p:cNvSpPr/>
                <p:nvPr/>
              </p:nvSpPr>
              <p:spPr>
                <a:xfrm rot="20001283">
                  <a:off x="3888534" y="4051192"/>
                  <a:ext cx="2965315" cy="799199"/>
                </a:xfrm>
                <a:prstGeom prst="parallelogram">
                  <a:avLst>
                    <a:gd name="adj" fmla="val 50823"/>
                  </a:avLst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50" dirty="0"/>
                </a:p>
              </p:txBody>
            </p:sp>
            <p:sp>
              <p:nvSpPr>
                <p:cNvPr id="191" name="Параллелограмм 190"/>
                <p:cNvSpPr/>
                <p:nvPr/>
              </p:nvSpPr>
              <p:spPr>
                <a:xfrm rot="1592800" flipV="1">
                  <a:off x="1798489" y="4049647"/>
                  <a:ext cx="2967446" cy="799199"/>
                </a:xfrm>
                <a:prstGeom prst="parallelogram">
                  <a:avLst>
                    <a:gd name="adj" fmla="val 49716"/>
                  </a:avLst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189" name="Ромб 188"/>
              <p:cNvSpPr/>
              <p:nvPr/>
            </p:nvSpPr>
            <p:spPr>
              <a:xfrm>
                <a:off x="2989440" y="998997"/>
                <a:ext cx="2661611" cy="1325245"/>
              </a:xfrm>
              <a:prstGeom prst="diamond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79" name="Группа 178"/>
            <p:cNvGrpSpPr/>
            <p:nvPr/>
          </p:nvGrpSpPr>
          <p:grpSpPr>
            <a:xfrm>
              <a:off x="4797611" y="1370354"/>
              <a:ext cx="1595108" cy="1065970"/>
              <a:chOff x="3185042" y="333377"/>
              <a:chExt cx="2246052" cy="1500980"/>
            </a:xfrm>
            <a:solidFill>
              <a:srgbClr val="FA007D"/>
            </a:solidFill>
          </p:grpSpPr>
          <p:grpSp>
            <p:nvGrpSpPr>
              <p:cNvPr id="184" name="Группа 183"/>
              <p:cNvGrpSpPr/>
              <p:nvPr/>
            </p:nvGrpSpPr>
            <p:grpSpPr>
              <a:xfrm>
                <a:off x="3185042" y="1034569"/>
                <a:ext cx="2246052" cy="799788"/>
                <a:chOff x="1836383" y="4039210"/>
                <a:chExt cx="5008714" cy="799788"/>
              </a:xfrm>
              <a:grpFill/>
            </p:grpSpPr>
            <p:sp>
              <p:nvSpPr>
                <p:cNvPr id="186" name="Параллелограмм 185"/>
                <p:cNvSpPr/>
                <p:nvPr/>
              </p:nvSpPr>
              <p:spPr>
                <a:xfrm rot="20001283">
                  <a:off x="3786418" y="4039799"/>
                  <a:ext cx="3058679" cy="799199"/>
                </a:xfrm>
                <a:prstGeom prst="parallelogram">
                  <a:avLst>
                    <a:gd name="adj" fmla="val 50823"/>
                  </a:avLst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187" name="Параллелограмм 186"/>
                <p:cNvSpPr/>
                <p:nvPr/>
              </p:nvSpPr>
              <p:spPr>
                <a:xfrm rot="1592800" flipV="1">
                  <a:off x="1836383" y="4039210"/>
                  <a:ext cx="3060277" cy="799199"/>
                </a:xfrm>
                <a:prstGeom prst="parallelogram">
                  <a:avLst>
                    <a:gd name="adj" fmla="val 49716"/>
                  </a:avLst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185" name="Ромб 184"/>
              <p:cNvSpPr/>
              <p:nvPr/>
            </p:nvSpPr>
            <p:spPr>
              <a:xfrm>
                <a:off x="3436309" y="333377"/>
                <a:ext cx="1750390" cy="871538"/>
              </a:xfrm>
              <a:prstGeom prst="diamond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80" name="TextBox 179"/>
            <p:cNvSpPr txBox="1"/>
            <p:nvPr/>
          </p:nvSpPr>
          <p:spPr>
            <a:xfrm rot="19980591">
              <a:off x="6080363" y="4518378"/>
              <a:ext cx="6545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00" b="1" cap="all">
                  <a:solidFill>
                    <a:schemeClr val="bg1"/>
                  </a:solidFill>
                </a:defRPr>
              </a:lvl1pPr>
            </a:lstStyle>
            <a:p>
              <a:r>
                <a:rPr lang="ru-RU" dirty="0"/>
                <a:t>Учёт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 rot="19980591">
              <a:off x="5674018" y="3608604"/>
              <a:ext cx="109546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00" b="1" cap="all">
                  <a:solidFill>
                    <a:schemeClr val="bg1"/>
                  </a:solidFill>
                </a:defRPr>
              </a:lvl1pPr>
            </a:lstStyle>
            <a:p>
              <a:r>
                <a:rPr lang="ru-RU" dirty="0"/>
                <a:t>Бизнес-процессы</a:t>
              </a:r>
            </a:p>
          </p:txBody>
        </p:sp>
        <p:sp>
          <p:nvSpPr>
            <p:cNvPr id="182" name="TextBox 181"/>
            <p:cNvSpPr txBox="1"/>
            <p:nvPr/>
          </p:nvSpPr>
          <p:spPr>
            <a:xfrm rot="19980591">
              <a:off x="5466670" y="2877116"/>
              <a:ext cx="120299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cap="all" dirty="0">
                  <a:solidFill>
                    <a:schemeClr val="bg1"/>
                  </a:solidFill>
                </a:rPr>
                <a:t>интеграции</a:t>
              </a:r>
            </a:p>
          </p:txBody>
        </p:sp>
        <p:sp>
          <p:nvSpPr>
            <p:cNvPr id="183" name="TextBox 182"/>
            <p:cNvSpPr txBox="1"/>
            <p:nvPr/>
          </p:nvSpPr>
          <p:spPr>
            <a:xfrm rot="19980591">
              <a:off x="5412002" y="1988111"/>
              <a:ext cx="9530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cap="all" dirty="0">
                  <a:solidFill>
                    <a:schemeClr val="bg1"/>
                  </a:solidFill>
                </a:rPr>
                <a:t>Работа с данными</a:t>
              </a:r>
            </a:p>
          </p:txBody>
        </p:sp>
      </p:grpSp>
      <p:sp>
        <p:nvSpPr>
          <p:cNvPr id="204" name="Google Shape;383;p14">
            <a:hlinkClick r:id="rId3"/>
          </p:cNvPr>
          <p:cNvSpPr/>
          <p:nvPr/>
        </p:nvSpPr>
        <p:spPr>
          <a:xfrm>
            <a:off x="7944539" y="5845445"/>
            <a:ext cx="3898204" cy="36921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" name="TextBox 204"/>
          <p:cNvSpPr txBox="1"/>
          <p:nvPr/>
        </p:nvSpPr>
        <p:spPr>
          <a:xfrm>
            <a:off x="7704734" y="5897415"/>
            <a:ext cx="240208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600" b="1" dirty="0">
                <a:solidFill>
                  <a:srgbClr val="20C4B2"/>
                </a:solidFill>
              </a:rPr>
              <a:t>Российское ПО</a:t>
            </a:r>
            <a:endParaRPr lang="ru-RU" sz="1600" b="1" dirty="0">
              <a:solidFill>
                <a:srgbClr val="FF0984"/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10018707" y="5906261"/>
            <a:ext cx="164964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600" b="1" dirty="0"/>
              <a:t>2024 год – 80%</a:t>
            </a:r>
          </a:p>
        </p:txBody>
      </p:sp>
      <p:pic>
        <p:nvPicPr>
          <p:cNvPr id="212" name="Рисунок 211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" t="16084" r="4340" b="13804"/>
          <a:stretch/>
        </p:blipFill>
        <p:spPr>
          <a:xfrm>
            <a:off x="10939728" y="2040828"/>
            <a:ext cx="794177" cy="392351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" t="34484" r="5234" b="27880"/>
          <a:stretch/>
        </p:blipFill>
        <p:spPr>
          <a:xfrm>
            <a:off x="9953741" y="2224132"/>
            <a:ext cx="902285" cy="234489"/>
          </a:xfrm>
          <a:prstGeom prst="rect">
            <a:avLst/>
          </a:prstGeom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/>
          <a:stretch/>
        </p:blipFill>
        <p:spPr>
          <a:xfrm>
            <a:off x="9008022" y="2205841"/>
            <a:ext cx="873591" cy="271071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400" y="2270118"/>
            <a:ext cx="1255069" cy="142517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402" y="2222942"/>
            <a:ext cx="965983" cy="236869"/>
          </a:xfrm>
          <a:prstGeom prst="rect">
            <a:avLst/>
          </a:prstGeom>
        </p:spPr>
      </p:pic>
      <p:pic>
        <p:nvPicPr>
          <p:cNvPr id="218" name="Рисунок 21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449" y="2944911"/>
            <a:ext cx="1177655" cy="204444"/>
          </a:xfrm>
          <a:prstGeom prst="rect">
            <a:avLst/>
          </a:prstGeom>
        </p:spPr>
      </p:pic>
      <p:pic>
        <p:nvPicPr>
          <p:cNvPr id="219" name="Рисунок 218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338" y="2845051"/>
            <a:ext cx="1057047" cy="404165"/>
          </a:xfrm>
          <a:prstGeom prst="rect">
            <a:avLst/>
          </a:prstGeom>
        </p:spPr>
      </p:pic>
      <p:pic>
        <p:nvPicPr>
          <p:cNvPr id="220" name="Рисунок 21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676" y="2802640"/>
            <a:ext cx="519870" cy="488986"/>
          </a:xfrm>
          <a:prstGeom prst="rect">
            <a:avLst/>
          </a:prstGeom>
        </p:spPr>
      </p:pic>
      <p:pic>
        <p:nvPicPr>
          <p:cNvPr id="231" name="Рисунок 230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600" y="3901540"/>
            <a:ext cx="1172165" cy="204769"/>
          </a:xfrm>
          <a:prstGeom prst="rect">
            <a:avLst/>
          </a:prstGeom>
        </p:spPr>
      </p:pic>
      <p:pic>
        <p:nvPicPr>
          <p:cNvPr id="232" name="Picture 22" descr="https://www.cleverence.ru/upload/medialibrary/863/8637d6b37f5e18c9c22ac77716a8b632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058" y="3921241"/>
            <a:ext cx="1109298" cy="18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3" name="Рисунок 232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100" y="3548474"/>
            <a:ext cx="570782" cy="259918"/>
          </a:xfrm>
          <a:prstGeom prst="rect">
            <a:avLst/>
          </a:prstGeom>
        </p:spPr>
      </p:pic>
      <p:pic>
        <p:nvPicPr>
          <p:cNvPr id="234" name="Рисунок 233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396" y="3574208"/>
            <a:ext cx="1016198" cy="208450"/>
          </a:xfrm>
          <a:prstGeom prst="rect">
            <a:avLst/>
          </a:prstGeom>
        </p:spPr>
      </p:pic>
      <p:pic>
        <p:nvPicPr>
          <p:cNvPr id="235" name="Рисунок 234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312" y="3549420"/>
            <a:ext cx="866583" cy="258027"/>
          </a:xfrm>
          <a:prstGeom prst="rect">
            <a:avLst/>
          </a:prstGeom>
        </p:spPr>
      </p:pic>
      <p:pic>
        <p:nvPicPr>
          <p:cNvPr id="236" name="Рисунок 235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979" y="3898430"/>
            <a:ext cx="781612" cy="131732"/>
          </a:xfrm>
          <a:prstGeom prst="rect">
            <a:avLst/>
          </a:prstGeom>
        </p:spPr>
      </p:pic>
      <p:pic>
        <p:nvPicPr>
          <p:cNvPr id="237" name="Рисунок 236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076" y="3902260"/>
            <a:ext cx="1741304" cy="121189"/>
          </a:xfrm>
          <a:prstGeom prst="rect">
            <a:avLst/>
          </a:prstGeom>
        </p:spPr>
      </p:pic>
      <p:pic>
        <p:nvPicPr>
          <p:cNvPr id="238" name="Рисунок 237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765" y="3607340"/>
            <a:ext cx="1338522" cy="142187"/>
          </a:xfrm>
          <a:prstGeom prst="rect">
            <a:avLst/>
          </a:prstGeom>
        </p:spPr>
      </p:pic>
      <p:pic>
        <p:nvPicPr>
          <p:cNvPr id="240" name="Рисунок 239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180" y="4384431"/>
            <a:ext cx="1257220" cy="201662"/>
          </a:xfrm>
          <a:prstGeom prst="rect">
            <a:avLst/>
          </a:prstGeom>
        </p:spPr>
      </p:pic>
      <p:pic>
        <p:nvPicPr>
          <p:cNvPr id="241" name="Рисунок 240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251" y="4365763"/>
            <a:ext cx="609147" cy="277388"/>
          </a:xfrm>
          <a:prstGeom prst="rect">
            <a:avLst/>
          </a:prstGeom>
        </p:spPr>
      </p:pic>
      <p:pic>
        <p:nvPicPr>
          <p:cNvPr id="242" name="Рисунок 241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686" y="4403673"/>
            <a:ext cx="1193836" cy="139937"/>
          </a:xfrm>
          <a:prstGeom prst="rect">
            <a:avLst/>
          </a:prstGeom>
        </p:spPr>
      </p:pic>
      <p:pic>
        <p:nvPicPr>
          <p:cNvPr id="243" name="Рисунок 242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548" y="4357361"/>
            <a:ext cx="1434731" cy="257515"/>
          </a:xfrm>
          <a:prstGeom prst="rect">
            <a:avLst/>
          </a:prstGeom>
        </p:spPr>
      </p:pic>
      <p:pic>
        <p:nvPicPr>
          <p:cNvPr id="244" name="Рисунок 243"/>
          <p:cNvPicPr>
            <a:picLocks noChangeAspect="1"/>
          </p:cNvPicPr>
          <p:nvPr/>
        </p:nvPicPr>
        <p:blipFill rotWithShape="1"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0" t="10206" r="6207" b="15010"/>
          <a:stretch/>
        </p:blipFill>
        <p:spPr>
          <a:xfrm>
            <a:off x="7463027" y="4900934"/>
            <a:ext cx="892749" cy="267978"/>
          </a:xfrm>
          <a:prstGeom prst="rect">
            <a:avLst/>
          </a:prstGeom>
        </p:spPr>
      </p:pic>
      <p:pic>
        <p:nvPicPr>
          <p:cNvPr id="245" name="Рисунок 244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92" y="4849424"/>
            <a:ext cx="1094398" cy="326658"/>
          </a:xfrm>
          <a:prstGeom prst="rect">
            <a:avLst/>
          </a:prstGeom>
        </p:spPr>
      </p:pic>
      <p:pic>
        <p:nvPicPr>
          <p:cNvPr id="246" name="Рисунок 245"/>
          <p:cNvPicPr>
            <a:picLocks noChangeAspect="1"/>
          </p:cNvPicPr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 t="31803" r="3229" b="27365"/>
          <a:stretch/>
        </p:blipFill>
        <p:spPr>
          <a:xfrm>
            <a:off x="8218679" y="5186668"/>
            <a:ext cx="1409794" cy="267232"/>
          </a:xfrm>
          <a:prstGeom prst="rect">
            <a:avLst/>
          </a:prstGeom>
        </p:spPr>
      </p:pic>
      <p:pic>
        <p:nvPicPr>
          <p:cNvPr id="248" name="Picture 2" descr="https://www.basealt.ru/typo3conf/ext/ttmpl/Resources/Public/Tmpl/images/icon01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822" y="5272552"/>
            <a:ext cx="582018" cy="41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9" name="Picture 4" descr="https://upload.wikimedia.org/wikipedia/commons/thumb/2/25/Kaspersky_logo.svg/1024px-Kaspersky_logo.svg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681" y="5518987"/>
            <a:ext cx="1252620" cy="23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" name="Рисунок 249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500" y="5150901"/>
            <a:ext cx="560357" cy="546230"/>
          </a:xfrm>
          <a:prstGeom prst="rect">
            <a:avLst/>
          </a:prstGeom>
        </p:spPr>
      </p:pic>
      <p:pic>
        <p:nvPicPr>
          <p:cNvPr id="251" name="Рисунок 250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245" y="5241848"/>
            <a:ext cx="755901" cy="158646"/>
          </a:xfrm>
          <a:prstGeom prst="rect">
            <a:avLst/>
          </a:prstGeom>
        </p:spPr>
      </p:pic>
      <p:pic>
        <p:nvPicPr>
          <p:cNvPr id="252" name="Рисунок 251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254" y="4990470"/>
            <a:ext cx="1026326" cy="180359"/>
          </a:xfrm>
          <a:prstGeom prst="rect">
            <a:avLst/>
          </a:prstGeom>
        </p:spPr>
      </p:pic>
      <p:pic>
        <p:nvPicPr>
          <p:cNvPr id="253" name="Рисунок 252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810" y="5533782"/>
            <a:ext cx="822427" cy="171715"/>
          </a:xfrm>
          <a:prstGeom prst="rect">
            <a:avLst/>
          </a:prstGeom>
        </p:spPr>
      </p:pic>
      <p:pic>
        <p:nvPicPr>
          <p:cNvPr id="254" name="Рисунок 25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608" y="5202933"/>
            <a:ext cx="536083" cy="504236"/>
          </a:xfrm>
          <a:prstGeom prst="rect">
            <a:avLst/>
          </a:prstGeom>
        </p:spPr>
      </p:pic>
      <p:pic>
        <p:nvPicPr>
          <p:cNvPr id="255" name="Рисунок 254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222" y="4964047"/>
            <a:ext cx="837247" cy="134243"/>
          </a:xfrm>
          <a:prstGeom prst="rect">
            <a:avLst/>
          </a:prstGeom>
        </p:spPr>
      </p:pic>
      <p:pic>
        <p:nvPicPr>
          <p:cNvPr id="256" name="Рисунок 255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196" y="2943379"/>
            <a:ext cx="1207445" cy="207509"/>
          </a:xfrm>
          <a:prstGeom prst="rect">
            <a:avLst/>
          </a:prstGeom>
        </p:spPr>
      </p:pic>
      <p:sp>
        <p:nvSpPr>
          <p:cNvPr id="111" name="Google Shape;96;p8"/>
          <p:cNvSpPr txBox="1"/>
          <p:nvPr/>
        </p:nvSpPr>
        <p:spPr>
          <a:xfrm>
            <a:off x="469805" y="495325"/>
            <a:ext cx="10069432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defTabSz="1219170">
              <a:buClr>
                <a:srgbClr val="000000"/>
              </a:buClr>
              <a:buSzPts val="1100"/>
            </a:pPr>
            <a:r>
              <a:rPr lang="ru-RU" sz="3200" b="1" kern="0" dirty="0" smtClean="0">
                <a:solidFill>
                  <a:srgbClr val="000000"/>
                </a:solidFill>
                <a:ea typeface="Montserrat Medium"/>
                <a:cs typeface="Montserrat Medium"/>
                <a:sym typeface="Montserrat Medium"/>
              </a:rPr>
              <a:t>Основной </a:t>
            </a:r>
            <a:r>
              <a:rPr lang="ru-RU" sz="3200" b="1" kern="0" dirty="0">
                <a:solidFill>
                  <a:srgbClr val="000000"/>
                </a:solidFill>
                <a:ea typeface="Montserrat Medium"/>
                <a:cs typeface="Montserrat Medium"/>
                <a:sym typeface="Montserrat Medium"/>
              </a:rPr>
              <a:t>вектор 2024 – 80% российского ПО </a:t>
            </a:r>
          </a:p>
          <a:p>
            <a:pPr defTabSz="1219170">
              <a:buClr>
                <a:srgbClr val="000000"/>
              </a:buClr>
              <a:buSzPts val="1100"/>
            </a:pPr>
            <a:endParaRPr sz="3200" b="1" kern="0" dirty="0">
              <a:solidFill>
                <a:srgbClr val="000000"/>
              </a:solidFill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441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79423" y="3146108"/>
            <a:ext cx="4448130" cy="2568158"/>
            <a:chOff x="398190" y="3274250"/>
            <a:chExt cx="5030083" cy="2904152"/>
          </a:xfrm>
        </p:grpSpPr>
        <p:pic>
          <p:nvPicPr>
            <p:cNvPr id="1026" name="Picture 2" descr="http://qrcoder.ru/code/?https%3A%2F%2F1cbit.ru%2F%3Futm_source%3Dabout_company&amp;4&amp;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90" y="3857765"/>
              <a:ext cx="2313017" cy="231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qrcoder.ru/code/?https%3A%2F%2Fkkm.ru%2F&amp;4&amp;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006" y="3810133"/>
              <a:ext cx="2368267" cy="2368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Google Shape;341;p13"/>
            <p:cNvSpPr txBox="1"/>
            <p:nvPr/>
          </p:nvSpPr>
          <p:spPr>
            <a:xfrm>
              <a:off x="904589" y="3320793"/>
              <a:ext cx="1508257" cy="835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defTabSz="914354">
                <a:buClr>
                  <a:srgbClr val="000000"/>
                </a:buClr>
                <a:tabLst>
                  <a:tab pos="409737" algn="l"/>
                  <a:tab pos="983368" algn="l"/>
                </a:tabLst>
                <a:defRPr/>
              </a:pPr>
              <a:r>
                <a:rPr lang="en-US" sz="3200" b="1" u="sng" dirty="0">
                  <a:solidFill>
                    <a:srgbClr val="E50D71"/>
                  </a:solidFill>
                  <a:ea typeface="Tahoma" panose="020B0604030504040204" pitchFamily="34" charset="0"/>
                  <a:cs typeface="Arial" panose="020B0604020202020204" pitchFamily="34" charset="0"/>
                  <a:hlinkClick r:id="rId6"/>
                </a:rPr>
                <a:t>1bit.ru</a:t>
              </a:r>
              <a:endParaRPr lang="en-US" sz="3200" b="1" u="sng" dirty="0">
                <a:solidFill>
                  <a:srgbClr val="E50D71"/>
                </a:solidFill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lvl="0" defTabSz="914354">
                <a:buClr>
                  <a:srgbClr val="000000"/>
                </a:buClr>
                <a:tabLst>
                  <a:tab pos="409737" algn="l"/>
                  <a:tab pos="983368" algn="l"/>
                </a:tabLst>
                <a:defRPr/>
              </a:pPr>
              <a:endPara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8D1CFC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511197" y="3274250"/>
              <a:ext cx="152958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54">
                <a:buClr>
                  <a:srgbClr val="000000"/>
                </a:buClr>
                <a:tabLst>
                  <a:tab pos="409737" algn="l"/>
                  <a:tab pos="983368" algn="l"/>
                </a:tabLst>
                <a:defRPr/>
              </a:pPr>
              <a:r>
                <a:rPr lang="en-US" sz="3200" b="1" u="sng" dirty="0">
                  <a:solidFill>
                    <a:srgbClr val="E50D71"/>
                  </a:solidFill>
                  <a:ea typeface="Tahoma" panose="020B0604030504040204" pitchFamily="34" charset="0"/>
                  <a:cs typeface="Arial" panose="020B0604020202020204" pitchFamily="34" charset="0"/>
                  <a:hlinkClick r:id="rId7"/>
                </a:rPr>
                <a:t>kkm.ru</a:t>
              </a:r>
              <a:endParaRPr lang="en-US" sz="3200" b="1" u="sng" dirty="0">
                <a:solidFill>
                  <a:srgbClr val="E50D71"/>
                </a:solidFill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474252" y="3957868"/>
              <a:ext cx="2117647" cy="2117764"/>
              <a:chOff x="568402" y="2551530"/>
              <a:chExt cx="2117647" cy="2117764"/>
            </a:xfrm>
          </p:grpSpPr>
          <p:grpSp>
            <p:nvGrpSpPr>
              <p:cNvPr id="14" name="Группа 13"/>
              <p:cNvGrpSpPr/>
              <p:nvPr/>
            </p:nvGrpSpPr>
            <p:grpSpPr>
              <a:xfrm>
                <a:off x="568402" y="2551531"/>
                <a:ext cx="269798" cy="274055"/>
                <a:chOff x="568402" y="2551531"/>
                <a:chExt cx="269798" cy="274055"/>
              </a:xfrm>
            </p:grpSpPr>
            <p:sp>
              <p:nvSpPr>
                <p:cNvPr id="9" name="Прямоугольник 8"/>
                <p:cNvSpPr/>
                <p:nvPr/>
              </p:nvSpPr>
              <p:spPr>
                <a:xfrm>
                  <a:off x="568404" y="2551531"/>
                  <a:ext cx="269796" cy="45719"/>
                </a:xfrm>
                <a:prstGeom prst="rect">
                  <a:avLst/>
                </a:prstGeom>
                <a:solidFill>
                  <a:srgbClr val="E50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" name="Прямоугольник 41"/>
                <p:cNvSpPr/>
                <p:nvPr/>
              </p:nvSpPr>
              <p:spPr>
                <a:xfrm rot="16200000">
                  <a:off x="456364" y="2667828"/>
                  <a:ext cx="269796" cy="45719"/>
                </a:xfrm>
                <a:prstGeom prst="rect">
                  <a:avLst/>
                </a:prstGeom>
                <a:solidFill>
                  <a:srgbClr val="E50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4" name="Группа 43"/>
              <p:cNvGrpSpPr/>
              <p:nvPr/>
            </p:nvGrpSpPr>
            <p:grpSpPr>
              <a:xfrm rot="5400000">
                <a:off x="2387342" y="2549401"/>
                <a:ext cx="269798" cy="274055"/>
                <a:chOff x="568402" y="2551531"/>
                <a:chExt cx="269798" cy="274055"/>
              </a:xfrm>
            </p:grpSpPr>
            <p:sp>
              <p:nvSpPr>
                <p:cNvPr id="45" name="Прямоугольник 44"/>
                <p:cNvSpPr/>
                <p:nvPr/>
              </p:nvSpPr>
              <p:spPr>
                <a:xfrm>
                  <a:off x="568404" y="2551531"/>
                  <a:ext cx="269796" cy="45719"/>
                </a:xfrm>
                <a:prstGeom prst="rect">
                  <a:avLst/>
                </a:prstGeom>
                <a:solidFill>
                  <a:srgbClr val="E50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" name="Прямоугольник 45"/>
                <p:cNvSpPr/>
                <p:nvPr/>
              </p:nvSpPr>
              <p:spPr>
                <a:xfrm rot="16200000">
                  <a:off x="456364" y="2667828"/>
                  <a:ext cx="269796" cy="45719"/>
                </a:xfrm>
                <a:prstGeom prst="rect">
                  <a:avLst/>
                </a:prstGeom>
                <a:solidFill>
                  <a:srgbClr val="E50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7" name="Группа 46"/>
              <p:cNvGrpSpPr/>
              <p:nvPr/>
            </p:nvGrpSpPr>
            <p:grpSpPr>
              <a:xfrm rot="10800000">
                <a:off x="2416251" y="4395239"/>
                <a:ext cx="269798" cy="274055"/>
                <a:chOff x="568402" y="2551531"/>
                <a:chExt cx="269798" cy="274055"/>
              </a:xfrm>
            </p:grpSpPr>
            <p:sp>
              <p:nvSpPr>
                <p:cNvPr id="48" name="Прямоугольник 47"/>
                <p:cNvSpPr/>
                <p:nvPr/>
              </p:nvSpPr>
              <p:spPr>
                <a:xfrm>
                  <a:off x="568404" y="2551531"/>
                  <a:ext cx="269796" cy="45719"/>
                </a:xfrm>
                <a:prstGeom prst="rect">
                  <a:avLst/>
                </a:prstGeom>
                <a:solidFill>
                  <a:srgbClr val="E50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" name="Прямоугольник 48"/>
                <p:cNvSpPr/>
                <p:nvPr/>
              </p:nvSpPr>
              <p:spPr>
                <a:xfrm rot="16200000">
                  <a:off x="456364" y="2667828"/>
                  <a:ext cx="269796" cy="45719"/>
                </a:xfrm>
                <a:prstGeom prst="rect">
                  <a:avLst/>
                </a:prstGeom>
                <a:solidFill>
                  <a:srgbClr val="E50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50" name="Группа 49"/>
              <p:cNvGrpSpPr/>
              <p:nvPr/>
            </p:nvGrpSpPr>
            <p:grpSpPr>
              <a:xfrm rot="16200000">
                <a:off x="570533" y="4393110"/>
                <a:ext cx="269798" cy="274055"/>
                <a:chOff x="568402" y="2551531"/>
                <a:chExt cx="269798" cy="274055"/>
              </a:xfrm>
            </p:grpSpPr>
            <p:sp>
              <p:nvSpPr>
                <p:cNvPr id="51" name="Прямоугольник 50"/>
                <p:cNvSpPr/>
                <p:nvPr/>
              </p:nvSpPr>
              <p:spPr>
                <a:xfrm>
                  <a:off x="568404" y="2551531"/>
                  <a:ext cx="269796" cy="45719"/>
                </a:xfrm>
                <a:prstGeom prst="rect">
                  <a:avLst/>
                </a:prstGeom>
                <a:solidFill>
                  <a:srgbClr val="E50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" name="Прямоугольник 51"/>
                <p:cNvSpPr/>
                <p:nvPr/>
              </p:nvSpPr>
              <p:spPr>
                <a:xfrm rot="16200000">
                  <a:off x="456364" y="2667828"/>
                  <a:ext cx="269796" cy="45719"/>
                </a:xfrm>
                <a:prstGeom prst="rect">
                  <a:avLst/>
                </a:prstGeom>
                <a:solidFill>
                  <a:srgbClr val="E50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54" name="Группа 53"/>
            <p:cNvGrpSpPr/>
            <p:nvPr/>
          </p:nvGrpSpPr>
          <p:grpSpPr>
            <a:xfrm>
              <a:off x="3206261" y="3940499"/>
              <a:ext cx="2117647" cy="2117764"/>
              <a:chOff x="568402" y="2551530"/>
              <a:chExt cx="2117647" cy="2117764"/>
            </a:xfrm>
          </p:grpSpPr>
          <p:grpSp>
            <p:nvGrpSpPr>
              <p:cNvPr id="55" name="Группа 54"/>
              <p:cNvGrpSpPr/>
              <p:nvPr/>
            </p:nvGrpSpPr>
            <p:grpSpPr>
              <a:xfrm>
                <a:off x="568402" y="2551531"/>
                <a:ext cx="269798" cy="274055"/>
                <a:chOff x="568402" y="2551531"/>
                <a:chExt cx="269798" cy="274055"/>
              </a:xfrm>
            </p:grpSpPr>
            <p:sp>
              <p:nvSpPr>
                <p:cNvPr id="65" name="Прямоугольник 64"/>
                <p:cNvSpPr/>
                <p:nvPr/>
              </p:nvSpPr>
              <p:spPr>
                <a:xfrm>
                  <a:off x="568404" y="2551531"/>
                  <a:ext cx="269796" cy="45719"/>
                </a:xfrm>
                <a:prstGeom prst="rect">
                  <a:avLst/>
                </a:prstGeom>
                <a:solidFill>
                  <a:srgbClr val="E50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" name="Прямоугольник 65"/>
                <p:cNvSpPr/>
                <p:nvPr/>
              </p:nvSpPr>
              <p:spPr>
                <a:xfrm rot="16200000">
                  <a:off x="456364" y="2667828"/>
                  <a:ext cx="269796" cy="45719"/>
                </a:xfrm>
                <a:prstGeom prst="rect">
                  <a:avLst/>
                </a:prstGeom>
                <a:solidFill>
                  <a:srgbClr val="E50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56" name="Группа 55"/>
              <p:cNvGrpSpPr/>
              <p:nvPr/>
            </p:nvGrpSpPr>
            <p:grpSpPr>
              <a:xfrm rot="5400000">
                <a:off x="2387342" y="2549401"/>
                <a:ext cx="269798" cy="274055"/>
                <a:chOff x="568402" y="2551531"/>
                <a:chExt cx="269798" cy="274055"/>
              </a:xfrm>
            </p:grpSpPr>
            <p:sp>
              <p:nvSpPr>
                <p:cNvPr id="63" name="Прямоугольник 62"/>
                <p:cNvSpPr/>
                <p:nvPr/>
              </p:nvSpPr>
              <p:spPr>
                <a:xfrm>
                  <a:off x="568404" y="2551531"/>
                  <a:ext cx="269796" cy="45719"/>
                </a:xfrm>
                <a:prstGeom prst="rect">
                  <a:avLst/>
                </a:prstGeom>
                <a:solidFill>
                  <a:srgbClr val="E50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" name="Прямоугольник 63"/>
                <p:cNvSpPr/>
                <p:nvPr/>
              </p:nvSpPr>
              <p:spPr>
                <a:xfrm rot="16200000">
                  <a:off x="456364" y="2667828"/>
                  <a:ext cx="269796" cy="45719"/>
                </a:xfrm>
                <a:prstGeom prst="rect">
                  <a:avLst/>
                </a:prstGeom>
                <a:solidFill>
                  <a:srgbClr val="E50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57" name="Группа 56"/>
              <p:cNvGrpSpPr/>
              <p:nvPr/>
            </p:nvGrpSpPr>
            <p:grpSpPr>
              <a:xfrm rot="10800000">
                <a:off x="2416251" y="4395239"/>
                <a:ext cx="269798" cy="274055"/>
                <a:chOff x="568402" y="2551531"/>
                <a:chExt cx="269798" cy="274055"/>
              </a:xfrm>
            </p:grpSpPr>
            <p:sp>
              <p:nvSpPr>
                <p:cNvPr id="61" name="Прямоугольник 60"/>
                <p:cNvSpPr/>
                <p:nvPr/>
              </p:nvSpPr>
              <p:spPr>
                <a:xfrm>
                  <a:off x="568404" y="2551531"/>
                  <a:ext cx="269796" cy="45719"/>
                </a:xfrm>
                <a:prstGeom prst="rect">
                  <a:avLst/>
                </a:prstGeom>
                <a:solidFill>
                  <a:srgbClr val="E50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2" name="Прямоугольник 61"/>
                <p:cNvSpPr/>
                <p:nvPr/>
              </p:nvSpPr>
              <p:spPr>
                <a:xfrm rot="16200000">
                  <a:off x="456364" y="2667828"/>
                  <a:ext cx="269796" cy="45719"/>
                </a:xfrm>
                <a:prstGeom prst="rect">
                  <a:avLst/>
                </a:prstGeom>
                <a:solidFill>
                  <a:srgbClr val="E50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58" name="Группа 57"/>
              <p:cNvGrpSpPr/>
              <p:nvPr/>
            </p:nvGrpSpPr>
            <p:grpSpPr>
              <a:xfrm rot="16200000">
                <a:off x="570533" y="4393110"/>
                <a:ext cx="269798" cy="274055"/>
                <a:chOff x="568402" y="2551531"/>
                <a:chExt cx="269798" cy="274055"/>
              </a:xfrm>
            </p:grpSpPr>
            <p:sp>
              <p:nvSpPr>
                <p:cNvPr id="59" name="Прямоугольник 58"/>
                <p:cNvSpPr/>
                <p:nvPr/>
              </p:nvSpPr>
              <p:spPr>
                <a:xfrm>
                  <a:off x="568404" y="2551531"/>
                  <a:ext cx="269796" cy="45719"/>
                </a:xfrm>
                <a:prstGeom prst="rect">
                  <a:avLst/>
                </a:prstGeom>
                <a:solidFill>
                  <a:srgbClr val="E50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" name="Прямоугольник 59"/>
                <p:cNvSpPr/>
                <p:nvPr/>
              </p:nvSpPr>
              <p:spPr>
                <a:xfrm rot="16200000">
                  <a:off x="456364" y="2667828"/>
                  <a:ext cx="269796" cy="45719"/>
                </a:xfrm>
                <a:prstGeom prst="rect">
                  <a:avLst/>
                </a:prstGeom>
                <a:solidFill>
                  <a:srgbClr val="E500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sp>
        <p:nvSpPr>
          <p:cNvPr id="32" name="Google Shape;96;p8"/>
          <p:cNvSpPr txBox="1"/>
          <p:nvPr/>
        </p:nvSpPr>
        <p:spPr>
          <a:xfrm>
            <a:off x="499743" y="1385103"/>
            <a:ext cx="802735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ru" sz="4800" b="1" kern="0" dirty="0" smtClean="0">
                <a:solidFill>
                  <a:srgbClr val="E50071"/>
                </a:solidFill>
                <a:latin typeface="Arial"/>
                <a:ea typeface="Montserrat Medium"/>
                <a:cs typeface="Montserrat Medium"/>
                <a:sym typeface="Montserrat Medium"/>
              </a:rPr>
              <a:t>Давайте делать </a:t>
            </a:r>
            <a:endParaRPr lang="en-US" sz="4800" b="1" kern="0" dirty="0" smtClean="0">
              <a:solidFill>
                <a:srgbClr val="E50071"/>
              </a:solidFill>
              <a:latin typeface="Arial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ru" sz="4800" b="1" kern="0" dirty="0" smtClean="0">
                <a:solidFill>
                  <a:srgbClr val="E50071"/>
                </a:solidFill>
                <a:latin typeface="Arial"/>
                <a:ea typeface="Montserrat Medium"/>
                <a:cs typeface="Montserrat Medium"/>
                <a:sym typeface="Montserrat Medium"/>
              </a:rPr>
              <a:t>проекты вместе!</a:t>
            </a:r>
            <a:endParaRPr kumimoji="0" sz="4800" b="1" i="0" u="none" strike="noStrike" kern="0" cap="none" spc="0" normalizeH="0" baseline="0" noProof="0" dirty="0">
              <a:ln>
                <a:noFill/>
              </a:ln>
              <a:solidFill>
                <a:srgbClr val="E50071"/>
              </a:solidFill>
              <a:effectLst/>
              <a:uLnTx/>
              <a:uFillTx/>
              <a:latin typeface="Arial"/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1923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23302" y="2302620"/>
            <a:ext cx="10788012" cy="3423067"/>
            <a:chOff x="523302" y="2302620"/>
            <a:chExt cx="10788012" cy="342306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550863" y="2351776"/>
              <a:ext cx="1483274" cy="553597"/>
            </a:xfrm>
            <a:prstGeom prst="rect">
              <a:avLst/>
            </a:prstGeom>
          </p:spPr>
          <p:txBody>
            <a:bodyPr wrap="square" lIns="0" tIns="0" rIns="0" bIns="0" anchor="b" anchorCtr="0">
              <a:noAutofit/>
            </a:bodyPr>
            <a:lstStyle/>
            <a:p>
              <a:pPr>
                <a:lnSpc>
                  <a:spcPts val="2300"/>
                </a:lnSpc>
              </a:pPr>
              <a:r>
                <a:rPr lang="ru-RU" sz="5400" b="1" dirty="0" smtClean="0">
                  <a:solidFill>
                    <a:srgbClr val="E50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</a:t>
              </a:r>
              <a:endParaRPr lang="ru-RU" sz="5400" b="1" dirty="0">
                <a:solidFill>
                  <a:srgbClr val="E500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23302" y="3076862"/>
              <a:ext cx="2587222" cy="26930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лет на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IT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-рынке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384559" y="2302620"/>
              <a:ext cx="1922237" cy="608654"/>
            </a:xfrm>
            <a:prstGeom prst="rect">
              <a:avLst/>
            </a:prstGeom>
          </p:spPr>
          <p:txBody>
            <a:bodyPr wrap="square" lIns="0" tIns="0" rIns="0" bIns="0" anchor="b" anchorCtr="0">
              <a:noAutofit/>
            </a:bodyPr>
            <a:lstStyle/>
            <a:p>
              <a:pPr>
                <a:lnSpc>
                  <a:spcPts val="2300"/>
                </a:lnSpc>
              </a:pPr>
              <a:r>
                <a:rPr lang="ru-RU" sz="5400" b="1" dirty="0">
                  <a:solidFill>
                    <a:srgbClr val="E50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100+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502950" y="3027706"/>
              <a:ext cx="2504345" cy="24865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офисов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8256750" y="2351776"/>
              <a:ext cx="3024646" cy="608654"/>
            </a:xfrm>
            <a:prstGeom prst="rect">
              <a:avLst/>
            </a:prstGeom>
          </p:spPr>
          <p:txBody>
            <a:bodyPr wrap="square" lIns="0" tIns="0" rIns="0" bIns="0" anchor="b" anchorCtr="0">
              <a:noAutofit/>
            </a:bodyPr>
            <a:lstStyle/>
            <a:p>
              <a:pPr>
                <a:lnSpc>
                  <a:spcPts val="2300"/>
                </a:lnSpc>
              </a:pPr>
              <a:r>
                <a:rPr lang="ru-RU" sz="5400" b="1" dirty="0">
                  <a:solidFill>
                    <a:srgbClr val="E50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ru-RU" sz="5400" b="1" dirty="0" smtClean="0">
                  <a:solidFill>
                    <a:srgbClr val="E50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5400" b="1" dirty="0">
                  <a:solidFill>
                    <a:srgbClr val="E50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ru-RU" sz="5400" b="1" dirty="0" smtClean="0">
                  <a:solidFill>
                    <a:srgbClr val="E50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</a:t>
              </a:r>
              <a:r>
                <a:rPr lang="ru-RU" sz="5400" b="1" dirty="0">
                  <a:solidFill>
                    <a:srgbClr val="E50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312832" y="3076862"/>
              <a:ext cx="2841245" cy="26930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сотрудников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312832" y="4252872"/>
              <a:ext cx="2998482" cy="570838"/>
            </a:xfrm>
            <a:prstGeom prst="rect">
              <a:avLst/>
            </a:prstGeom>
          </p:spPr>
          <p:txBody>
            <a:bodyPr wrap="square" lIns="0" tIns="0" rIns="0" bIns="0" anchor="b" anchorCtr="0">
              <a:noAutofit/>
            </a:bodyPr>
            <a:lstStyle/>
            <a:p>
              <a:pPr>
                <a:lnSpc>
                  <a:spcPts val="2300"/>
                </a:lnSpc>
              </a:pPr>
              <a:r>
                <a:rPr lang="ru-RU" sz="5400" b="1" smtClean="0">
                  <a:solidFill>
                    <a:srgbClr val="E50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320 </a:t>
              </a:r>
              <a:r>
                <a:rPr lang="ru-RU" sz="5400" b="1" dirty="0">
                  <a:solidFill>
                    <a:srgbClr val="E50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000+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312832" y="5083396"/>
              <a:ext cx="2893684" cy="24865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постоянных клиентов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50863" y="4311056"/>
              <a:ext cx="2559661" cy="590088"/>
            </a:xfrm>
            <a:prstGeom prst="rect">
              <a:avLst/>
            </a:prstGeom>
          </p:spPr>
          <p:txBody>
            <a:bodyPr wrap="square" lIns="0" tIns="0" rIns="0" bIns="0" anchor="b" anchorCtr="0">
              <a:noAutofit/>
            </a:bodyPr>
            <a:lstStyle/>
            <a:p>
              <a:pPr>
                <a:lnSpc>
                  <a:spcPts val="2300"/>
                </a:lnSpc>
              </a:pPr>
              <a:r>
                <a:rPr lang="ru-RU" sz="5400" b="1" dirty="0">
                  <a:solidFill>
                    <a:srgbClr val="E50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40+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41521" y="5207725"/>
              <a:ext cx="2569003" cy="51796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стран, в которых работают наши клиенты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502950" y="4263846"/>
              <a:ext cx="2066450" cy="590088"/>
            </a:xfrm>
            <a:prstGeom prst="rect">
              <a:avLst/>
            </a:prstGeom>
          </p:spPr>
          <p:txBody>
            <a:bodyPr wrap="square" lIns="0" tIns="0" rIns="0" bIns="0" anchor="b" anchorCtr="0">
              <a:noAutofit/>
            </a:bodyPr>
            <a:lstStyle/>
            <a:p>
              <a:pPr>
                <a:lnSpc>
                  <a:spcPts val="2300"/>
                </a:lnSpc>
              </a:pPr>
              <a:r>
                <a:rPr lang="ru-RU" sz="5400" b="1" dirty="0">
                  <a:solidFill>
                    <a:srgbClr val="E500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70+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546007" y="5170631"/>
              <a:ext cx="2587222" cy="51796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вендоров 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IT</a:t>
              </a: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-решений</a:t>
              </a:r>
            </a:p>
            <a:p>
              <a:pPr>
                <a:lnSpc>
                  <a:spcPts val="2100"/>
                </a:lnSpc>
              </a:pPr>
              <a:r>
                <a:rPr lang="ru-RU" sz="1600" dirty="0">
                  <a:latin typeface="Arial" panose="020B0604020202020204" pitchFamily="34" charset="0"/>
                  <a:cs typeface="Arial" panose="020B0604020202020204" pitchFamily="34" charset="0"/>
                </a:rPr>
                <a:t>и оборудования</a:t>
              </a:r>
            </a:p>
          </p:txBody>
        </p:sp>
      </p:grpSp>
      <p:sp>
        <p:nvSpPr>
          <p:cNvPr id="34" name="Google Shape;96;p8"/>
          <p:cNvSpPr txBox="1"/>
          <p:nvPr/>
        </p:nvSpPr>
        <p:spPr>
          <a:xfrm>
            <a:off x="550863" y="916720"/>
            <a:ext cx="431159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buClr>
                <a:srgbClr val="000000"/>
              </a:buClr>
              <a:buSzPts val="1100"/>
            </a:pPr>
            <a:r>
              <a:rPr lang="ru" sz="3200" b="1" kern="0" dirty="0">
                <a:solidFill>
                  <a:srgbClr val="000000"/>
                </a:solidFill>
                <a:ea typeface="Montserrat Medium"/>
                <a:cs typeface="Montserrat Medium"/>
                <a:sym typeface="Montserrat Medium"/>
              </a:rPr>
              <a:t>Первый Бит </a:t>
            </a:r>
            <a:r>
              <a:rPr lang="ru-RU" sz="3200" b="1" kern="0" dirty="0" smtClean="0">
                <a:solidFill>
                  <a:srgbClr val="000000"/>
                </a:solidFill>
                <a:ea typeface="Montserrat Medium"/>
                <a:cs typeface="Montserrat Medium"/>
                <a:sym typeface="Montserrat Medium"/>
              </a:rPr>
              <a:t>сегодня</a:t>
            </a:r>
            <a:endParaRPr sz="3200" b="1" kern="0" dirty="0">
              <a:solidFill>
                <a:srgbClr val="000000"/>
              </a:solidFill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4127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96;p8"/>
          <p:cNvSpPr txBox="1"/>
          <p:nvPr/>
        </p:nvSpPr>
        <p:spPr>
          <a:xfrm>
            <a:off x="550863" y="916017"/>
            <a:ext cx="620493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buClr>
                <a:srgbClr val="000000"/>
              </a:buClr>
              <a:buSzPts val="1100"/>
            </a:pPr>
            <a:r>
              <a:rPr lang="ru-RU" sz="3200" b="1" kern="0" dirty="0">
                <a:solidFill>
                  <a:srgbClr val="000000"/>
                </a:solidFill>
                <a:ea typeface="Montserrat Medium"/>
                <a:cs typeface="Montserrat Medium"/>
                <a:sym typeface="Montserrat Medium"/>
              </a:rPr>
              <a:t>Страны, где есть наши офисы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869398" y="2166871"/>
            <a:ext cx="10298185" cy="3480472"/>
            <a:chOff x="869398" y="2166871"/>
            <a:chExt cx="10298185" cy="3480472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51" t="15865" r="14558" b="12574"/>
            <a:stretch/>
          </p:blipFill>
          <p:spPr>
            <a:xfrm>
              <a:off x="3073161" y="4091516"/>
              <a:ext cx="1108630" cy="1042933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395"/>
            <a:stretch/>
          </p:blipFill>
          <p:spPr>
            <a:xfrm>
              <a:off x="2963507" y="2197292"/>
              <a:ext cx="1132832" cy="1065250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870915" y="3413313"/>
              <a:ext cx="1135973" cy="26930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ru-RU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Казахстан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869398" y="5378039"/>
              <a:ext cx="1311932" cy="26930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ru-RU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Узбекистан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0581" y="3413313"/>
              <a:ext cx="1227794" cy="26930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ru-RU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Беларусь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100871" y="5378039"/>
              <a:ext cx="1041657" cy="26930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ru-RU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ОАЭ</a:t>
              </a:r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581" y="4118275"/>
              <a:ext cx="989414" cy="989414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6" r="2712" b="3759"/>
            <a:stretch/>
          </p:blipFill>
          <p:spPr>
            <a:xfrm>
              <a:off x="869398" y="2183838"/>
              <a:ext cx="1137490" cy="1092158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5" t="3491" r="16236"/>
            <a:stretch/>
          </p:blipFill>
          <p:spPr>
            <a:xfrm>
              <a:off x="7973446" y="2166871"/>
              <a:ext cx="1099893" cy="1126093"/>
            </a:xfrm>
            <a:prstGeom prst="rect">
              <a:avLst/>
            </a:prstGeom>
          </p:spPr>
        </p:pic>
        <p:sp>
          <p:nvSpPr>
            <p:cNvPr id="38" name="Прямоугольник 37"/>
            <p:cNvSpPr/>
            <p:nvPr/>
          </p:nvSpPr>
          <p:spPr>
            <a:xfrm>
              <a:off x="10084975" y="3413313"/>
              <a:ext cx="1041657" cy="26930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ru-RU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Канада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7999639" y="3413313"/>
              <a:ext cx="1041657" cy="26930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ru-RU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Испания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8012774" y="5368867"/>
              <a:ext cx="1066431" cy="26930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ru-RU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Бразилия</a:t>
              </a:r>
              <a:endParaRPr lang="ru-RU" sz="1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4" name="Picture 6" descr="https://cdn-icons-png.flaticon.com/512/197/197575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1974" y="4088471"/>
              <a:ext cx="1036115" cy="1019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Прямоугольник 44"/>
            <p:cNvSpPr/>
            <p:nvPr/>
          </p:nvSpPr>
          <p:spPr>
            <a:xfrm>
              <a:off x="10024359" y="5368867"/>
              <a:ext cx="1143224" cy="26930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ru-RU" sz="1700" b="1" dirty="0">
                  <a:latin typeface="Arial" panose="020B0604020202020204" pitchFamily="34" charset="0"/>
                  <a:cs typeface="Arial" panose="020B0604020202020204" pitchFamily="34" charset="0"/>
                </a:rPr>
                <a:t>Колумбия</a:t>
              </a: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10029957" y="2185102"/>
              <a:ext cx="1118205" cy="1089630"/>
              <a:chOff x="10137429" y="1625253"/>
              <a:chExt cx="1256286" cy="1224183"/>
            </a:xfrm>
          </p:grpSpPr>
          <p:pic>
            <p:nvPicPr>
              <p:cNvPr id="33" name="Рисунок 32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43" t="6121" r="13740" b="8246"/>
              <a:stretch/>
            </p:blipFill>
            <p:spPr>
              <a:xfrm>
                <a:off x="10137429" y="1625253"/>
                <a:ext cx="1256286" cy="1224183"/>
              </a:xfrm>
              <a:prstGeom prst="rect">
                <a:avLst/>
              </a:prstGeom>
            </p:spPr>
          </p:pic>
          <p:sp>
            <p:nvSpPr>
              <p:cNvPr id="46" name="Овал 45"/>
              <p:cNvSpPr/>
              <p:nvPr/>
            </p:nvSpPr>
            <p:spPr>
              <a:xfrm>
                <a:off x="10161858" y="1670877"/>
                <a:ext cx="1197070" cy="1134998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2" name="Группа 1"/>
            <p:cNvGrpSpPr/>
            <p:nvPr/>
          </p:nvGrpSpPr>
          <p:grpSpPr>
            <a:xfrm>
              <a:off x="5026845" y="2600882"/>
              <a:ext cx="1963869" cy="2636742"/>
              <a:chOff x="5140179" y="2296082"/>
              <a:chExt cx="1963869" cy="2636742"/>
            </a:xfrm>
          </p:grpSpPr>
          <p:sp>
            <p:nvSpPr>
              <p:cNvPr id="34" name="Прямоугольник 33"/>
              <p:cNvSpPr/>
              <p:nvPr/>
            </p:nvSpPr>
            <p:spPr>
              <a:xfrm>
                <a:off x="5542036" y="4663520"/>
                <a:ext cx="1107929" cy="26930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lnSpc>
                    <a:spcPts val="2100"/>
                  </a:lnSpc>
                </a:pPr>
                <a:r>
                  <a:rPr lang="ru-RU" sz="1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Россия</a:t>
                </a:r>
              </a:p>
            </p:txBody>
          </p:sp>
          <p:grpSp>
            <p:nvGrpSpPr>
              <p:cNvPr id="27" name="Группа 26">
                <a:extLst>
                  <a:ext uri="{FF2B5EF4-FFF2-40B4-BE49-F238E27FC236}">
                    <a16:creationId xmlns:a16="http://schemas.microsoft.com/office/drawing/2014/main" id="{5B9BAF2D-4F9D-4CA0-9878-06E035684FD1}"/>
                  </a:ext>
                </a:extLst>
              </p:cNvPr>
              <p:cNvGrpSpPr/>
              <p:nvPr/>
            </p:nvGrpSpPr>
            <p:grpSpPr>
              <a:xfrm>
                <a:off x="5140179" y="2296082"/>
                <a:ext cx="1963869" cy="1887977"/>
                <a:chOff x="5196575" y="2604623"/>
                <a:chExt cx="1781143" cy="1684614"/>
              </a:xfrm>
            </p:grpSpPr>
            <p:pic>
              <p:nvPicPr>
                <p:cNvPr id="47" name="Рисунок 46">
                  <a:extLst>
                    <a:ext uri="{FF2B5EF4-FFF2-40B4-BE49-F238E27FC236}">
                      <a16:creationId xmlns:a16="http://schemas.microsoft.com/office/drawing/2014/main" id="{82B8DB51-9903-4D97-8010-1F658CD3EB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335" t="1186" r="17373" b="-1186"/>
                <a:stretch/>
              </p:blipFill>
              <p:spPr>
                <a:xfrm>
                  <a:off x="5196575" y="2604623"/>
                  <a:ext cx="1781143" cy="1684614"/>
                </a:xfrm>
                <a:prstGeom prst="rect">
                  <a:avLst/>
                </a:prstGeom>
              </p:spPr>
            </p:pic>
            <p:sp>
              <p:nvSpPr>
                <p:cNvPr id="48" name="Овал 47">
                  <a:extLst>
                    <a:ext uri="{FF2B5EF4-FFF2-40B4-BE49-F238E27FC236}">
                      <a16:creationId xmlns:a16="http://schemas.microsoft.com/office/drawing/2014/main" id="{ABCFAC77-87C3-4CA8-AB8F-A8583F26230B}"/>
                    </a:ext>
                  </a:extLst>
                </p:cNvPr>
                <p:cNvSpPr/>
                <p:nvPr/>
              </p:nvSpPr>
              <p:spPr>
                <a:xfrm>
                  <a:off x="5337705" y="2695575"/>
                  <a:ext cx="1489553" cy="1449799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5151" y="4104910"/>
              <a:ext cx="1016145" cy="1016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707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"/>
          <p:cNvSpPr txBox="1"/>
          <p:nvPr/>
        </p:nvSpPr>
        <p:spPr>
          <a:xfrm>
            <a:off x="1101809" y="1647772"/>
            <a:ext cx="7197485" cy="152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indent="-457200" defTabSz="547695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2600" dirty="0">
                <a:ea typeface="Arial" charset="0"/>
                <a:cs typeface="Arial" charset="0"/>
              </a:rPr>
              <a:t>автоматизацией учета </a:t>
            </a:r>
          </a:p>
          <a:p>
            <a:pPr marL="457200" indent="-457200" defTabSz="547695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2600" dirty="0" smtClean="0">
                <a:ea typeface="Arial" charset="0"/>
                <a:cs typeface="Arial" charset="0"/>
              </a:rPr>
              <a:t>автоматизацией </a:t>
            </a:r>
            <a:r>
              <a:rPr lang="ru-RU" sz="2600" dirty="0">
                <a:ea typeface="Arial" charset="0"/>
                <a:cs typeface="Arial" charset="0"/>
              </a:rPr>
              <a:t>бизнес-процессов</a:t>
            </a:r>
          </a:p>
          <a:p>
            <a:pPr marL="457200" indent="-457200" defTabSz="547695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ru-RU" sz="2600" dirty="0">
                <a:ea typeface="Arial" charset="0"/>
                <a:cs typeface="Arial" charset="0"/>
              </a:rPr>
              <a:t>цифровизацией</a:t>
            </a:r>
          </a:p>
          <a:p>
            <a:pPr marL="457200" indent="-457200" defTabSz="547695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sz="2133" b="1" kern="0" dirty="0">
              <a:solidFill>
                <a:srgbClr val="000000"/>
              </a:solidFill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8"/>
          <p:cNvSpPr txBox="1"/>
          <p:nvPr/>
        </p:nvSpPr>
        <p:spPr>
          <a:xfrm>
            <a:off x="519095" y="915133"/>
            <a:ext cx="72228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ru-RU"/>
            </a:defPPr>
            <a:lvl1pPr defTabSz="1219170">
              <a:buClr>
                <a:srgbClr val="000000"/>
              </a:buClr>
              <a:buSzPts val="1100"/>
              <a:defRPr sz="3200" b="1" kern="0">
                <a:solidFill>
                  <a:srgbClr val="000000"/>
                </a:solidFill>
                <a:ea typeface="Montserrat Medium"/>
                <a:cs typeface="Montserrat Medium"/>
              </a:defRPr>
            </a:lvl1pPr>
          </a:lstStyle>
          <a:p>
            <a:r>
              <a:rPr lang="ru" dirty="0">
                <a:solidFill>
                  <a:srgbClr val="E50071"/>
                </a:solidFill>
                <a:sym typeface="Montserrat Medium"/>
              </a:rPr>
              <a:t>Чем мы занимаемся</a:t>
            </a:r>
            <a:endParaRPr dirty="0">
              <a:solidFill>
                <a:srgbClr val="E50071"/>
              </a:solidFill>
              <a:sym typeface="Montserrat Medium"/>
            </a:endParaRPr>
          </a:p>
        </p:txBody>
      </p:sp>
      <p:sp>
        <p:nvSpPr>
          <p:cNvPr id="9" name="Google Shape;96;p8">
            <a:extLst>
              <a:ext uri="{FF2B5EF4-FFF2-40B4-BE49-F238E27FC236}">
                <a16:creationId xmlns:a16="http://schemas.microsoft.com/office/drawing/2014/main" id="{AD91740C-F8C7-4197-A240-F5572C848B87}"/>
              </a:ext>
            </a:extLst>
          </p:cNvPr>
          <p:cNvSpPr txBox="1"/>
          <p:nvPr/>
        </p:nvSpPr>
        <p:spPr>
          <a:xfrm>
            <a:off x="519095" y="3857662"/>
            <a:ext cx="6965650" cy="574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buClr>
                <a:srgbClr val="000000"/>
              </a:buClr>
              <a:buSzPts val="1100"/>
            </a:pPr>
            <a:r>
              <a:rPr lang="ru" sz="3200" b="1" kern="0" dirty="0">
                <a:solidFill>
                  <a:srgbClr val="E50071"/>
                </a:solidFill>
                <a:ea typeface="Montserrat Medium"/>
                <a:cs typeface="Montserrat Medium"/>
                <a:sym typeface="Montserrat Medium"/>
              </a:rPr>
              <a:t>Наша</a:t>
            </a:r>
            <a:r>
              <a:rPr lang="ru" sz="3600" b="1" kern="0" dirty="0">
                <a:solidFill>
                  <a:srgbClr val="E50071"/>
                </a:solidFill>
                <a:ea typeface="Montserrat Medium"/>
                <a:cs typeface="Montserrat Medium"/>
                <a:sym typeface="Montserrat Medium"/>
              </a:rPr>
              <a:t> </a:t>
            </a:r>
            <a:r>
              <a:rPr lang="ru" sz="3200" b="1" kern="0" dirty="0">
                <a:solidFill>
                  <a:srgbClr val="E50071"/>
                </a:solidFill>
                <a:ea typeface="Montserrat Medium"/>
                <a:cs typeface="Montserrat Medium"/>
                <a:sym typeface="Montserrat Medium"/>
              </a:rPr>
              <a:t>миссия</a:t>
            </a:r>
            <a:endParaRPr sz="3200" b="1" kern="0" dirty="0">
              <a:solidFill>
                <a:srgbClr val="E50071"/>
              </a:solidFill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" name="Google Shape;93;p8">
            <a:extLst>
              <a:ext uri="{FF2B5EF4-FFF2-40B4-BE49-F238E27FC236}">
                <a16:creationId xmlns:a16="http://schemas.microsoft.com/office/drawing/2014/main" id="{4B8A3A3B-21A4-45AB-89E4-FDA2539B0778}"/>
              </a:ext>
            </a:extLst>
          </p:cNvPr>
          <p:cNvSpPr txBox="1"/>
          <p:nvPr/>
        </p:nvSpPr>
        <p:spPr>
          <a:xfrm>
            <a:off x="1101809" y="4672311"/>
            <a:ext cx="10134677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600" dirty="0">
                <a:ea typeface="Arial" charset="0"/>
                <a:cs typeface="Arial" charset="0"/>
              </a:rPr>
              <a:t>Делать бизнес наших Клиентов сильнее </a:t>
            </a:r>
            <a:r>
              <a:rPr lang="ru-RU" sz="2600" dirty="0">
                <a:cs typeface="Arial" panose="020B0604020202020204" pitchFamily="34" charset="0"/>
              </a:rPr>
              <a:t>с помощью ИТ-решений.</a:t>
            </a:r>
          </a:p>
          <a:p>
            <a:pPr>
              <a:spcBef>
                <a:spcPts val="600"/>
              </a:spcBef>
            </a:pPr>
            <a:r>
              <a:rPr lang="ru-RU" sz="2600" kern="0" dirty="0">
                <a:solidFill>
                  <a:srgbClr val="000000"/>
                </a:solidFill>
                <a:ea typeface="Montserrat"/>
                <a:cs typeface="Arial" panose="020B0604020202020204" pitchFamily="34" charset="0"/>
                <a:sym typeface="Montserrat"/>
              </a:rPr>
              <a:t>Создавать возможности для успешного развития.</a:t>
            </a:r>
            <a:endParaRPr sz="2600" kern="0" dirty="0">
              <a:solidFill>
                <a:srgbClr val="000000"/>
              </a:solidFill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9938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519095" y="1489586"/>
            <a:ext cx="11327613" cy="5603892"/>
            <a:chOff x="507363" y="1477367"/>
            <a:chExt cx="11327613" cy="5603892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53" y="5911424"/>
              <a:ext cx="1673129" cy="485489"/>
            </a:xfrm>
            <a:prstGeom prst="rect">
              <a:avLst/>
            </a:prstGeom>
          </p:spPr>
        </p:pic>
        <p:pic>
          <p:nvPicPr>
            <p:cNvPr id="65" name="Picture 2" descr="https://upload.wikimedia.org/wikipedia/ru/7/76/%D0%9B%D0%BE%D0%B3%D0%BE%D1%82%D0%B8%D0%BF_%D0%9D%D0%BE%D1%80%D0%BD%D0%B8%D0%BA%D0%B5%D0%BB%D1%8C.png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63" y="2482145"/>
              <a:ext cx="2077360" cy="1090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6" descr="https://juniorrm.ru/images/2022/172022/Fosagro/Logo.jpg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9386" y="2840565"/>
              <a:ext cx="2073509" cy="373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8" descr="https://upload.wikimedia.org/wikipedia/ru/thumb/2/2d/Gazprom-Logo-rus.svg/2560px-Gazprom-Logo-rus.svg.png"/>
            <p:cNvPicPr>
              <a:picLocks noChangeAspect="1" noChangeArrowheads="1"/>
            </p:cNvPicPr>
            <p:nvPr/>
          </p:nvPicPr>
          <p:blipFill>
            <a:blip r:embed="rId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363" y="1477367"/>
              <a:ext cx="1579345" cy="776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10" descr="https://upload.wikimedia.org/wikipedia/commons/thumb/6/6f/Russian_Railways_Logo.svg/1280px-Russian_Railways_Logo.svg.png"/>
            <p:cNvPicPr>
              <a:picLocks noChangeAspect="1" noChangeArrowheads="1"/>
            </p:cNvPicPr>
            <p:nvPr/>
          </p:nvPicPr>
          <p:blipFill>
            <a:blip r:embed="rId8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8408" y="2736588"/>
              <a:ext cx="1309713" cy="581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Рисунок 68" descr="Файл:Tatneft-Logo.svg — Википедия"/>
            <p:cNvPicPr/>
            <p:nvPr/>
          </p:nvPicPr>
          <p:blipFill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2674" y="1587628"/>
              <a:ext cx="2131625" cy="6658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Рисунок 69" descr="Файл:Sibur Holding Logo.svg — Википедия"/>
            <p:cNvPicPr/>
            <p:nvPr/>
          </p:nvPicPr>
          <p:blipFill>
            <a:blip r:embed="rId10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0816" y="1769315"/>
              <a:ext cx="1744897" cy="5826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Рисунок 70" descr="Стропальщик 4 разряда: вакансия компании АО &quot;КОНАР&quot; в Челябинске на  chelyabinsk.zarplata.ru"/>
            <p:cNvPicPr/>
            <p:nvPr/>
          </p:nvPicPr>
          <p:blipFill>
            <a:blip r:embed="rId1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1807" y="2835906"/>
              <a:ext cx="1553358" cy="382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Рисунок 71" descr="Улан-Удэнский авиационный завод, АО У-УАЗ"/>
            <p:cNvPicPr/>
            <p:nvPr/>
          </p:nvPicPr>
          <p:blipFill>
            <a:blip r:embed="rId1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6661" y="2706516"/>
              <a:ext cx="2548315" cy="6413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Picture 2" descr="https://upload.wikimedia.org/wikipedia/commons/thumb/c/c7/1-Yatek-rus.svg/768px-1-Yatek-rus.svg.png"/>
            <p:cNvPicPr>
              <a:picLocks noChangeAspect="1" noChangeArrowheads="1"/>
            </p:cNvPicPr>
            <p:nvPr/>
          </p:nvPicPr>
          <p:blipFill>
            <a:blip r:embed="rId1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9528" y="1743122"/>
              <a:ext cx="1653225" cy="635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4">
              <a:grayscl/>
            </a:blip>
            <a:stretch>
              <a:fillRect/>
            </a:stretch>
          </p:blipFill>
          <p:spPr>
            <a:xfrm>
              <a:off x="9459351" y="1713691"/>
              <a:ext cx="2202935" cy="693891"/>
            </a:xfrm>
            <a:prstGeom prst="rect">
              <a:avLst/>
            </a:prstGeom>
          </p:spPr>
        </p:pic>
        <p:pic>
          <p:nvPicPr>
            <p:cNvPr id="75" name="Рисунок 74" descr="http://vodkapremium.com/files/files/logo-160-1(1).png"/>
            <p:cNvPicPr/>
            <p:nvPr/>
          </p:nvPicPr>
          <p:blipFill>
            <a:blip r:embed="rId1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568" y="3677122"/>
              <a:ext cx="1611837" cy="8059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Рисунок 75" descr="https://kolbasa.ru/_v/kolbasa/_i/logo.png"/>
            <p:cNvPicPr/>
            <p:nvPr/>
          </p:nvPicPr>
          <p:blipFill>
            <a:blip r:embed="rId1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634" y="3651071"/>
              <a:ext cx="1235012" cy="8580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Рисунок 76" descr="Боржоми"/>
            <p:cNvPicPr/>
            <p:nvPr/>
          </p:nvPicPr>
          <p:blipFill>
            <a:blip r:embed="rId17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203" y="3935080"/>
              <a:ext cx="1520994" cy="2900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Рисунок 77" descr="Файл:Vkusvill textlogo 2021.svg — Википедия"/>
            <p:cNvPicPr/>
            <p:nvPr/>
          </p:nvPicPr>
          <p:blipFill>
            <a:blip r:embed="rId18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67" y="5091581"/>
              <a:ext cx="1666478" cy="207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Рисунок 78" descr="EDI и ЭДО с торговой сетью Командор"/>
            <p:cNvPicPr/>
            <p:nvPr/>
          </p:nvPicPr>
          <p:blipFill>
            <a:blip r:embed="rId19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1138" y="5024817"/>
              <a:ext cx="2214697" cy="3413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Рисунок 79" descr="Вакансии компании Фрагария - работа в Воронеже, Москве"/>
            <p:cNvPicPr/>
            <p:nvPr/>
          </p:nvPicPr>
          <p:blipFill>
            <a:blip r:embed="rId20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8408" y="3473038"/>
              <a:ext cx="1309713" cy="1214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Рисунок 80"/>
            <p:cNvPicPr/>
            <p:nvPr/>
          </p:nvPicPr>
          <p:blipFill>
            <a:blip r:embed="rId2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4999" y="3627761"/>
              <a:ext cx="1071638" cy="9046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Рисунок 81" descr="Логотип ЛитРес | Логотип, Книги"/>
            <p:cNvPicPr/>
            <p:nvPr/>
          </p:nvPicPr>
          <p:blipFill>
            <a:blip r:embed="rId2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4528" y="5051063"/>
              <a:ext cx="1332580" cy="2888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Рисунок 82" descr="Логотип Детский мир / Магазины / Alllogos.ru"/>
            <p:cNvPicPr/>
            <p:nvPr/>
          </p:nvPicPr>
          <p:blipFill>
            <a:blip r:embed="rId2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2554" y="4916336"/>
              <a:ext cx="1587172" cy="5583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Рисунок 83"/>
            <p:cNvPicPr/>
            <p:nvPr/>
          </p:nvPicPr>
          <p:blipFill>
            <a:blip r:embed="rId2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3391" y="5006237"/>
              <a:ext cx="1159747" cy="3785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Рисунок 84" descr="Ранхигс логотип (67 фото) » Рисунки для срисовки и не только"/>
            <p:cNvPicPr/>
            <p:nvPr/>
          </p:nvPicPr>
          <p:blipFill>
            <a:blip r:embed="rId2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9543" y="5919623"/>
              <a:ext cx="1397886" cy="4562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Picture 4" descr="https://www.sechenov.ru/upload/DropMeFiles_abtp8/logo-sechenov-new-itog-05.png"/>
            <p:cNvPicPr>
              <a:picLocks noChangeAspect="1" noChangeArrowheads="1"/>
            </p:cNvPicPr>
            <p:nvPr/>
          </p:nvPicPr>
          <p:blipFill>
            <a:blip r:embed="rId2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1518" y="5193237"/>
              <a:ext cx="2669245" cy="1888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Рисунок 86" descr="Назарбаев Университет"/>
            <p:cNvPicPr/>
            <p:nvPr/>
          </p:nvPicPr>
          <p:blipFill>
            <a:blip r:embed="rId27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7954" y="5628095"/>
              <a:ext cx="1150620" cy="8629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Picture 6" descr="https://abali.ru/wp-content/uploads/2016/05/logo_roza_hutor.png"/>
            <p:cNvPicPr>
              <a:picLocks noChangeAspect="1" noChangeArrowheads="1"/>
            </p:cNvPicPr>
            <p:nvPr/>
          </p:nvPicPr>
          <p:blipFill>
            <a:blip r:embed="rId28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0818" y="5751510"/>
              <a:ext cx="2020001" cy="630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1" name="Google Shape;96;p8"/>
          <p:cNvSpPr txBox="1"/>
          <p:nvPr/>
        </p:nvSpPr>
        <p:spPr>
          <a:xfrm>
            <a:off x="519095" y="915133"/>
            <a:ext cx="72228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buClr>
                <a:srgbClr val="000000"/>
              </a:buClr>
              <a:buSzPts val="1100"/>
            </a:pPr>
            <a:r>
              <a:rPr lang="ru" sz="3200" b="1" kern="0" dirty="0">
                <a:solidFill>
                  <a:srgbClr val="E50071"/>
                </a:solidFill>
                <a:ea typeface="Montserrat Medium"/>
                <a:cs typeface="Montserrat Medium"/>
                <a:sym typeface="Montserrat Medium"/>
              </a:rPr>
              <a:t>Среди наших клиентов</a:t>
            </a:r>
            <a:endParaRPr sz="3200" b="1" kern="0" dirty="0">
              <a:solidFill>
                <a:srgbClr val="E50071"/>
              </a:solidFill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3568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290;p13"/>
          <p:cNvSpPr/>
          <p:nvPr/>
        </p:nvSpPr>
        <p:spPr>
          <a:xfrm rot="2700000">
            <a:off x="5134434" y="3389987"/>
            <a:ext cx="407837" cy="45987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3384303" y="1818856"/>
            <a:ext cx="4156464" cy="4215697"/>
            <a:chOff x="935429" y="1528912"/>
            <a:chExt cx="4156464" cy="4215697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935429" y="3799873"/>
              <a:ext cx="4156464" cy="1944736"/>
              <a:chOff x="1234398" y="2965817"/>
              <a:chExt cx="6155360" cy="2879984"/>
            </a:xfrm>
            <a:solidFill>
              <a:srgbClr val="FA007D"/>
            </a:solidFill>
          </p:grpSpPr>
          <p:sp>
            <p:nvSpPr>
              <p:cNvPr id="95" name="Ромб 94"/>
              <p:cNvSpPr/>
              <p:nvPr/>
            </p:nvSpPr>
            <p:spPr>
              <a:xfrm>
                <a:off x="1590676" y="2965817"/>
                <a:ext cx="5436065" cy="2704984"/>
              </a:xfrm>
              <a:prstGeom prst="diamond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96" name="Группа 95"/>
              <p:cNvGrpSpPr/>
              <p:nvPr/>
            </p:nvGrpSpPr>
            <p:grpSpPr>
              <a:xfrm>
                <a:off x="1234398" y="5043953"/>
                <a:ext cx="6155360" cy="801848"/>
                <a:chOff x="1760028" y="4042074"/>
                <a:chExt cx="5148968" cy="801848"/>
              </a:xfrm>
              <a:grpFill/>
            </p:grpSpPr>
            <p:sp>
              <p:nvSpPr>
                <p:cNvPr id="97" name="Параллелограмм 96"/>
                <p:cNvSpPr/>
                <p:nvPr/>
              </p:nvSpPr>
              <p:spPr>
                <a:xfrm rot="20001283">
                  <a:off x="4029424" y="4044723"/>
                  <a:ext cx="2879572" cy="799199"/>
                </a:xfrm>
                <a:prstGeom prst="parallelogram">
                  <a:avLst>
                    <a:gd name="adj" fmla="val 50823"/>
                  </a:avLst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/>
                </a:p>
              </p:txBody>
            </p:sp>
            <p:sp>
              <p:nvSpPr>
                <p:cNvPr id="98" name="Параллелограмм 97"/>
                <p:cNvSpPr/>
                <p:nvPr/>
              </p:nvSpPr>
              <p:spPr>
                <a:xfrm rot="1592800" flipV="1">
                  <a:off x="1760028" y="4042074"/>
                  <a:ext cx="2880000" cy="800806"/>
                </a:xfrm>
                <a:prstGeom prst="parallelogram">
                  <a:avLst>
                    <a:gd name="adj" fmla="val 49716"/>
                  </a:avLst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</p:grpSp>
        <p:grpSp>
          <p:nvGrpSpPr>
            <p:cNvPr id="39" name="Группа 38"/>
            <p:cNvGrpSpPr/>
            <p:nvPr/>
          </p:nvGrpSpPr>
          <p:grpSpPr>
            <a:xfrm>
              <a:off x="1296999" y="3248725"/>
              <a:ext cx="3442379" cy="1693835"/>
              <a:chOff x="1775961" y="2355712"/>
              <a:chExt cx="5097864" cy="2508423"/>
            </a:xfrm>
            <a:solidFill>
              <a:srgbClr val="FA007D"/>
            </a:solidFill>
          </p:grpSpPr>
          <p:sp>
            <p:nvSpPr>
              <p:cNvPr id="61" name="Ромб 60"/>
              <p:cNvSpPr/>
              <p:nvPr/>
            </p:nvSpPr>
            <p:spPr>
              <a:xfrm>
                <a:off x="2116908" y="2355712"/>
                <a:ext cx="4421051" cy="2199914"/>
              </a:xfrm>
              <a:prstGeom prst="diamond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62" name="Группа 61"/>
              <p:cNvGrpSpPr/>
              <p:nvPr/>
            </p:nvGrpSpPr>
            <p:grpSpPr>
              <a:xfrm>
                <a:off x="1775961" y="4063098"/>
                <a:ext cx="5097864" cy="801037"/>
                <a:chOff x="1775961" y="4063098"/>
                <a:chExt cx="5097864" cy="801037"/>
              </a:xfrm>
              <a:grpFill/>
            </p:grpSpPr>
            <p:sp>
              <p:nvSpPr>
                <p:cNvPr id="63" name="Параллелограмм 62"/>
                <p:cNvSpPr/>
                <p:nvPr/>
              </p:nvSpPr>
              <p:spPr>
                <a:xfrm rot="20001283">
                  <a:off x="3994252" y="4063098"/>
                  <a:ext cx="2879573" cy="799199"/>
                </a:xfrm>
                <a:prstGeom prst="parallelogram">
                  <a:avLst>
                    <a:gd name="adj" fmla="val 50823"/>
                  </a:avLst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/>
                </a:p>
              </p:txBody>
            </p:sp>
            <p:sp>
              <p:nvSpPr>
                <p:cNvPr id="94" name="Параллелограмм 93"/>
                <p:cNvSpPr/>
                <p:nvPr/>
              </p:nvSpPr>
              <p:spPr>
                <a:xfrm rot="1592800" flipV="1">
                  <a:off x="1775961" y="4063329"/>
                  <a:ext cx="2880000" cy="800806"/>
                </a:xfrm>
                <a:prstGeom prst="parallelogram">
                  <a:avLst>
                    <a:gd name="adj" fmla="val 49716"/>
                  </a:avLst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</p:grpSp>
        <p:grpSp>
          <p:nvGrpSpPr>
            <p:cNvPr id="40" name="Группа 39"/>
            <p:cNvGrpSpPr/>
            <p:nvPr/>
          </p:nvGrpSpPr>
          <p:grpSpPr>
            <a:xfrm>
              <a:off x="1607350" y="2686341"/>
              <a:ext cx="2829404" cy="1468165"/>
              <a:chOff x="2233471" y="1669387"/>
              <a:chExt cx="4190101" cy="2174223"/>
            </a:xfrm>
            <a:solidFill>
              <a:srgbClr val="FA007D"/>
            </a:solidFill>
          </p:grpSpPr>
          <p:sp>
            <p:nvSpPr>
              <p:cNvPr id="57" name="Ромб 56"/>
              <p:cNvSpPr/>
              <p:nvPr/>
            </p:nvSpPr>
            <p:spPr>
              <a:xfrm>
                <a:off x="2528620" y="1669387"/>
                <a:ext cx="3567600" cy="1776348"/>
              </a:xfrm>
              <a:prstGeom prst="diamond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58" name="Группа 57"/>
              <p:cNvGrpSpPr/>
              <p:nvPr/>
            </p:nvGrpSpPr>
            <p:grpSpPr>
              <a:xfrm>
                <a:off x="2233471" y="3040324"/>
                <a:ext cx="4190101" cy="803286"/>
                <a:chOff x="1798116" y="4078294"/>
                <a:chExt cx="5081864" cy="803286"/>
              </a:xfrm>
              <a:grpFill/>
            </p:grpSpPr>
            <p:sp>
              <p:nvSpPr>
                <p:cNvPr id="59" name="Параллелограмм 58"/>
                <p:cNvSpPr/>
                <p:nvPr/>
              </p:nvSpPr>
              <p:spPr>
                <a:xfrm rot="20001283">
                  <a:off x="3966173" y="4078294"/>
                  <a:ext cx="2913807" cy="799198"/>
                </a:xfrm>
                <a:prstGeom prst="parallelogram">
                  <a:avLst>
                    <a:gd name="adj" fmla="val 50823"/>
                  </a:avLst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/>
                </a:p>
              </p:txBody>
            </p:sp>
            <p:sp>
              <p:nvSpPr>
                <p:cNvPr id="60" name="Параллелограмм 59"/>
                <p:cNvSpPr/>
                <p:nvPr/>
              </p:nvSpPr>
              <p:spPr>
                <a:xfrm rot="1592800" flipV="1">
                  <a:off x="1798116" y="4080775"/>
                  <a:ext cx="2912238" cy="800805"/>
                </a:xfrm>
                <a:prstGeom prst="parallelogram">
                  <a:avLst>
                    <a:gd name="adj" fmla="val 49716"/>
                  </a:avLst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</p:grpSp>
        <p:grpSp>
          <p:nvGrpSpPr>
            <p:cNvPr id="41" name="Группа 40"/>
            <p:cNvGrpSpPr/>
            <p:nvPr/>
          </p:nvGrpSpPr>
          <p:grpSpPr>
            <a:xfrm>
              <a:off x="1937650" y="2097289"/>
              <a:ext cx="2163340" cy="1245782"/>
              <a:chOff x="2717440" y="998997"/>
              <a:chExt cx="3203718" cy="1844896"/>
            </a:xfrm>
            <a:solidFill>
              <a:srgbClr val="FA007D"/>
            </a:solidFill>
          </p:grpSpPr>
          <p:grpSp>
            <p:nvGrpSpPr>
              <p:cNvPr id="53" name="Группа 52"/>
              <p:cNvGrpSpPr/>
              <p:nvPr/>
            </p:nvGrpSpPr>
            <p:grpSpPr>
              <a:xfrm>
                <a:off x="2717440" y="2043149"/>
                <a:ext cx="3203718" cy="800744"/>
                <a:chOff x="1798489" y="4049647"/>
                <a:chExt cx="5055360" cy="800744"/>
              </a:xfrm>
              <a:grpFill/>
            </p:grpSpPr>
            <p:sp>
              <p:nvSpPr>
                <p:cNvPr id="55" name="Параллелограмм 54"/>
                <p:cNvSpPr/>
                <p:nvPr/>
              </p:nvSpPr>
              <p:spPr>
                <a:xfrm rot="20001283">
                  <a:off x="3888534" y="4051192"/>
                  <a:ext cx="2965315" cy="799199"/>
                </a:xfrm>
                <a:prstGeom prst="parallelogram">
                  <a:avLst>
                    <a:gd name="adj" fmla="val 50823"/>
                  </a:avLst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50" dirty="0"/>
                </a:p>
              </p:txBody>
            </p:sp>
            <p:sp>
              <p:nvSpPr>
                <p:cNvPr id="56" name="Параллелограмм 55"/>
                <p:cNvSpPr/>
                <p:nvPr/>
              </p:nvSpPr>
              <p:spPr>
                <a:xfrm rot="1592800" flipV="1">
                  <a:off x="1798489" y="4049647"/>
                  <a:ext cx="2967446" cy="799199"/>
                </a:xfrm>
                <a:prstGeom prst="parallelogram">
                  <a:avLst>
                    <a:gd name="adj" fmla="val 49716"/>
                  </a:avLst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54" name="Ромб 53"/>
              <p:cNvSpPr/>
              <p:nvPr/>
            </p:nvSpPr>
            <p:spPr>
              <a:xfrm>
                <a:off x="2989440" y="998997"/>
                <a:ext cx="2661611" cy="1325245"/>
              </a:xfrm>
              <a:prstGeom prst="diamond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42" name="Группа 41"/>
            <p:cNvGrpSpPr/>
            <p:nvPr/>
          </p:nvGrpSpPr>
          <p:grpSpPr>
            <a:xfrm>
              <a:off x="2259855" y="1528912"/>
              <a:ext cx="1516667" cy="1013550"/>
              <a:chOff x="3185042" y="333377"/>
              <a:chExt cx="2246052" cy="1500980"/>
            </a:xfrm>
            <a:solidFill>
              <a:srgbClr val="FA007D"/>
            </a:solidFill>
          </p:grpSpPr>
          <p:grpSp>
            <p:nvGrpSpPr>
              <p:cNvPr id="49" name="Группа 48"/>
              <p:cNvGrpSpPr/>
              <p:nvPr/>
            </p:nvGrpSpPr>
            <p:grpSpPr>
              <a:xfrm>
                <a:off x="3185042" y="1034569"/>
                <a:ext cx="2246052" cy="799788"/>
                <a:chOff x="1836383" y="4039210"/>
                <a:chExt cx="5008714" cy="799788"/>
              </a:xfrm>
              <a:grpFill/>
            </p:grpSpPr>
            <p:sp>
              <p:nvSpPr>
                <p:cNvPr id="51" name="Параллелограмм 50"/>
                <p:cNvSpPr/>
                <p:nvPr/>
              </p:nvSpPr>
              <p:spPr>
                <a:xfrm rot="20001283">
                  <a:off x="3786418" y="4039799"/>
                  <a:ext cx="3058679" cy="799199"/>
                </a:xfrm>
                <a:prstGeom prst="parallelogram">
                  <a:avLst>
                    <a:gd name="adj" fmla="val 50823"/>
                  </a:avLst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52" name="Параллелограмм 51"/>
                <p:cNvSpPr/>
                <p:nvPr/>
              </p:nvSpPr>
              <p:spPr>
                <a:xfrm rot="1592800" flipV="1">
                  <a:off x="1836383" y="4039210"/>
                  <a:ext cx="3060277" cy="799199"/>
                </a:xfrm>
                <a:prstGeom prst="parallelogram">
                  <a:avLst>
                    <a:gd name="adj" fmla="val 49716"/>
                  </a:avLst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50" name="Ромб 49"/>
              <p:cNvSpPr/>
              <p:nvPr/>
            </p:nvSpPr>
            <p:spPr>
              <a:xfrm>
                <a:off x="3436309" y="333377"/>
                <a:ext cx="1750390" cy="871538"/>
              </a:xfrm>
              <a:prstGeom prst="diamond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 rot="19980591">
              <a:off x="2910398" y="5368343"/>
              <a:ext cx="20055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00" b="1" cap="all">
                  <a:solidFill>
                    <a:schemeClr val="bg1"/>
                  </a:solidFill>
                </a:defRPr>
              </a:lvl1pPr>
            </a:lstStyle>
            <a:p>
              <a:r>
                <a:rPr lang="ru-RU" dirty="0"/>
                <a:t>ИТ - Инфраструктура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 rot="19980591">
              <a:off x="3479527" y="4522130"/>
              <a:ext cx="622369" cy="248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00" b="1" cap="all">
                  <a:solidFill>
                    <a:schemeClr val="bg1"/>
                  </a:solidFill>
                </a:defRPr>
              </a:lvl1pPr>
            </a:lstStyle>
            <a:p>
              <a:r>
                <a:rPr lang="ru-RU" dirty="0"/>
                <a:t>Учёт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 rot="19980591">
              <a:off x="3093164" y="3657094"/>
              <a:ext cx="1041596" cy="409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00" b="1" cap="all">
                  <a:solidFill>
                    <a:schemeClr val="bg1"/>
                  </a:solidFill>
                </a:defRPr>
              </a:lvl1pPr>
            </a:lstStyle>
            <a:p>
              <a:r>
                <a:rPr lang="ru-RU" dirty="0"/>
                <a:t>Бизнес-процессы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 rot="19980591">
              <a:off x="2896013" y="2961578"/>
              <a:ext cx="1143838" cy="248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cap="all" dirty="0">
                  <a:solidFill>
                    <a:schemeClr val="bg1"/>
                  </a:solidFill>
                </a:rPr>
                <a:t>интеграции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 rot="19980591">
              <a:off x="2844033" y="2116290"/>
              <a:ext cx="906217" cy="321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cap="all" dirty="0">
                  <a:solidFill>
                    <a:schemeClr val="bg1"/>
                  </a:solidFill>
                </a:rPr>
                <a:t>Работа с данными</a:t>
              </a:r>
            </a:p>
          </p:txBody>
        </p:sp>
      </p:grpSp>
      <p:sp>
        <p:nvSpPr>
          <p:cNvPr id="65" name="Google Shape;96;p8"/>
          <p:cNvSpPr txBox="1"/>
          <p:nvPr/>
        </p:nvSpPr>
        <p:spPr>
          <a:xfrm>
            <a:off x="519095" y="915133"/>
            <a:ext cx="72228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buClr>
                <a:srgbClr val="000000"/>
              </a:buClr>
              <a:buSzPts val="1100"/>
            </a:pPr>
            <a:r>
              <a:rPr lang="ru-RU" sz="3200" b="1" kern="0" dirty="0" smtClean="0">
                <a:ea typeface="Montserrat Medium"/>
                <a:cs typeface="Montserrat Medium"/>
                <a:sym typeface="Montserrat Medium"/>
              </a:rPr>
              <a:t>Контуры автоматизации</a:t>
            </a:r>
            <a:endParaRPr sz="3200" b="1" kern="0" dirty="0"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6271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2526077" y="1841468"/>
            <a:ext cx="9665923" cy="4649848"/>
            <a:chOff x="2804173" y="1841468"/>
            <a:chExt cx="9665923" cy="4649848"/>
          </a:xfrm>
        </p:grpSpPr>
        <p:sp>
          <p:nvSpPr>
            <p:cNvPr id="107" name="Прямоугольник 106"/>
            <p:cNvSpPr/>
            <p:nvPr/>
          </p:nvSpPr>
          <p:spPr>
            <a:xfrm>
              <a:off x="2804173" y="1841468"/>
              <a:ext cx="9665923" cy="4649848"/>
            </a:xfrm>
            <a:prstGeom prst="rect">
              <a:avLst/>
            </a:prstGeom>
            <a:solidFill>
              <a:srgbClr val="20C4B2">
                <a:alpha val="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4507201" y="2013380"/>
              <a:ext cx="7072761" cy="4256379"/>
              <a:chOff x="4507201" y="2013380"/>
              <a:chExt cx="7072761" cy="4256379"/>
            </a:xfrm>
          </p:grpSpPr>
          <p:pic>
            <p:nvPicPr>
              <p:cNvPr id="122" name="Рисунок 12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30" t="10206" r="6207" b="15010"/>
              <a:stretch/>
            </p:blipFill>
            <p:spPr>
              <a:xfrm>
                <a:off x="4683367" y="5203571"/>
                <a:ext cx="1054366" cy="316491"/>
              </a:xfrm>
              <a:prstGeom prst="rect">
                <a:avLst/>
              </a:prstGeom>
            </p:spPr>
          </p:pic>
          <p:pic>
            <p:nvPicPr>
              <p:cNvPr id="123" name="Рисунок 12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0950" y="5140749"/>
                <a:ext cx="1238218" cy="369585"/>
              </a:xfrm>
              <a:prstGeom prst="rect">
                <a:avLst/>
              </a:prstGeom>
            </p:spPr>
          </p:pic>
          <p:pic>
            <p:nvPicPr>
              <p:cNvPr id="124" name="Рисунок 123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96" t="31803" r="3229" b="27365"/>
              <a:stretch/>
            </p:blipFill>
            <p:spPr>
              <a:xfrm>
                <a:off x="5961269" y="5854722"/>
                <a:ext cx="1523893" cy="288860"/>
              </a:xfrm>
              <a:prstGeom prst="rect">
                <a:avLst/>
              </a:prstGeom>
            </p:spPr>
          </p:pic>
          <p:pic>
            <p:nvPicPr>
              <p:cNvPr id="1026" name="Picture 2" descr="https://www.basealt.ru/typo3conf/ext/ttmpl/Resources/Public/Tmpl/images/icon01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4464" y="5691972"/>
                <a:ext cx="812173" cy="5777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4" descr="https://upload.wikimedia.org/wikipedia/commons/thumb/2/25/Kaspersky_logo.svg/1024px-Kaspersky_logo.svg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7999" y="5282324"/>
                <a:ext cx="1252620" cy="2330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70790" y="5555838"/>
                <a:ext cx="617141" cy="601582"/>
              </a:xfrm>
              <a:prstGeom prst="rect">
                <a:avLst/>
              </a:prstGeom>
            </p:spPr>
          </p:pic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37727" y="5909992"/>
                <a:ext cx="867538" cy="182076"/>
              </a:xfrm>
              <a:prstGeom prst="rect">
                <a:avLst/>
              </a:prstGeom>
            </p:spPr>
          </p:pic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6858" y="5916218"/>
                <a:ext cx="1274903" cy="224041"/>
              </a:xfrm>
              <a:prstGeom prst="rect">
                <a:avLst/>
              </a:prstGeom>
            </p:spPr>
          </p:pic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84951" y="5288705"/>
                <a:ext cx="952265" cy="198824"/>
              </a:xfrm>
              <a:prstGeom prst="rect">
                <a:avLst/>
              </a:prstGeom>
            </p:spPr>
          </p:pic>
          <p:pic>
            <p:nvPicPr>
              <p:cNvPr id="129" name="Рисунок 128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44716" y="4654416"/>
                <a:ext cx="1440446" cy="231052"/>
              </a:xfrm>
              <a:prstGeom prst="rect">
                <a:avLst/>
              </a:prstGeom>
            </p:spPr>
          </p:pic>
          <p:pic>
            <p:nvPicPr>
              <p:cNvPr id="64" name="Рисунок 63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70857" y="4575665"/>
                <a:ext cx="609147" cy="277388"/>
              </a:xfrm>
              <a:prstGeom prst="rect">
                <a:avLst/>
              </a:prstGeom>
            </p:spPr>
          </p:pic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85271" y="4686832"/>
                <a:ext cx="1418076" cy="166221"/>
              </a:xfrm>
              <a:prstGeom prst="rect">
                <a:avLst/>
              </a:prstGeom>
            </p:spPr>
          </p:pic>
          <p:pic>
            <p:nvPicPr>
              <p:cNvPr id="137" name="Рисунок 136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3977" y="3996022"/>
                <a:ext cx="1172165" cy="204769"/>
              </a:xfrm>
              <a:prstGeom prst="rect">
                <a:avLst/>
              </a:prstGeom>
            </p:spPr>
          </p:pic>
          <p:pic>
            <p:nvPicPr>
              <p:cNvPr id="69" name="Picture 22" descr="https://www.cleverence.ru/upload/medialibrary/863/8637d6b37f5e18c9c22ac77716a8b632.png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8476" y="3998937"/>
                <a:ext cx="1184149" cy="1989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Рисунок 81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5977" y="3389812"/>
                <a:ext cx="609147" cy="277388"/>
              </a:xfrm>
              <a:prstGeom prst="rect">
                <a:avLst/>
              </a:prstGeom>
            </p:spPr>
          </p:pic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26714" y="3410897"/>
                <a:ext cx="1146691" cy="235218"/>
              </a:xfrm>
              <a:prstGeom prst="rect">
                <a:avLst/>
              </a:prstGeom>
            </p:spPr>
          </p:pic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39537" y="3393097"/>
                <a:ext cx="909545" cy="270819"/>
              </a:xfrm>
              <a:prstGeom prst="rect">
                <a:avLst/>
              </a:prstGeom>
            </p:spPr>
          </p:pic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76815" y="4028042"/>
                <a:ext cx="834988" cy="140728"/>
              </a:xfrm>
              <a:prstGeom prst="rect">
                <a:avLst/>
              </a:prstGeom>
            </p:spPr>
          </p:pic>
          <p:pic>
            <p:nvPicPr>
              <p:cNvPr id="26" name="Рисунок 25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25637" y="4029932"/>
                <a:ext cx="1967752" cy="136949"/>
              </a:xfrm>
              <a:prstGeom prst="rect">
                <a:avLst/>
              </a:prstGeom>
            </p:spPr>
          </p:pic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46562" y="3469059"/>
                <a:ext cx="1512358" cy="160653"/>
              </a:xfrm>
              <a:prstGeom prst="rect">
                <a:avLst/>
              </a:prstGeom>
            </p:spPr>
          </p:pic>
          <p:pic>
            <p:nvPicPr>
              <p:cNvPr id="144" name="Рисунок 143"/>
              <p:cNvPicPr>
                <a:picLocks noChangeAspect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6262" y="2886321"/>
                <a:ext cx="1310164" cy="227448"/>
              </a:xfrm>
              <a:prstGeom prst="rect">
                <a:avLst/>
              </a:prstGeom>
            </p:spPr>
          </p:pic>
          <p:pic>
            <p:nvPicPr>
              <p:cNvPr id="28" name="Рисунок 27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6470" y="2620966"/>
                <a:ext cx="1208160" cy="461944"/>
              </a:xfrm>
              <a:prstGeom prst="rect">
                <a:avLst/>
              </a:prstGeom>
            </p:spPr>
          </p:pic>
          <p:pic>
            <p:nvPicPr>
              <p:cNvPr id="89" name="Рисунок 88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99106" y="2574272"/>
                <a:ext cx="590407" cy="555333"/>
              </a:xfrm>
              <a:prstGeom prst="rect">
                <a:avLst/>
              </a:prstGeom>
            </p:spPr>
          </p:pic>
          <p:pic>
            <p:nvPicPr>
              <p:cNvPr id="90" name="Рисунок 89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89555" y="5600522"/>
                <a:ext cx="590407" cy="555333"/>
              </a:xfrm>
              <a:prstGeom prst="rect">
                <a:avLst/>
              </a:prstGeom>
            </p:spPr>
          </p:pic>
          <p:pic>
            <p:nvPicPr>
              <p:cNvPr id="150" name="Рисунок 149"/>
              <p:cNvPicPr>
                <a:picLocks noChangeAspect="1"/>
              </p:cNvPicPr>
              <p:nvPr/>
            </p:nvPicPr>
            <p:blipFill rotWithShape="1"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4" t="16084" r="4340" b="13804"/>
              <a:stretch/>
            </p:blipFill>
            <p:spPr>
              <a:xfrm>
                <a:off x="10408920" y="2013380"/>
                <a:ext cx="820527" cy="405369"/>
              </a:xfrm>
              <a:prstGeom prst="rect">
                <a:avLst/>
              </a:prstGeom>
            </p:spPr>
          </p:pic>
          <p:pic>
            <p:nvPicPr>
              <p:cNvPr id="151" name="Рисунок 150"/>
              <p:cNvPicPr>
                <a:picLocks noChangeAspect="1"/>
              </p:cNvPicPr>
              <p:nvPr/>
            </p:nvPicPr>
            <p:blipFill rotWithShape="1"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10" t="34484" r="5234" b="27880"/>
              <a:stretch/>
            </p:blipFill>
            <p:spPr>
              <a:xfrm>
                <a:off x="9114193" y="2133100"/>
                <a:ext cx="1038839" cy="269977"/>
              </a:xfrm>
              <a:prstGeom prst="rect">
                <a:avLst/>
              </a:prstGeom>
            </p:spPr>
          </p:pic>
          <p:pic>
            <p:nvPicPr>
              <p:cNvPr id="191" name="Рисунок 190"/>
              <p:cNvPicPr>
                <a:picLocks noChangeAspect="1"/>
              </p:cNvPicPr>
              <p:nvPr/>
            </p:nvPicPr>
            <p:blipFill rotWithShape="1"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464"/>
              <a:stretch/>
            </p:blipFill>
            <p:spPr>
              <a:xfrm>
                <a:off x="7879694" y="2136703"/>
                <a:ext cx="1029231" cy="319365"/>
              </a:xfrm>
              <a:prstGeom prst="rect">
                <a:avLst/>
              </a:prstGeom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7201" y="2216518"/>
                <a:ext cx="1406699" cy="159735"/>
              </a:xfrm>
              <a:prstGeom prst="rect">
                <a:avLst/>
              </a:prstGeom>
            </p:spPr>
          </p:pic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1042" y="2174021"/>
                <a:ext cx="998034" cy="244728"/>
              </a:xfrm>
              <a:prstGeom prst="rect">
                <a:avLst/>
              </a:prstGeom>
            </p:spPr>
          </p:pic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82473" y="5265726"/>
                <a:ext cx="1010916" cy="162088"/>
              </a:xfrm>
              <a:prstGeom prst="rect">
                <a:avLst/>
              </a:prstGeom>
            </p:spPr>
          </p:pic>
          <p:pic>
            <p:nvPicPr>
              <p:cNvPr id="99" name="Рисунок 98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82518" y="2865468"/>
                <a:ext cx="1440446" cy="231052"/>
              </a:xfrm>
              <a:prstGeom prst="rect">
                <a:avLst/>
              </a:prstGeom>
            </p:spPr>
          </p:pic>
          <p:pic>
            <p:nvPicPr>
              <p:cNvPr id="68" name="Рисунок 67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0684" y="4459485"/>
                <a:ext cx="1974005" cy="598605"/>
              </a:xfrm>
              <a:prstGeom prst="rect">
                <a:avLst/>
              </a:prstGeom>
            </p:spPr>
          </p:pic>
        </p:grpSp>
      </p:grpSp>
      <p:grpSp>
        <p:nvGrpSpPr>
          <p:cNvPr id="72" name="Группа 71"/>
          <p:cNvGrpSpPr/>
          <p:nvPr/>
        </p:nvGrpSpPr>
        <p:grpSpPr>
          <a:xfrm>
            <a:off x="501253" y="1813392"/>
            <a:ext cx="4156464" cy="4215697"/>
            <a:chOff x="935429" y="1528912"/>
            <a:chExt cx="4156464" cy="4215697"/>
          </a:xfrm>
        </p:grpSpPr>
        <p:grpSp>
          <p:nvGrpSpPr>
            <p:cNvPr id="73" name="Группа 72"/>
            <p:cNvGrpSpPr/>
            <p:nvPr/>
          </p:nvGrpSpPr>
          <p:grpSpPr>
            <a:xfrm>
              <a:off x="935429" y="3799873"/>
              <a:ext cx="4156464" cy="1944736"/>
              <a:chOff x="1234398" y="2965817"/>
              <a:chExt cx="6155360" cy="2879984"/>
            </a:xfrm>
            <a:solidFill>
              <a:srgbClr val="FA007D"/>
            </a:solidFill>
          </p:grpSpPr>
          <p:sp>
            <p:nvSpPr>
              <p:cNvPr id="103" name="Ромб 102"/>
              <p:cNvSpPr/>
              <p:nvPr/>
            </p:nvSpPr>
            <p:spPr>
              <a:xfrm>
                <a:off x="1590676" y="2965817"/>
                <a:ext cx="5436065" cy="2704984"/>
              </a:xfrm>
              <a:prstGeom prst="diamond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104" name="Группа 103"/>
              <p:cNvGrpSpPr/>
              <p:nvPr/>
            </p:nvGrpSpPr>
            <p:grpSpPr>
              <a:xfrm>
                <a:off x="1234398" y="5043953"/>
                <a:ext cx="6155360" cy="801848"/>
                <a:chOff x="1760028" y="4042074"/>
                <a:chExt cx="5148968" cy="801848"/>
              </a:xfrm>
              <a:grpFill/>
            </p:grpSpPr>
            <p:sp>
              <p:nvSpPr>
                <p:cNvPr id="105" name="Параллелограмм 104"/>
                <p:cNvSpPr/>
                <p:nvPr/>
              </p:nvSpPr>
              <p:spPr>
                <a:xfrm rot="20001283">
                  <a:off x="4029424" y="4044723"/>
                  <a:ext cx="2879572" cy="799199"/>
                </a:xfrm>
                <a:prstGeom prst="parallelogram">
                  <a:avLst>
                    <a:gd name="adj" fmla="val 50823"/>
                  </a:avLst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/>
                </a:p>
              </p:txBody>
            </p:sp>
            <p:sp>
              <p:nvSpPr>
                <p:cNvPr id="106" name="Параллелограмм 105"/>
                <p:cNvSpPr/>
                <p:nvPr/>
              </p:nvSpPr>
              <p:spPr>
                <a:xfrm rot="1592800" flipV="1">
                  <a:off x="1760028" y="4042074"/>
                  <a:ext cx="2880000" cy="800806"/>
                </a:xfrm>
                <a:prstGeom prst="parallelogram">
                  <a:avLst>
                    <a:gd name="adj" fmla="val 49716"/>
                  </a:avLst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</p:grpSp>
        <p:grpSp>
          <p:nvGrpSpPr>
            <p:cNvPr id="74" name="Группа 73"/>
            <p:cNvGrpSpPr/>
            <p:nvPr/>
          </p:nvGrpSpPr>
          <p:grpSpPr>
            <a:xfrm>
              <a:off x="1296999" y="3248725"/>
              <a:ext cx="3442379" cy="1693835"/>
              <a:chOff x="1775961" y="2355712"/>
              <a:chExt cx="5097864" cy="2508423"/>
            </a:xfrm>
            <a:solidFill>
              <a:srgbClr val="FA007D"/>
            </a:solidFill>
          </p:grpSpPr>
          <p:sp>
            <p:nvSpPr>
              <p:cNvPr id="98" name="Ромб 97"/>
              <p:cNvSpPr/>
              <p:nvPr/>
            </p:nvSpPr>
            <p:spPr>
              <a:xfrm>
                <a:off x="2116908" y="2355712"/>
                <a:ext cx="4421051" cy="2199914"/>
              </a:xfrm>
              <a:prstGeom prst="diamond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100" name="Группа 99"/>
              <p:cNvGrpSpPr/>
              <p:nvPr/>
            </p:nvGrpSpPr>
            <p:grpSpPr>
              <a:xfrm>
                <a:off x="1775961" y="4063098"/>
                <a:ext cx="5097864" cy="801037"/>
                <a:chOff x="1775961" y="4063098"/>
                <a:chExt cx="5097864" cy="801037"/>
              </a:xfrm>
              <a:grpFill/>
            </p:grpSpPr>
            <p:sp>
              <p:nvSpPr>
                <p:cNvPr id="101" name="Параллелограмм 100"/>
                <p:cNvSpPr/>
                <p:nvPr/>
              </p:nvSpPr>
              <p:spPr>
                <a:xfrm rot="20001283">
                  <a:off x="3994252" y="4063098"/>
                  <a:ext cx="2879573" cy="799199"/>
                </a:xfrm>
                <a:prstGeom prst="parallelogram">
                  <a:avLst>
                    <a:gd name="adj" fmla="val 50823"/>
                  </a:avLst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/>
                </a:p>
              </p:txBody>
            </p:sp>
            <p:sp>
              <p:nvSpPr>
                <p:cNvPr id="102" name="Параллелограмм 101"/>
                <p:cNvSpPr/>
                <p:nvPr/>
              </p:nvSpPr>
              <p:spPr>
                <a:xfrm rot="1592800" flipV="1">
                  <a:off x="1775961" y="4063329"/>
                  <a:ext cx="2880000" cy="800806"/>
                </a:xfrm>
                <a:prstGeom prst="parallelogram">
                  <a:avLst>
                    <a:gd name="adj" fmla="val 49716"/>
                  </a:avLst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</p:grpSp>
        <p:grpSp>
          <p:nvGrpSpPr>
            <p:cNvPr id="75" name="Группа 74"/>
            <p:cNvGrpSpPr/>
            <p:nvPr/>
          </p:nvGrpSpPr>
          <p:grpSpPr>
            <a:xfrm>
              <a:off x="1607350" y="2686341"/>
              <a:ext cx="2829404" cy="1468165"/>
              <a:chOff x="2233471" y="1669387"/>
              <a:chExt cx="4190101" cy="2174223"/>
            </a:xfrm>
            <a:solidFill>
              <a:srgbClr val="FA007D"/>
            </a:solidFill>
          </p:grpSpPr>
          <p:sp>
            <p:nvSpPr>
              <p:cNvPr id="94" name="Ромб 93"/>
              <p:cNvSpPr/>
              <p:nvPr/>
            </p:nvSpPr>
            <p:spPr>
              <a:xfrm>
                <a:off x="2528620" y="1669387"/>
                <a:ext cx="3567600" cy="1776348"/>
              </a:xfrm>
              <a:prstGeom prst="diamond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95" name="Группа 94"/>
              <p:cNvGrpSpPr/>
              <p:nvPr/>
            </p:nvGrpSpPr>
            <p:grpSpPr>
              <a:xfrm>
                <a:off x="2233471" y="3040324"/>
                <a:ext cx="4190101" cy="803286"/>
                <a:chOff x="1798116" y="4078294"/>
                <a:chExt cx="5081864" cy="803286"/>
              </a:xfrm>
              <a:grpFill/>
            </p:grpSpPr>
            <p:sp>
              <p:nvSpPr>
                <p:cNvPr id="96" name="Параллелограмм 95"/>
                <p:cNvSpPr/>
                <p:nvPr/>
              </p:nvSpPr>
              <p:spPr>
                <a:xfrm rot="20001283">
                  <a:off x="3966173" y="4078294"/>
                  <a:ext cx="2913807" cy="799198"/>
                </a:xfrm>
                <a:prstGeom prst="parallelogram">
                  <a:avLst>
                    <a:gd name="adj" fmla="val 50823"/>
                  </a:avLst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/>
                </a:p>
              </p:txBody>
            </p:sp>
            <p:sp>
              <p:nvSpPr>
                <p:cNvPr id="97" name="Параллелограмм 96"/>
                <p:cNvSpPr/>
                <p:nvPr/>
              </p:nvSpPr>
              <p:spPr>
                <a:xfrm rot="1592800" flipV="1">
                  <a:off x="1798116" y="4080775"/>
                  <a:ext cx="2912238" cy="800805"/>
                </a:xfrm>
                <a:prstGeom prst="parallelogram">
                  <a:avLst>
                    <a:gd name="adj" fmla="val 49716"/>
                  </a:avLst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</p:grpSp>
        <p:grpSp>
          <p:nvGrpSpPr>
            <p:cNvPr id="76" name="Группа 75"/>
            <p:cNvGrpSpPr/>
            <p:nvPr/>
          </p:nvGrpSpPr>
          <p:grpSpPr>
            <a:xfrm>
              <a:off x="1937650" y="2097289"/>
              <a:ext cx="2163340" cy="1245782"/>
              <a:chOff x="2717440" y="998997"/>
              <a:chExt cx="3203718" cy="1844896"/>
            </a:xfrm>
            <a:solidFill>
              <a:srgbClr val="FA007D"/>
            </a:solidFill>
          </p:grpSpPr>
          <p:grpSp>
            <p:nvGrpSpPr>
              <p:cNvPr id="88" name="Группа 87"/>
              <p:cNvGrpSpPr/>
              <p:nvPr/>
            </p:nvGrpSpPr>
            <p:grpSpPr>
              <a:xfrm>
                <a:off x="2717440" y="2043149"/>
                <a:ext cx="3203718" cy="800744"/>
                <a:chOff x="1798489" y="4049647"/>
                <a:chExt cx="5055360" cy="800744"/>
              </a:xfrm>
              <a:grpFill/>
            </p:grpSpPr>
            <p:sp>
              <p:nvSpPr>
                <p:cNvPr id="92" name="Параллелограмм 91"/>
                <p:cNvSpPr/>
                <p:nvPr/>
              </p:nvSpPr>
              <p:spPr>
                <a:xfrm rot="20001283">
                  <a:off x="3888534" y="4051192"/>
                  <a:ext cx="2965315" cy="799199"/>
                </a:xfrm>
                <a:prstGeom prst="parallelogram">
                  <a:avLst>
                    <a:gd name="adj" fmla="val 50823"/>
                  </a:avLst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50" dirty="0"/>
                </a:p>
              </p:txBody>
            </p:sp>
            <p:sp>
              <p:nvSpPr>
                <p:cNvPr id="93" name="Параллелограмм 92"/>
                <p:cNvSpPr/>
                <p:nvPr/>
              </p:nvSpPr>
              <p:spPr>
                <a:xfrm rot="1592800" flipV="1">
                  <a:off x="1798489" y="4049647"/>
                  <a:ext cx="2967446" cy="799199"/>
                </a:xfrm>
                <a:prstGeom prst="parallelogram">
                  <a:avLst>
                    <a:gd name="adj" fmla="val 49716"/>
                  </a:avLst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91" name="Ромб 90"/>
              <p:cNvSpPr/>
              <p:nvPr/>
            </p:nvSpPr>
            <p:spPr>
              <a:xfrm>
                <a:off x="2989440" y="998997"/>
                <a:ext cx="2661611" cy="1325245"/>
              </a:xfrm>
              <a:prstGeom prst="diamond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77" name="Группа 76"/>
            <p:cNvGrpSpPr/>
            <p:nvPr/>
          </p:nvGrpSpPr>
          <p:grpSpPr>
            <a:xfrm>
              <a:off x="2259855" y="1528912"/>
              <a:ext cx="1516667" cy="1013550"/>
              <a:chOff x="3185042" y="333377"/>
              <a:chExt cx="2246052" cy="1500980"/>
            </a:xfrm>
            <a:solidFill>
              <a:srgbClr val="FA007D"/>
            </a:solidFill>
          </p:grpSpPr>
          <p:grpSp>
            <p:nvGrpSpPr>
              <p:cNvPr id="84" name="Группа 83"/>
              <p:cNvGrpSpPr/>
              <p:nvPr/>
            </p:nvGrpSpPr>
            <p:grpSpPr>
              <a:xfrm>
                <a:off x="3185042" y="1034569"/>
                <a:ext cx="2246052" cy="799788"/>
                <a:chOff x="1836383" y="4039210"/>
                <a:chExt cx="5008714" cy="799788"/>
              </a:xfrm>
              <a:grpFill/>
            </p:grpSpPr>
            <p:sp>
              <p:nvSpPr>
                <p:cNvPr id="86" name="Параллелограмм 85"/>
                <p:cNvSpPr/>
                <p:nvPr/>
              </p:nvSpPr>
              <p:spPr>
                <a:xfrm rot="20001283">
                  <a:off x="3786418" y="4039799"/>
                  <a:ext cx="3058679" cy="799199"/>
                </a:xfrm>
                <a:prstGeom prst="parallelogram">
                  <a:avLst>
                    <a:gd name="adj" fmla="val 50823"/>
                  </a:avLst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87" name="Параллелограмм 86"/>
                <p:cNvSpPr/>
                <p:nvPr/>
              </p:nvSpPr>
              <p:spPr>
                <a:xfrm rot="1592800" flipV="1">
                  <a:off x="1836383" y="4039210"/>
                  <a:ext cx="3060277" cy="799199"/>
                </a:xfrm>
                <a:prstGeom prst="parallelogram">
                  <a:avLst>
                    <a:gd name="adj" fmla="val 49716"/>
                  </a:avLst>
                </a:prstGeom>
                <a:grp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85" name="Ромб 84"/>
              <p:cNvSpPr/>
              <p:nvPr/>
            </p:nvSpPr>
            <p:spPr>
              <a:xfrm>
                <a:off x="3436309" y="333377"/>
                <a:ext cx="1750390" cy="871538"/>
              </a:xfrm>
              <a:prstGeom prst="diamond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 rot="19980591">
              <a:off x="2910398" y="5368343"/>
              <a:ext cx="20055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00" b="1" cap="all">
                  <a:solidFill>
                    <a:schemeClr val="bg1"/>
                  </a:solidFill>
                </a:defRPr>
              </a:lvl1pPr>
            </a:lstStyle>
            <a:p>
              <a:r>
                <a:rPr lang="ru-RU" dirty="0"/>
                <a:t>ИТ - Инфраструктура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 rot="19980591">
              <a:off x="3479527" y="4522130"/>
              <a:ext cx="622369" cy="248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00" b="1" cap="all">
                  <a:solidFill>
                    <a:schemeClr val="bg1"/>
                  </a:solidFill>
                </a:defRPr>
              </a:lvl1pPr>
            </a:lstStyle>
            <a:p>
              <a:r>
                <a:rPr lang="ru-RU" dirty="0"/>
                <a:t>Учёт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 rot="19980591">
              <a:off x="3093164" y="3657094"/>
              <a:ext cx="1041596" cy="409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00" b="1" cap="all">
                  <a:solidFill>
                    <a:schemeClr val="bg1"/>
                  </a:solidFill>
                </a:defRPr>
              </a:lvl1pPr>
            </a:lstStyle>
            <a:p>
              <a:r>
                <a:rPr lang="ru-RU" dirty="0"/>
                <a:t>Бизнес-процессы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 rot="19980591">
              <a:off x="2896013" y="2961578"/>
              <a:ext cx="1143838" cy="248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cap="all" dirty="0">
                  <a:solidFill>
                    <a:schemeClr val="bg1"/>
                  </a:solidFill>
                </a:rPr>
                <a:t>интеграции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 rot="19980591">
              <a:off x="2844033" y="2116290"/>
              <a:ext cx="906217" cy="321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cap="all" dirty="0">
                  <a:solidFill>
                    <a:schemeClr val="bg1"/>
                  </a:solidFill>
                </a:rPr>
                <a:t>Работа с данными</a:t>
              </a:r>
            </a:p>
          </p:txBody>
        </p:sp>
      </p:grpSp>
      <p:sp>
        <p:nvSpPr>
          <p:cNvPr id="71" name="Google Shape;96;p8"/>
          <p:cNvSpPr txBox="1"/>
          <p:nvPr/>
        </p:nvSpPr>
        <p:spPr>
          <a:xfrm>
            <a:off x="519095" y="915133"/>
            <a:ext cx="72228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buClr>
                <a:srgbClr val="000000"/>
              </a:buClr>
              <a:buSzPts val="1100"/>
            </a:pPr>
            <a:r>
              <a:rPr lang="ru-RU" sz="3200" b="1" kern="0" dirty="0" smtClean="0">
                <a:ea typeface="Montserrat Medium"/>
                <a:cs typeface="Montserrat Medium"/>
                <a:sym typeface="Montserrat Medium"/>
              </a:rPr>
              <a:t>Решения, которые мы предлагаем</a:t>
            </a:r>
            <a:endParaRPr sz="3200" b="1" kern="0" dirty="0"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7561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19095" y="1484963"/>
            <a:ext cx="10954279" cy="5175303"/>
            <a:chOff x="471100" y="1312841"/>
            <a:chExt cx="10954279" cy="5175303"/>
          </a:xfrm>
        </p:grpSpPr>
        <p:sp>
          <p:nvSpPr>
            <p:cNvPr id="68" name="Полилиния 67"/>
            <p:cNvSpPr/>
            <p:nvPr/>
          </p:nvSpPr>
          <p:spPr>
            <a:xfrm flipH="1">
              <a:off x="4563259" y="2886702"/>
              <a:ext cx="5557853" cy="2636403"/>
            </a:xfrm>
            <a:custGeom>
              <a:avLst/>
              <a:gdLst>
                <a:gd name="connsiteX0" fmla="*/ 5179987 w 5557853"/>
                <a:gd name="connsiteY0" fmla="*/ 0 h 2084194"/>
                <a:gd name="connsiteX1" fmla="*/ 132867 w 5557853"/>
                <a:gd name="connsiteY1" fmla="*/ 0 h 2084194"/>
                <a:gd name="connsiteX2" fmla="*/ 0 w 5557853"/>
                <a:gd name="connsiteY2" fmla="*/ 132867 h 2084194"/>
                <a:gd name="connsiteX3" fmla="*/ 0 w 5557853"/>
                <a:gd name="connsiteY3" fmla="*/ 1951327 h 2084194"/>
                <a:gd name="connsiteX4" fmla="*/ 132867 w 5557853"/>
                <a:gd name="connsiteY4" fmla="*/ 2084194 h 2084194"/>
                <a:gd name="connsiteX5" fmla="*/ 5179987 w 5557853"/>
                <a:gd name="connsiteY5" fmla="*/ 2084194 h 2084194"/>
                <a:gd name="connsiteX6" fmla="*/ 5312854 w 5557853"/>
                <a:gd name="connsiteY6" fmla="*/ 1951327 h 2084194"/>
                <a:gd name="connsiteX7" fmla="*/ 5312854 w 5557853"/>
                <a:gd name="connsiteY7" fmla="*/ 1937073 h 2084194"/>
                <a:gd name="connsiteX8" fmla="*/ 5557853 w 5557853"/>
                <a:gd name="connsiteY8" fmla="*/ 1685560 h 2084194"/>
                <a:gd name="connsiteX9" fmla="*/ 5312854 w 5557853"/>
                <a:gd name="connsiteY9" fmla="*/ 1434046 h 2084194"/>
                <a:gd name="connsiteX10" fmla="*/ 5312854 w 5557853"/>
                <a:gd name="connsiteY10" fmla="*/ 132867 h 2084194"/>
                <a:gd name="connsiteX11" fmla="*/ 5179987 w 5557853"/>
                <a:gd name="connsiteY11" fmla="*/ 0 h 208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57853" h="2084194">
                  <a:moveTo>
                    <a:pt x="5179987" y="0"/>
                  </a:moveTo>
                  <a:lnTo>
                    <a:pt x="132867" y="0"/>
                  </a:lnTo>
                  <a:cubicBezTo>
                    <a:pt x="59487" y="0"/>
                    <a:pt x="0" y="59487"/>
                    <a:pt x="0" y="132867"/>
                  </a:cubicBezTo>
                  <a:lnTo>
                    <a:pt x="0" y="1951327"/>
                  </a:lnTo>
                  <a:cubicBezTo>
                    <a:pt x="0" y="2024707"/>
                    <a:pt x="59487" y="2084194"/>
                    <a:pt x="132867" y="2084194"/>
                  </a:cubicBezTo>
                  <a:lnTo>
                    <a:pt x="5179987" y="2084194"/>
                  </a:lnTo>
                  <a:cubicBezTo>
                    <a:pt x="5253367" y="2084194"/>
                    <a:pt x="5312854" y="2024707"/>
                    <a:pt x="5312854" y="1951327"/>
                  </a:cubicBezTo>
                  <a:lnTo>
                    <a:pt x="5312854" y="1937073"/>
                  </a:lnTo>
                  <a:lnTo>
                    <a:pt x="5557853" y="1685560"/>
                  </a:lnTo>
                  <a:lnTo>
                    <a:pt x="5312854" y="1434046"/>
                  </a:lnTo>
                  <a:lnTo>
                    <a:pt x="5312854" y="132867"/>
                  </a:lnTo>
                  <a:cubicBezTo>
                    <a:pt x="5312854" y="59487"/>
                    <a:pt x="5253367" y="0"/>
                    <a:pt x="5179987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E500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57" name="Группа 56"/>
            <p:cNvGrpSpPr/>
            <p:nvPr/>
          </p:nvGrpSpPr>
          <p:grpSpPr>
            <a:xfrm>
              <a:off x="471100" y="1818083"/>
              <a:ext cx="4155435" cy="4187321"/>
              <a:chOff x="208180" y="1611373"/>
              <a:chExt cx="4371432" cy="4404975"/>
            </a:xfrm>
          </p:grpSpPr>
          <p:grpSp>
            <p:nvGrpSpPr>
              <p:cNvPr id="56" name="Группа 55"/>
              <p:cNvGrpSpPr/>
              <p:nvPr/>
            </p:nvGrpSpPr>
            <p:grpSpPr>
              <a:xfrm>
                <a:off x="208180" y="1611373"/>
                <a:ext cx="4371432" cy="4404975"/>
                <a:chOff x="208180" y="1611373"/>
                <a:chExt cx="4371432" cy="4404975"/>
              </a:xfrm>
            </p:grpSpPr>
            <p:grpSp>
              <p:nvGrpSpPr>
                <p:cNvPr id="8" name="Группа 7"/>
                <p:cNvGrpSpPr/>
                <p:nvPr/>
              </p:nvGrpSpPr>
              <p:grpSpPr>
                <a:xfrm>
                  <a:off x="208180" y="3971032"/>
                  <a:ext cx="4371432" cy="2045316"/>
                  <a:chOff x="1234398" y="2965817"/>
                  <a:chExt cx="6155360" cy="2879984"/>
                </a:xfrm>
                <a:solidFill>
                  <a:srgbClr val="FA007D"/>
                </a:solidFill>
              </p:grpSpPr>
              <p:sp>
                <p:nvSpPr>
                  <p:cNvPr id="9" name="Ромб 8"/>
                  <p:cNvSpPr/>
                  <p:nvPr/>
                </p:nvSpPr>
                <p:spPr>
                  <a:xfrm>
                    <a:off x="1590676" y="2965817"/>
                    <a:ext cx="5436065" cy="2704984"/>
                  </a:xfrm>
                  <a:prstGeom prst="diamond">
                    <a:avLst/>
                  </a:prstGeom>
                  <a:grp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grpSp>
                <p:nvGrpSpPr>
                  <p:cNvPr id="10" name="Группа 9"/>
                  <p:cNvGrpSpPr/>
                  <p:nvPr/>
                </p:nvGrpSpPr>
                <p:grpSpPr>
                  <a:xfrm>
                    <a:off x="1234398" y="5043953"/>
                    <a:ext cx="6155360" cy="801848"/>
                    <a:chOff x="1760028" y="4042074"/>
                    <a:chExt cx="5148968" cy="801848"/>
                  </a:xfrm>
                  <a:grpFill/>
                </p:grpSpPr>
                <p:sp>
                  <p:nvSpPr>
                    <p:cNvPr id="11" name="Параллелограмм 10"/>
                    <p:cNvSpPr/>
                    <p:nvPr/>
                  </p:nvSpPr>
                  <p:spPr>
                    <a:xfrm rot="20001283">
                      <a:off x="4029424" y="4044723"/>
                      <a:ext cx="2879572" cy="799199"/>
                    </a:xfrm>
                    <a:prstGeom prst="parallelogram">
                      <a:avLst>
                        <a:gd name="adj" fmla="val 50823"/>
                      </a:avLst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200" dirty="0"/>
                    </a:p>
                  </p:txBody>
                </p:sp>
                <p:sp>
                  <p:nvSpPr>
                    <p:cNvPr id="12" name="Параллелограмм 11"/>
                    <p:cNvSpPr/>
                    <p:nvPr/>
                  </p:nvSpPr>
                  <p:spPr>
                    <a:xfrm rot="1592800" flipV="1">
                      <a:off x="1760028" y="4042074"/>
                      <a:ext cx="2880000" cy="800806"/>
                    </a:xfrm>
                    <a:prstGeom prst="parallelogram">
                      <a:avLst>
                        <a:gd name="adj" fmla="val 49716"/>
                      </a:avLst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</p:grpSp>
            <p:grpSp>
              <p:nvGrpSpPr>
                <p:cNvPr id="13" name="Группа 12"/>
                <p:cNvGrpSpPr/>
                <p:nvPr/>
              </p:nvGrpSpPr>
              <p:grpSpPr>
                <a:xfrm>
                  <a:off x="588450" y="3391379"/>
                  <a:ext cx="3620415" cy="1781439"/>
                  <a:chOff x="1775961" y="2355712"/>
                  <a:chExt cx="5097864" cy="2508423"/>
                </a:xfrm>
                <a:solidFill>
                  <a:schemeClr val="bg1">
                    <a:lumMod val="85000"/>
                  </a:schemeClr>
                </a:solidFill>
              </p:grpSpPr>
              <p:sp>
                <p:nvSpPr>
                  <p:cNvPr id="14" name="Ромб 13"/>
                  <p:cNvSpPr/>
                  <p:nvPr/>
                </p:nvSpPr>
                <p:spPr>
                  <a:xfrm>
                    <a:off x="2116908" y="2355712"/>
                    <a:ext cx="4421051" cy="2199914"/>
                  </a:xfrm>
                  <a:prstGeom prst="diamond">
                    <a:avLst/>
                  </a:prstGeom>
                  <a:grpFill/>
                  <a:ln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grpSp>
                <p:nvGrpSpPr>
                  <p:cNvPr id="15" name="Группа 14"/>
                  <p:cNvGrpSpPr/>
                  <p:nvPr/>
                </p:nvGrpSpPr>
                <p:grpSpPr>
                  <a:xfrm>
                    <a:off x="1775961" y="4063098"/>
                    <a:ext cx="5097864" cy="801037"/>
                    <a:chOff x="1775961" y="4063098"/>
                    <a:chExt cx="5097864" cy="801037"/>
                  </a:xfrm>
                  <a:grpFill/>
                </p:grpSpPr>
                <p:sp>
                  <p:nvSpPr>
                    <p:cNvPr id="16" name="Параллелограмм 15"/>
                    <p:cNvSpPr/>
                    <p:nvPr/>
                  </p:nvSpPr>
                  <p:spPr>
                    <a:xfrm rot="20001283">
                      <a:off x="3994252" y="4063098"/>
                      <a:ext cx="2879573" cy="799199"/>
                    </a:xfrm>
                    <a:prstGeom prst="parallelogram">
                      <a:avLst>
                        <a:gd name="adj" fmla="val 50823"/>
                      </a:avLst>
                    </a:prstGeom>
                    <a:grpFill/>
                    <a:ln>
                      <a:solidFill>
                        <a:schemeClr val="bg1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200" dirty="0"/>
                    </a:p>
                  </p:txBody>
                </p:sp>
                <p:sp>
                  <p:nvSpPr>
                    <p:cNvPr id="17" name="Параллелограмм 16"/>
                    <p:cNvSpPr/>
                    <p:nvPr/>
                  </p:nvSpPr>
                  <p:spPr>
                    <a:xfrm rot="1592800" flipV="1">
                      <a:off x="1775961" y="4063329"/>
                      <a:ext cx="2880000" cy="800806"/>
                    </a:xfrm>
                    <a:prstGeom prst="parallelogram">
                      <a:avLst>
                        <a:gd name="adj" fmla="val 49716"/>
                      </a:avLst>
                    </a:prstGeom>
                    <a:grpFill/>
                    <a:ln>
                      <a:solidFill>
                        <a:schemeClr val="bg1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</p:grpSp>
            <p:grpSp>
              <p:nvGrpSpPr>
                <p:cNvPr id="18" name="Группа 17"/>
                <p:cNvGrpSpPr/>
                <p:nvPr/>
              </p:nvGrpSpPr>
              <p:grpSpPr>
                <a:xfrm>
                  <a:off x="914852" y="2799909"/>
                  <a:ext cx="2975738" cy="1544097"/>
                  <a:chOff x="2233471" y="1669387"/>
                  <a:chExt cx="4190101" cy="2174223"/>
                </a:xfrm>
                <a:solidFill>
                  <a:schemeClr val="bg1">
                    <a:lumMod val="85000"/>
                  </a:schemeClr>
                </a:solidFill>
              </p:grpSpPr>
              <p:sp>
                <p:nvSpPr>
                  <p:cNvPr id="19" name="Ромб 18"/>
                  <p:cNvSpPr/>
                  <p:nvPr/>
                </p:nvSpPr>
                <p:spPr>
                  <a:xfrm>
                    <a:off x="2528620" y="1669387"/>
                    <a:ext cx="3567600" cy="1776348"/>
                  </a:xfrm>
                  <a:prstGeom prst="diamond">
                    <a:avLst/>
                  </a:prstGeom>
                  <a:grpFill/>
                  <a:ln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grpSp>
                <p:nvGrpSpPr>
                  <p:cNvPr id="20" name="Группа 19"/>
                  <p:cNvGrpSpPr/>
                  <p:nvPr/>
                </p:nvGrpSpPr>
                <p:grpSpPr>
                  <a:xfrm>
                    <a:off x="2233471" y="3040324"/>
                    <a:ext cx="4190101" cy="803286"/>
                    <a:chOff x="1798116" y="4078294"/>
                    <a:chExt cx="5081864" cy="803286"/>
                  </a:xfrm>
                  <a:grpFill/>
                </p:grpSpPr>
                <p:sp>
                  <p:nvSpPr>
                    <p:cNvPr id="21" name="Параллелограмм 20"/>
                    <p:cNvSpPr/>
                    <p:nvPr/>
                  </p:nvSpPr>
                  <p:spPr>
                    <a:xfrm rot="20001283">
                      <a:off x="3966173" y="4078294"/>
                      <a:ext cx="2913807" cy="799198"/>
                    </a:xfrm>
                    <a:prstGeom prst="parallelogram">
                      <a:avLst>
                        <a:gd name="adj" fmla="val 50823"/>
                      </a:avLst>
                    </a:prstGeom>
                    <a:grpFill/>
                    <a:ln>
                      <a:solidFill>
                        <a:schemeClr val="bg1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200" dirty="0"/>
                    </a:p>
                  </p:txBody>
                </p:sp>
                <p:sp>
                  <p:nvSpPr>
                    <p:cNvPr id="22" name="Параллелограмм 21"/>
                    <p:cNvSpPr/>
                    <p:nvPr/>
                  </p:nvSpPr>
                  <p:spPr>
                    <a:xfrm rot="1592800" flipV="1">
                      <a:off x="1798116" y="4080775"/>
                      <a:ext cx="2912238" cy="800805"/>
                    </a:xfrm>
                    <a:prstGeom prst="parallelogram">
                      <a:avLst>
                        <a:gd name="adj" fmla="val 49716"/>
                      </a:avLst>
                    </a:prstGeom>
                    <a:grpFill/>
                    <a:ln>
                      <a:solidFill>
                        <a:schemeClr val="bg1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</p:grpSp>
            <p:grpSp>
              <p:nvGrpSpPr>
                <p:cNvPr id="23" name="Группа 22"/>
                <p:cNvGrpSpPr/>
                <p:nvPr/>
              </p:nvGrpSpPr>
              <p:grpSpPr>
                <a:xfrm>
                  <a:off x="1262235" y="2209146"/>
                  <a:ext cx="2275226" cy="1310213"/>
                  <a:chOff x="2717440" y="998997"/>
                  <a:chExt cx="3203718" cy="1844896"/>
                </a:xfrm>
                <a:solidFill>
                  <a:schemeClr val="bg1">
                    <a:lumMod val="85000"/>
                  </a:schemeClr>
                </a:solidFill>
              </p:grpSpPr>
              <p:grpSp>
                <p:nvGrpSpPr>
                  <p:cNvPr id="24" name="Группа 23"/>
                  <p:cNvGrpSpPr/>
                  <p:nvPr/>
                </p:nvGrpSpPr>
                <p:grpSpPr>
                  <a:xfrm>
                    <a:off x="2717440" y="2043149"/>
                    <a:ext cx="3203718" cy="800744"/>
                    <a:chOff x="1798489" y="4049647"/>
                    <a:chExt cx="5055360" cy="800744"/>
                  </a:xfrm>
                  <a:grpFill/>
                </p:grpSpPr>
                <p:sp>
                  <p:nvSpPr>
                    <p:cNvPr id="26" name="Параллелограмм 25"/>
                    <p:cNvSpPr/>
                    <p:nvPr/>
                  </p:nvSpPr>
                  <p:spPr>
                    <a:xfrm rot="20001283">
                      <a:off x="3888534" y="4051192"/>
                      <a:ext cx="2965315" cy="799199"/>
                    </a:xfrm>
                    <a:prstGeom prst="parallelogram">
                      <a:avLst>
                        <a:gd name="adj" fmla="val 50823"/>
                      </a:avLst>
                    </a:prstGeom>
                    <a:grpFill/>
                    <a:ln>
                      <a:solidFill>
                        <a:schemeClr val="bg1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1050" dirty="0"/>
                    </a:p>
                  </p:txBody>
                </p:sp>
                <p:sp>
                  <p:nvSpPr>
                    <p:cNvPr id="27" name="Параллелограмм 26"/>
                    <p:cNvSpPr/>
                    <p:nvPr/>
                  </p:nvSpPr>
                  <p:spPr>
                    <a:xfrm rot="1592800" flipV="1">
                      <a:off x="1798489" y="4049647"/>
                      <a:ext cx="2967446" cy="799199"/>
                    </a:xfrm>
                    <a:prstGeom prst="parallelogram">
                      <a:avLst>
                        <a:gd name="adj" fmla="val 49716"/>
                      </a:avLst>
                    </a:prstGeom>
                    <a:grpFill/>
                    <a:ln>
                      <a:solidFill>
                        <a:schemeClr val="bg1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sp>
                <p:nvSpPr>
                  <p:cNvPr id="25" name="Ромб 24"/>
                  <p:cNvSpPr/>
                  <p:nvPr/>
                </p:nvSpPr>
                <p:spPr>
                  <a:xfrm>
                    <a:off x="2989440" y="998997"/>
                    <a:ext cx="2661611" cy="1325245"/>
                  </a:xfrm>
                  <a:prstGeom prst="diamond">
                    <a:avLst/>
                  </a:prstGeom>
                  <a:grpFill/>
                  <a:ln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28" name="Группа 27"/>
                <p:cNvGrpSpPr/>
                <p:nvPr/>
              </p:nvGrpSpPr>
              <p:grpSpPr>
                <a:xfrm>
                  <a:off x="1601104" y="1611373"/>
                  <a:ext cx="1595108" cy="1065970"/>
                  <a:chOff x="3185042" y="333377"/>
                  <a:chExt cx="2246052" cy="1500980"/>
                </a:xfrm>
                <a:solidFill>
                  <a:schemeClr val="bg1">
                    <a:lumMod val="85000"/>
                  </a:schemeClr>
                </a:solidFill>
              </p:grpSpPr>
              <p:grpSp>
                <p:nvGrpSpPr>
                  <p:cNvPr id="29" name="Группа 28"/>
                  <p:cNvGrpSpPr/>
                  <p:nvPr/>
                </p:nvGrpSpPr>
                <p:grpSpPr>
                  <a:xfrm>
                    <a:off x="3185042" y="1034569"/>
                    <a:ext cx="2246052" cy="799788"/>
                    <a:chOff x="1836383" y="4039210"/>
                    <a:chExt cx="5008714" cy="799788"/>
                  </a:xfrm>
                  <a:grpFill/>
                </p:grpSpPr>
                <p:sp>
                  <p:nvSpPr>
                    <p:cNvPr id="31" name="Параллелограмм 30"/>
                    <p:cNvSpPr/>
                    <p:nvPr/>
                  </p:nvSpPr>
                  <p:spPr>
                    <a:xfrm rot="20001283">
                      <a:off x="3786418" y="4039799"/>
                      <a:ext cx="3058679" cy="799199"/>
                    </a:xfrm>
                    <a:prstGeom prst="parallelogram">
                      <a:avLst>
                        <a:gd name="adj" fmla="val 50823"/>
                      </a:avLst>
                    </a:prstGeom>
                    <a:grpFill/>
                    <a:ln>
                      <a:solidFill>
                        <a:schemeClr val="bg1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  <p:sp>
                  <p:nvSpPr>
                    <p:cNvPr id="32" name="Параллелограмм 31"/>
                    <p:cNvSpPr/>
                    <p:nvPr/>
                  </p:nvSpPr>
                  <p:spPr>
                    <a:xfrm rot="1592800" flipV="1">
                      <a:off x="1836383" y="4039210"/>
                      <a:ext cx="3060277" cy="799199"/>
                    </a:xfrm>
                    <a:prstGeom prst="parallelogram">
                      <a:avLst>
                        <a:gd name="adj" fmla="val 49716"/>
                      </a:avLst>
                    </a:prstGeom>
                    <a:grpFill/>
                    <a:ln>
                      <a:solidFill>
                        <a:schemeClr val="bg1"/>
                      </a:solidFill>
                      <a:prstDash val="sys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dirty="0"/>
                    </a:p>
                  </p:txBody>
                </p:sp>
              </p:grpSp>
              <p:sp>
                <p:nvSpPr>
                  <p:cNvPr id="30" name="Ромб 29"/>
                  <p:cNvSpPr/>
                  <p:nvPr/>
                </p:nvSpPr>
                <p:spPr>
                  <a:xfrm>
                    <a:off x="3436309" y="333377"/>
                    <a:ext cx="1750390" cy="871538"/>
                  </a:xfrm>
                  <a:prstGeom prst="diamond">
                    <a:avLst/>
                  </a:prstGeom>
                  <a:grpFill/>
                  <a:ln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sp>
              <p:nvSpPr>
                <p:cNvPr id="33" name="TextBox 32"/>
                <p:cNvSpPr txBox="1"/>
                <p:nvPr/>
              </p:nvSpPr>
              <p:spPr>
                <a:xfrm rot="19980591">
                  <a:off x="2285293" y="5618469"/>
                  <a:ext cx="2109305" cy="2794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ctr">
                    <a:defRPr sz="1100" b="1" cap="all">
                      <a:solidFill>
                        <a:schemeClr val="bg1"/>
                      </a:solidFill>
                    </a:defRPr>
                  </a:lvl1pPr>
                </a:lstStyle>
                <a:p>
                  <a:r>
                    <a:rPr lang="ru-RU" dirty="0"/>
                    <a:t>ИТ - Инфраструктура</a:t>
                  </a:r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 rot="19980591">
                <a:off x="2883856" y="4730643"/>
                <a:ext cx="65455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100" b="1" cap="all">
                    <a:solidFill>
                      <a:schemeClr val="bg1"/>
                    </a:solidFill>
                  </a:defRPr>
                </a:lvl1pPr>
              </a:lstStyle>
              <a:p>
                <a:r>
                  <a:rPr lang="ru-RU" dirty="0"/>
                  <a:t>Учёт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 rot="19980591">
                <a:off x="2477511" y="3820869"/>
                <a:ext cx="109546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100" b="1" cap="all">
                    <a:solidFill>
                      <a:schemeClr val="bg1"/>
                    </a:solidFill>
                  </a:defRPr>
                </a:lvl1pPr>
              </a:lstStyle>
              <a:p>
                <a:r>
                  <a:rPr lang="ru-RU" dirty="0"/>
                  <a:t>Бизнес-процессы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 rot="19980591">
                <a:off x="2270163" y="3089381"/>
                <a:ext cx="120299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cap="all" dirty="0">
                    <a:solidFill>
                      <a:schemeClr val="bg1"/>
                    </a:solidFill>
                  </a:rPr>
                  <a:t>интеграции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19980591">
                <a:off x="2235302" y="2187170"/>
                <a:ext cx="9530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b="1" cap="all" dirty="0">
                    <a:solidFill>
                      <a:schemeClr val="bg1"/>
                    </a:solidFill>
                  </a:rPr>
                  <a:t>Работа с данными</a:t>
                </a:r>
              </a:p>
            </p:txBody>
          </p:sp>
        </p:grpSp>
        <p:sp>
          <p:nvSpPr>
            <p:cNvPr id="62" name="Google Shape;312;p13"/>
            <p:cNvSpPr txBox="1"/>
            <p:nvPr/>
          </p:nvSpPr>
          <p:spPr>
            <a:xfrm>
              <a:off x="4814754" y="5691805"/>
              <a:ext cx="119758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 b="1" dirty="0">
                  <a:latin typeface="Arial" panose="020B0604020202020204" pitchFamily="34" charset="0"/>
                  <a:cs typeface="Arial" panose="020B0604020202020204" pitchFamily="34" charset="0"/>
                  <a:sym typeface="Montserrat"/>
                </a:rPr>
                <a:t>Клиенты</a:t>
              </a:r>
              <a:endParaRPr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Google Shape;324;p13"/>
            <p:cNvSpPr/>
            <p:nvPr/>
          </p:nvSpPr>
          <p:spPr>
            <a:xfrm rot="8100000">
              <a:off x="5833632" y="5718762"/>
              <a:ext cx="274111" cy="240308"/>
            </a:xfrm>
            <a:custGeom>
              <a:avLst/>
              <a:gdLst/>
              <a:ahLst/>
              <a:cxnLst/>
              <a:rect l="l" t="t" r="r" b="b"/>
              <a:pathLst>
                <a:path w="220995" h="205803" extrusionOk="0">
                  <a:moveTo>
                    <a:pt x="135330" y="203505"/>
                  </a:moveTo>
                  <a:lnTo>
                    <a:pt x="211421" y="126393"/>
                  </a:lnTo>
                  <a:cubicBezTo>
                    <a:pt x="224188" y="113626"/>
                    <a:pt x="224188" y="92177"/>
                    <a:pt x="211421" y="79410"/>
                  </a:cubicBezTo>
                  <a:lnTo>
                    <a:pt x="134819" y="2298"/>
                  </a:lnTo>
                  <a:cubicBezTo>
                    <a:pt x="131755" y="-766"/>
                    <a:pt x="127159" y="-766"/>
                    <a:pt x="124095" y="2298"/>
                  </a:cubicBezTo>
                  <a:cubicBezTo>
                    <a:pt x="122563" y="3830"/>
                    <a:pt x="122052" y="5872"/>
                    <a:pt x="122052" y="7915"/>
                  </a:cubicBezTo>
                  <a:cubicBezTo>
                    <a:pt x="122052" y="9958"/>
                    <a:pt x="122563" y="12001"/>
                    <a:pt x="124095" y="13533"/>
                  </a:cubicBezTo>
                  <a:lnTo>
                    <a:pt x="200697" y="90646"/>
                  </a:lnTo>
                  <a:cubicBezTo>
                    <a:pt x="202229" y="92177"/>
                    <a:pt x="203250" y="95241"/>
                    <a:pt x="204271" y="95241"/>
                  </a:cubicBezTo>
                  <a:lnTo>
                    <a:pt x="7660" y="95241"/>
                  </a:lnTo>
                  <a:cubicBezTo>
                    <a:pt x="3575" y="95241"/>
                    <a:pt x="0" y="98816"/>
                    <a:pt x="0" y="102901"/>
                  </a:cubicBezTo>
                  <a:cubicBezTo>
                    <a:pt x="0" y="106987"/>
                    <a:pt x="3575" y="110562"/>
                    <a:pt x="7660" y="110562"/>
                  </a:cubicBezTo>
                  <a:lnTo>
                    <a:pt x="204782" y="110562"/>
                  </a:lnTo>
                  <a:cubicBezTo>
                    <a:pt x="203761" y="110562"/>
                    <a:pt x="202739" y="114137"/>
                    <a:pt x="201207" y="115668"/>
                  </a:cubicBezTo>
                  <a:lnTo>
                    <a:pt x="125116" y="192781"/>
                  </a:lnTo>
                  <a:cubicBezTo>
                    <a:pt x="122052" y="195845"/>
                    <a:pt x="122052" y="200442"/>
                    <a:pt x="125116" y="203505"/>
                  </a:cubicBezTo>
                  <a:cubicBezTo>
                    <a:pt x="127159" y="206569"/>
                    <a:pt x="132266" y="206569"/>
                    <a:pt x="135330" y="203505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52" name="Picture 4" descr="https://newportal.1cbit.ru/upload/iblock/23d/logotip_metr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922" y="6034438"/>
              <a:ext cx="777578" cy="394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Файл:Vkusvill textlogo 2021.svg — Википедия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386" y="6151399"/>
              <a:ext cx="1280770" cy="160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s://gubmo.ru/upload/iblock/d77/d7759a74249e2a8acf028c3cb16bd844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6668" y="5850248"/>
              <a:ext cx="1598711" cy="637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https://fivepost.ru/api/hosting/image/3dfad5ff-bc1f-4495-a210-13fb443c2c4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1460" y="6112863"/>
              <a:ext cx="1271058" cy="295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 descr="https://newportal.1cbit.ru/upload/iblock/fc2/logotip_ekotorg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6570" y="5896436"/>
              <a:ext cx="1040261" cy="591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Прямоугольник 58"/>
            <p:cNvSpPr/>
            <p:nvPr/>
          </p:nvSpPr>
          <p:spPr>
            <a:xfrm>
              <a:off x="5154988" y="3045101"/>
              <a:ext cx="4770534" cy="235962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228600" lvl="0" indent="-228600">
                <a:lnSpc>
                  <a:spcPts val="1300"/>
                </a:lnSpc>
                <a:spcAft>
                  <a:spcPts val="600"/>
                </a:spcAft>
                <a:buClr>
                  <a:srgbClr val="E40071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Облачные сервисы</a:t>
              </a:r>
            </a:p>
            <a:p>
              <a:pPr marL="228600" lvl="0" indent="-228600">
                <a:lnSpc>
                  <a:spcPts val="1300"/>
                </a:lnSpc>
                <a:spcAft>
                  <a:spcPts val="600"/>
                </a:spcAft>
                <a:buClr>
                  <a:srgbClr val="E40071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Инфраструктурные решения</a:t>
              </a:r>
            </a:p>
            <a:p>
              <a:pPr marL="228600" lvl="0" indent="-228600">
                <a:lnSpc>
                  <a:spcPts val="1300"/>
                </a:lnSpc>
                <a:spcAft>
                  <a:spcPts val="600"/>
                </a:spcAft>
                <a:buClr>
                  <a:srgbClr val="E40071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Сервис вычислительной инфраструктуры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28600" lvl="0" indent="-228600">
                <a:lnSpc>
                  <a:spcPts val="1300"/>
                </a:lnSpc>
                <a:spcAft>
                  <a:spcPts val="600"/>
                </a:spcAft>
                <a:buClr>
                  <a:srgbClr val="E40071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Сопровождение системного ПО</a:t>
              </a:r>
            </a:p>
            <a:p>
              <a:pPr marL="228600" lvl="0" indent="-228600">
                <a:lnSpc>
                  <a:spcPts val="1300"/>
                </a:lnSpc>
                <a:spcAft>
                  <a:spcPts val="600"/>
                </a:spcAft>
                <a:buClr>
                  <a:srgbClr val="E40071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Управление корпоративными и ИТ-сервисами</a:t>
              </a:r>
            </a:p>
            <a:p>
              <a:pPr marL="228600" lvl="0" indent="-228600">
                <a:lnSpc>
                  <a:spcPts val="1300"/>
                </a:lnSpc>
                <a:spcAft>
                  <a:spcPts val="600"/>
                </a:spcAft>
                <a:buClr>
                  <a:srgbClr val="E40071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Сетевые решения</a:t>
              </a:r>
            </a:p>
            <a:p>
              <a:pPr marL="228600" lvl="0" indent="-228600">
                <a:lnSpc>
                  <a:spcPts val="1300"/>
                </a:lnSpc>
                <a:spcAft>
                  <a:spcPts val="600"/>
                </a:spcAft>
                <a:buClr>
                  <a:srgbClr val="E40071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Унифицированные коммуникации</a:t>
              </a:r>
            </a:p>
            <a:p>
              <a:pPr marL="228600" lvl="0" indent="-228600">
                <a:lnSpc>
                  <a:spcPts val="1300"/>
                </a:lnSpc>
                <a:spcAft>
                  <a:spcPts val="600"/>
                </a:spcAft>
                <a:buClr>
                  <a:srgbClr val="E40071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Сервис телекоммуникаций</a:t>
              </a:r>
            </a:p>
            <a:p>
              <a:pPr marL="228600" lvl="0" indent="-228600">
                <a:lnSpc>
                  <a:spcPts val="1300"/>
                </a:lnSpc>
                <a:spcAft>
                  <a:spcPts val="600"/>
                </a:spcAft>
                <a:buClr>
                  <a:srgbClr val="E40071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Цифровое производство</a:t>
              </a:r>
            </a:p>
            <a:p>
              <a:pPr marL="228600" lvl="0" indent="-228600">
                <a:lnSpc>
                  <a:spcPts val="1300"/>
                </a:lnSpc>
                <a:spcAft>
                  <a:spcPts val="600"/>
                </a:spcAft>
                <a:buClr>
                  <a:srgbClr val="E40071"/>
                </a:buClr>
                <a:buFont typeface="Wingdings" panose="05000000000000000000" pitchFamily="2" charset="2"/>
                <a:buChar char="§"/>
                <a:defRPr/>
              </a:pPr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Аутсорсинг</a:t>
              </a: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4790386" y="1312841"/>
              <a:ext cx="6194418" cy="1428207"/>
              <a:chOff x="4790386" y="1312841"/>
              <a:chExt cx="6194418" cy="1428207"/>
            </a:xfrm>
          </p:grpSpPr>
          <p:sp>
            <p:nvSpPr>
              <p:cNvPr id="100" name="Google Shape;324;p13"/>
              <p:cNvSpPr/>
              <p:nvPr/>
            </p:nvSpPr>
            <p:spPr>
              <a:xfrm rot="8100000">
                <a:off x="5862829" y="1312841"/>
                <a:ext cx="274111" cy="218462"/>
              </a:xfrm>
              <a:custGeom>
                <a:avLst/>
                <a:gdLst/>
                <a:ahLst/>
                <a:cxnLst/>
                <a:rect l="l" t="t" r="r" b="b"/>
                <a:pathLst>
                  <a:path w="220995" h="205803" extrusionOk="0">
                    <a:moveTo>
                      <a:pt x="135330" y="203505"/>
                    </a:moveTo>
                    <a:lnTo>
                      <a:pt x="211421" y="126393"/>
                    </a:lnTo>
                    <a:cubicBezTo>
                      <a:pt x="224188" y="113626"/>
                      <a:pt x="224188" y="92177"/>
                      <a:pt x="211421" y="79410"/>
                    </a:cubicBezTo>
                    <a:lnTo>
                      <a:pt x="134819" y="2298"/>
                    </a:lnTo>
                    <a:cubicBezTo>
                      <a:pt x="131755" y="-766"/>
                      <a:pt x="127159" y="-766"/>
                      <a:pt x="124095" y="2298"/>
                    </a:cubicBezTo>
                    <a:cubicBezTo>
                      <a:pt x="122563" y="3830"/>
                      <a:pt x="122052" y="5872"/>
                      <a:pt x="122052" y="7915"/>
                    </a:cubicBezTo>
                    <a:cubicBezTo>
                      <a:pt x="122052" y="9958"/>
                      <a:pt x="122563" y="12001"/>
                      <a:pt x="124095" y="13533"/>
                    </a:cubicBezTo>
                    <a:lnTo>
                      <a:pt x="200697" y="90646"/>
                    </a:lnTo>
                    <a:cubicBezTo>
                      <a:pt x="202229" y="92177"/>
                      <a:pt x="203250" y="95241"/>
                      <a:pt x="204271" y="95241"/>
                    </a:cubicBezTo>
                    <a:lnTo>
                      <a:pt x="7660" y="95241"/>
                    </a:lnTo>
                    <a:cubicBezTo>
                      <a:pt x="3575" y="95241"/>
                      <a:pt x="0" y="98816"/>
                      <a:pt x="0" y="102901"/>
                    </a:cubicBezTo>
                    <a:cubicBezTo>
                      <a:pt x="0" y="106987"/>
                      <a:pt x="3575" y="110562"/>
                      <a:pt x="7660" y="110562"/>
                    </a:cubicBezTo>
                    <a:lnTo>
                      <a:pt x="204782" y="110562"/>
                    </a:lnTo>
                    <a:cubicBezTo>
                      <a:pt x="203761" y="110562"/>
                      <a:pt x="202739" y="114137"/>
                      <a:pt x="201207" y="115668"/>
                    </a:cubicBezTo>
                    <a:lnTo>
                      <a:pt x="125116" y="192781"/>
                    </a:lnTo>
                    <a:cubicBezTo>
                      <a:pt x="122052" y="195845"/>
                      <a:pt x="122052" y="200442"/>
                      <a:pt x="125116" y="203505"/>
                    </a:cubicBezTo>
                    <a:cubicBezTo>
                      <a:pt x="127159" y="206569"/>
                      <a:pt x="132266" y="206569"/>
                      <a:pt x="135330" y="203505"/>
                    </a:cubicBez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9525" cap="flat" cmpd="sng">
                <a:solidFill>
                  <a:srgbClr val="D9D9D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312;p13"/>
              <p:cNvSpPr txBox="1"/>
              <p:nvPr/>
            </p:nvSpPr>
            <p:spPr>
              <a:xfrm>
                <a:off x="4803186" y="1340477"/>
                <a:ext cx="1003497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 b="1" dirty="0">
                    <a:latin typeface="Arial" panose="020B0604020202020204" pitchFamily="34" charset="0"/>
                    <a:cs typeface="Arial" panose="020B0604020202020204" pitchFamily="34" charset="0"/>
                    <a:sym typeface="Montserrat"/>
                  </a:rPr>
                  <a:t>Вендоры</a:t>
                </a:r>
                <a:endParaRPr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07" name="Picture 6" descr="ЭВОТОР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8955" y="2481634"/>
                <a:ext cx="977691" cy="169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30" descr="https://trade-systems.shop/upload/iblock/1f3/1f32f3e421dd4c8ef5fcaae86d4f802f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6092" y="2444982"/>
                <a:ext cx="707533" cy="1903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 descr="https://static.apltech.ru/uploads/vendor_logos/f999431ead67dcd7d0272d2e1ae27df3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4992" y="2456810"/>
                <a:ext cx="1022432" cy="1785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Рисунок 63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30" t="10206" r="6207" b="15010"/>
              <a:stretch/>
            </p:blipFill>
            <p:spPr>
              <a:xfrm>
                <a:off x="4790386" y="1618638"/>
                <a:ext cx="1001046" cy="300486"/>
              </a:xfrm>
              <a:prstGeom prst="rect">
                <a:avLst/>
              </a:prstGeom>
            </p:spPr>
          </p:pic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1993" y="1586950"/>
                <a:ext cx="1211614" cy="361644"/>
              </a:xfrm>
              <a:prstGeom prst="rect">
                <a:avLst/>
              </a:prstGeom>
            </p:spPr>
          </p:pic>
          <p:pic>
            <p:nvPicPr>
              <p:cNvPr id="71" name="Рисунок 70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96" t="31803" r="3229" b="27365"/>
              <a:stretch/>
            </p:blipFill>
            <p:spPr>
              <a:xfrm>
                <a:off x="5826147" y="2059528"/>
                <a:ext cx="1403307" cy="266002"/>
              </a:xfrm>
              <a:prstGeom prst="rect">
                <a:avLst/>
              </a:prstGeom>
            </p:spPr>
          </p:pic>
          <p:pic>
            <p:nvPicPr>
              <p:cNvPr id="72" name="Picture 2" descr="https://www.basealt.ru/typo3conf/ext/ttmpl/Resources/Public/Tmpl/images/icon01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7499" y="1979044"/>
                <a:ext cx="606821" cy="4316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4" descr="https://upload.wikimedia.org/wikipedia/commons/thumb/2/25/Kaspersky_logo.svg/1024px-Kaspersky_logo.svg.pn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9898" y="1706861"/>
                <a:ext cx="1252620" cy="2330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Рисунок 73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85148" y="2097147"/>
                <a:ext cx="595047" cy="580045"/>
              </a:xfrm>
              <a:prstGeom prst="rect">
                <a:avLst/>
              </a:prstGeom>
            </p:spPr>
          </p:pic>
          <p:pic>
            <p:nvPicPr>
              <p:cNvPr id="75" name="Рисунок 74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18121" y="2111253"/>
                <a:ext cx="823474" cy="172828"/>
              </a:xfrm>
              <a:prstGeom prst="rect">
                <a:avLst/>
              </a:prstGeom>
            </p:spPr>
          </p:pic>
          <p:pic>
            <p:nvPicPr>
              <p:cNvPr id="76" name="Рисунок 75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2827" y="2106588"/>
                <a:ext cx="1186762" cy="208552"/>
              </a:xfrm>
              <a:prstGeom prst="rect">
                <a:avLst/>
              </a:prstGeom>
            </p:spPr>
          </p:pic>
          <p:pic>
            <p:nvPicPr>
              <p:cNvPr id="77" name="Рисунок 76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53726" y="1696427"/>
                <a:ext cx="952265" cy="198824"/>
              </a:xfrm>
              <a:prstGeom prst="rect">
                <a:avLst/>
              </a:prstGeom>
            </p:spPr>
          </p:pic>
          <p:pic>
            <p:nvPicPr>
              <p:cNvPr id="78" name="Рисунок 77"/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15630" y="2141831"/>
                <a:ext cx="569174" cy="535361"/>
              </a:xfrm>
              <a:prstGeom prst="rect">
                <a:avLst/>
              </a:prstGeom>
            </p:spPr>
          </p:pic>
          <p:pic>
            <p:nvPicPr>
              <p:cNvPr id="79" name="Рисунок 78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96831" y="1730288"/>
                <a:ext cx="1010916" cy="162088"/>
              </a:xfrm>
              <a:prstGeom prst="rect">
                <a:avLst/>
              </a:prstGeom>
            </p:spPr>
          </p:pic>
          <p:pic>
            <p:nvPicPr>
              <p:cNvPr id="7" name="Picture 2" descr="https://www.tadviser.ru/images/3/38/%D0%9C%D0%BE%D0%B9%D0%9E%D1%84%D0%B8%D1%81-%D0%BB%D0%BE%D0%B3%D0%BE-2023.png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3947" y="2450878"/>
                <a:ext cx="972975" cy="2901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9" name="Google Shape;96;p8"/>
          <p:cNvSpPr txBox="1"/>
          <p:nvPr/>
        </p:nvSpPr>
        <p:spPr>
          <a:xfrm>
            <a:off x="519095" y="915133"/>
            <a:ext cx="10184764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buClr>
                <a:srgbClr val="000000"/>
              </a:buClr>
              <a:buSzPts val="1100"/>
            </a:pPr>
            <a:r>
              <a:rPr lang="ru-RU" sz="3200" b="1" kern="0" dirty="0" smtClean="0">
                <a:solidFill>
                  <a:srgbClr val="000000"/>
                </a:solidFill>
                <a:ea typeface="Montserrat Medium"/>
                <a:cs typeface="Montserrat Medium"/>
                <a:sym typeface="Montserrat Medium"/>
              </a:rPr>
              <a:t>Построение </a:t>
            </a:r>
            <a:r>
              <a:rPr lang="ru-RU" sz="3200" b="1" kern="0" dirty="0">
                <a:solidFill>
                  <a:srgbClr val="000000"/>
                </a:solidFill>
                <a:ea typeface="Montserrat Medium"/>
                <a:cs typeface="Montserrat Medium"/>
                <a:sym typeface="Montserrat Medium"/>
              </a:rPr>
              <a:t>и оптимизация ИТ-инфраструктуры</a:t>
            </a:r>
          </a:p>
          <a:p>
            <a:pPr defTabSz="1219170">
              <a:buClr>
                <a:srgbClr val="000000"/>
              </a:buClr>
              <a:buSzPts val="1100"/>
            </a:pPr>
            <a:endParaRPr sz="3200" b="1" kern="0" dirty="0"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2326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485514" y="1605415"/>
            <a:ext cx="10408143" cy="4777939"/>
            <a:chOff x="485514" y="1605415"/>
            <a:chExt cx="10408143" cy="477793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4533044" y="3027456"/>
              <a:ext cx="5019956" cy="1861418"/>
              <a:chOff x="4533044" y="3027456"/>
              <a:chExt cx="5019956" cy="1861418"/>
            </a:xfrm>
          </p:grpSpPr>
          <p:sp>
            <p:nvSpPr>
              <p:cNvPr id="65" name="Полилиния 64"/>
              <p:cNvSpPr/>
              <p:nvPr/>
            </p:nvSpPr>
            <p:spPr>
              <a:xfrm flipH="1">
                <a:off x="4533044" y="3027456"/>
                <a:ext cx="5019956" cy="1861418"/>
              </a:xfrm>
              <a:custGeom>
                <a:avLst/>
                <a:gdLst>
                  <a:gd name="connsiteX0" fmla="*/ 4622472 w 5019956"/>
                  <a:gd name="connsiteY0" fmla="*/ 0 h 1861418"/>
                  <a:gd name="connsiteX1" fmla="*/ 118665 w 5019956"/>
                  <a:gd name="connsiteY1" fmla="*/ 0 h 1861418"/>
                  <a:gd name="connsiteX2" fmla="*/ 0 w 5019956"/>
                  <a:gd name="connsiteY2" fmla="*/ 118665 h 1861418"/>
                  <a:gd name="connsiteX3" fmla="*/ 0 w 5019956"/>
                  <a:gd name="connsiteY3" fmla="*/ 1742753 h 1861418"/>
                  <a:gd name="connsiteX4" fmla="*/ 118665 w 5019956"/>
                  <a:gd name="connsiteY4" fmla="*/ 1861418 h 1861418"/>
                  <a:gd name="connsiteX5" fmla="*/ 4622472 w 5019956"/>
                  <a:gd name="connsiteY5" fmla="*/ 1861418 h 1861418"/>
                  <a:gd name="connsiteX6" fmla="*/ 4741137 w 5019956"/>
                  <a:gd name="connsiteY6" fmla="*/ 1742753 h 1861418"/>
                  <a:gd name="connsiteX7" fmla="*/ 4741137 w 5019956"/>
                  <a:gd name="connsiteY7" fmla="*/ 1378243 h 1861418"/>
                  <a:gd name="connsiteX8" fmla="*/ 5019956 w 5019956"/>
                  <a:gd name="connsiteY8" fmla="*/ 1092011 h 1861418"/>
                  <a:gd name="connsiteX9" fmla="*/ 4741137 w 5019956"/>
                  <a:gd name="connsiteY9" fmla="*/ 805778 h 1861418"/>
                  <a:gd name="connsiteX10" fmla="*/ 4741137 w 5019956"/>
                  <a:gd name="connsiteY10" fmla="*/ 118665 h 1861418"/>
                  <a:gd name="connsiteX11" fmla="*/ 4622472 w 5019956"/>
                  <a:gd name="connsiteY11" fmla="*/ 0 h 1861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19956" h="1861418">
                    <a:moveTo>
                      <a:pt x="4622472" y="0"/>
                    </a:moveTo>
                    <a:lnTo>
                      <a:pt x="118665" y="0"/>
                    </a:lnTo>
                    <a:cubicBezTo>
                      <a:pt x="53128" y="0"/>
                      <a:pt x="0" y="53128"/>
                      <a:pt x="0" y="118665"/>
                    </a:cubicBezTo>
                    <a:lnTo>
                      <a:pt x="0" y="1742753"/>
                    </a:lnTo>
                    <a:cubicBezTo>
                      <a:pt x="0" y="1808290"/>
                      <a:pt x="53128" y="1861418"/>
                      <a:pt x="118665" y="1861418"/>
                    </a:cubicBezTo>
                    <a:lnTo>
                      <a:pt x="4622472" y="1861418"/>
                    </a:lnTo>
                    <a:cubicBezTo>
                      <a:pt x="4688009" y="1861418"/>
                      <a:pt x="4741137" y="1808290"/>
                      <a:pt x="4741137" y="1742753"/>
                    </a:cubicBezTo>
                    <a:lnTo>
                      <a:pt x="4741137" y="1378243"/>
                    </a:lnTo>
                    <a:lnTo>
                      <a:pt x="5019956" y="1092011"/>
                    </a:lnTo>
                    <a:lnTo>
                      <a:pt x="4741137" y="805778"/>
                    </a:lnTo>
                    <a:lnTo>
                      <a:pt x="4741137" y="118665"/>
                    </a:lnTo>
                    <a:cubicBezTo>
                      <a:pt x="4741137" y="53128"/>
                      <a:pt x="4688009" y="0"/>
                      <a:pt x="462247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E500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5328257" y="3509325"/>
                <a:ext cx="3133676" cy="113620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228600" indent="-228600">
                  <a:spcAft>
                    <a:spcPts val="600"/>
                  </a:spcAft>
                  <a:buClr>
                    <a:srgbClr val="E40071"/>
                  </a:buClr>
                  <a:buFont typeface="Wingdings" panose="05000000000000000000" pitchFamily="2" charset="2"/>
                  <a:buChar char="§"/>
                </a:pPr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Регламентированный учет</a:t>
                </a:r>
              </a:p>
              <a:p>
                <a:pPr marL="228600" indent="-228600">
                  <a:spcAft>
                    <a:spcPts val="600"/>
                  </a:spcAft>
                  <a:buClr>
                    <a:srgbClr val="E40071"/>
                  </a:buClr>
                  <a:buFont typeface="Wingdings" panose="05000000000000000000" pitchFamily="2" charset="2"/>
                  <a:buChar char="§"/>
                </a:pPr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Оперативный учет</a:t>
                </a:r>
              </a:p>
              <a:p>
                <a:pPr marL="228600" indent="-228600">
                  <a:spcAft>
                    <a:spcPts val="600"/>
                  </a:spcAft>
                  <a:buClr>
                    <a:srgbClr val="E40071"/>
                  </a:buClr>
                  <a:buFont typeface="Wingdings" panose="05000000000000000000" pitchFamily="2" charset="2"/>
                  <a:buChar char="§"/>
                </a:pPr>
                <a:r>
                  <a:rPr lang="ru-RU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Финансовый учет</a:t>
                </a:r>
              </a:p>
              <a:p>
                <a:pPr marL="228600" indent="-228600">
                  <a:lnSpc>
                    <a:spcPts val="1300"/>
                  </a:lnSpc>
                  <a:spcAft>
                    <a:spcPts val="600"/>
                  </a:spcAft>
                  <a:buClr>
                    <a:srgbClr val="E40071"/>
                  </a:buClr>
                  <a:buFont typeface="Wingdings" panose="05000000000000000000" pitchFamily="2" charset="2"/>
                  <a:buChar char="§"/>
                </a:pPr>
                <a:endParaRPr lang="ru-RU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95" name="Группа 94"/>
            <p:cNvGrpSpPr/>
            <p:nvPr/>
          </p:nvGrpSpPr>
          <p:grpSpPr>
            <a:xfrm>
              <a:off x="485514" y="1745174"/>
              <a:ext cx="4187972" cy="4247655"/>
              <a:chOff x="217416" y="1203928"/>
              <a:chExt cx="4371432" cy="4433729"/>
            </a:xfrm>
          </p:grpSpPr>
          <p:grpSp>
            <p:nvGrpSpPr>
              <p:cNvPr id="96" name="Группа 95"/>
              <p:cNvGrpSpPr/>
              <p:nvPr/>
            </p:nvGrpSpPr>
            <p:grpSpPr>
              <a:xfrm>
                <a:off x="217416" y="3592341"/>
                <a:ext cx="4371432" cy="2045316"/>
                <a:chOff x="1234398" y="2965817"/>
                <a:chExt cx="6155360" cy="2879984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134" name="Ромб 133"/>
                <p:cNvSpPr/>
                <p:nvPr/>
              </p:nvSpPr>
              <p:spPr>
                <a:xfrm>
                  <a:off x="1590676" y="2965817"/>
                  <a:ext cx="5436065" cy="2704984"/>
                </a:xfrm>
                <a:prstGeom prst="diamond">
                  <a:avLst/>
                </a:prstGeom>
                <a:grp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grpSp>
              <p:nvGrpSpPr>
                <p:cNvPr id="135" name="Группа 134"/>
                <p:cNvGrpSpPr/>
                <p:nvPr/>
              </p:nvGrpSpPr>
              <p:grpSpPr>
                <a:xfrm>
                  <a:off x="1234398" y="5043953"/>
                  <a:ext cx="6155360" cy="801848"/>
                  <a:chOff x="1760028" y="4042074"/>
                  <a:chExt cx="5148968" cy="801848"/>
                </a:xfrm>
                <a:grpFill/>
              </p:grpSpPr>
              <p:sp>
                <p:nvSpPr>
                  <p:cNvPr id="136" name="Параллелограмм 135"/>
                  <p:cNvSpPr/>
                  <p:nvPr/>
                </p:nvSpPr>
                <p:spPr>
                  <a:xfrm rot="20001283">
                    <a:off x="4029424" y="4044723"/>
                    <a:ext cx="2879572" cy="799199"/>
                  </a:xfrm>
                  <a:prstGeom prst="parallelogram">
                    <a:avLst>
                      <a:gd name="adj" fmla="val 50823"/>
                    </a:avLst>
                  </a:prstGeom>
                  <a:grpFill/>
                  <a:ln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200" dirty="0"/>
                  </a:p>
                </p:txBody>
              </p:sp>
              <p:sp>
                <p:nvSpPr>
                  <p:cNvPr id="137" name="Параллелограмм 136"/>
                  <p:cNvSpPr/>
                  <p:nvPr/>
                </p:nvSpPr>
                <p:spPr>
                  <a:xfrm rot="1592800" flipV="1">
                    <a:off x="1760028" y="4042074"/>
                    <a:ext cx="2880000" cy="800806"/>
                  </a:xfrm>
                  <a:prstGeom prst="parallelogram">
                    <a:avLst>
                      <a:gd name="adj" fmla="val 49716"/>
                    </a:avLst>
                  </a:prstGeom>
                  <a:grpFill/>
                  <a:ln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grpSp>
            <p:nvGrpSpPr>
              <p:cNvPr id="97" name="Группа 96"/>
              <p:cNvGrpSpPr/>
              <p:nvPr/>
            </p:nvGrpSpPr>
            <p:grpSpPr>
              <a:xfrm>
                <a:off x="597686" y="3012688"/>
                <a:ext cx="3620415" cy="1781439"/>
                <a:chOff x="1775961" y="2355712"/>
                <a:chExt cx="5097864" cy="2508423"/>
              </a:xfrm>
              <a:solidFill>
                <a:srgbClr val="FA007D"/>
              </a:solidFill>
            </p:grpSpPr>
            <p:sp>
              <p:nvSpPr>
                <p:cNvPr id="130" name="Ромб 129"/>
                <p:cNvSpPr/>
                <p:nvPr/>
              </p:nvSpPr>
              <p:spPr>
                <a:xfrm>
                  <a:off x="2116908" y="2355712"/>
                  <a:ext cx="4421051" cy="2199914"/>
                </a:xfrm>
                <a:prstGeom prst="diamond">
                  <a:avLst/>
                </a:prstGeom>
                <a:grpFill/>
                <a:ln>
                  <a:solidFill>
                    <a:schemeClr val="bg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grpSp>
              <p:nvGrpSpPr>
                <p:cNvPr id="131" name="Группа 130"/>
                <p:cNvGrpSpPr/>
                <p:nvPr/>
              </p:nvGrpSpPr>
              <p:grpSpPr>
                <a:xfrm>
                  <a:off x="1775961" y="4063098"/>
                  <a:ext cx="5097864" cy="801037"/>
                  <a:chOff x="1775961" y="4063098"/>
                  <a:chExt cx="5097864" cy="801037"/>
                </a:xfrm>
                <a:grpFill/>
              </p:grpSpPr>
              <p:sp>
                <p:nvSpPr>
                  <p:cNvPr id="132" name="Параллелограмм 131"/>
                  <p:cNvSpPr/>
                  <p:nvPr/>
                </p:nvSpPr>
                <p:spPr>
                  <a:xfrm rot="20001283">
                    <a:off x="3994252" y="4063098"/>
                    <a:ext cx="2879573" cy="799199"/>
                  </a:xfrm>
                  <a:prstGeom prst="parallelogram">
                    <a:avLst>
                      <a:gd name="adj" fmla="val 50823"/>
                    </a:avLst>
                  </a:prstGeom>
                  <a:grpFill/>
                  <a:ln>
                    <a:solidFill>
                      <a:schemeClr val="bg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200" dirty="0"/>
                  </a:p>
                </p:txBody>
              </p:sp>
              <p:sp>
                <p:nvSpPr>
                  <p:cNvPr id="133" name="Параллелограмм 132"/>
                  <p:cNvSpPr/>
                  <p:nvPr/>
                </p:nvSpPr>
                <p:spPr>
                  <a:xfrm rot="1592800" flipV="1">
                    <a:off x="1775961" y="4063329"/>
                    <a:ext cx="2880000" cy="800806"/>
                  </a:xfrm>
                  <a:prstGeom prst="parallelogram">
                    <a:avLst>
                      <a:gd name="adj" fmla="val 49716"/>
                    </a:avLst>
                  </a:prstGeom>
                  <a:grpFill/>
                  <a:ln>
                    <a:solidFill>
                      <a:schemeClr val="bg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grpSp>
            <p:nvGrpSpPr>
              <p:cNvPr id="98" name="Группа 97"/>
              <p:cNvGrpSpPr/>
              <p:nvPr/>
            </p:nvGrpSpPr>
            <p:grpSpPr>
              <a:xfrm>
                <a:off x="924088" y="2421218"/>
                <a:ext cx="2975738" cy="1544097"/>
                <a:chOff x="2233471" y="1669387"/>
                <a:chExt cx="4190101" cy="2174223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126" name="Ромб 125"/>
                <p:cNvSpPr/>
                <p:nvPr/>
              </p:nvSpPr>
              <p:spPr>
                <a:xfrm>
                  <a:off x="2528620" y="1669387"/>
                  <a:ext cx="3567600" cy="1776348"/>
                </a:xfrm>
                <a:prstGeom prst="diamond">
                  <a:avLst/>
                </a:prstGeom>
                <a:grp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grpSp>
              <p:nvGrpSpPr>
                <p:cNvPr id="127" name="Группа 126"/>
                <p:cNvGrpSpPr/>
                <p:nvPr/>
              </p:nvGrpSpPr>
              <p:grpSpPr>
                <a:xfrm>
                  <a:off x="2233471" y="3040324"/>
                  <a:ext cx="4190101" cy="803286"/>
                  <a:chOff x="1798116" y="4078294"/>
                  <a:chExt cx="5081864" cy="803286"/>
                </a:xfrm>
                <a:grpFill/>
              </p:grpSpPr>
              <p:sp>
                <p:nvSpPr>
                  <p:cNvPr id="128" name="Параллелограмм 127"/>
                  <p:cNvSpPr/>
                  <p:nvPr/>
                </p:nvSpPr>
                <p:spPr>
                  <a:xfrm rot="20001283">
                    <a:off x="3966173" y="4078294"/>
                    <a:ext cx="2913807" cy="799198"/>
                  </a:xfrm>
                  <a:prstGeom prst="parallelogram">
                    <a:avLst>
                      <a:gd name="adj" fmla="val 50823"/>
                    </a:avLst>
                  </a:prstGeom>
                  <a:grpFill/>
                  <a:ln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200" dirty="0"/>
                  </a:p>
                </p:txBody>
              </p:sp>
              <p:sp>
                <p:nvSpPr>
                  <p:cNvPr id="129" name="Параллелограмм 128"/>
                  <p:cNvSpPr/>
                  <p:nvPr/>
                </p:nvSpPr>
                <p:spPr>
                  <a:xfrm rot="1592800" flipV="1">
                    <a:off x="1798116" y="4080775"/>
                    <a:ext cx="2912238" cy="800805"/>
                  </a:xfrm>
                  <a:prstGeom prst="parallelogram">
                    <a:avLst>
                      <a:gd name="adj" fmla="val 49716"/>
                    </a:avLst>
                  </a:prstGeom>
                  <a:grpFill/>
                  <a:ln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</p:grpSp>
          <p:grpSp>
            <p:nvGrpSpPr>
              <p:cNvPr id="103" name="Группа 102"/>
              <p:cNvGrpSpPr/>
              <p:nvPr/>
            </p:nvGrpSpPr>
            <p:grpSpPr>
              <a:xfrm>
                <a:off x="1271471" y="1801701"/>
                <a:ext cx="2275226" cy="1310213"/>
                <a:chOff x="2717440" y="998997"/>
                <a:chExt cx="3203718" cy="1844896"/>
              </a:xfrm>
              <a:solidFill>
                <a:schemeClr val="bg1">
                  <a:lumMod val="85000"/>
                </a:schemeClr>
              </a:solidFill>
            </p:grpSpPr>
            <p:grpSp>
              <p:nvGrpSpPr>
                <p:cNvPr id="122" name="Группа 121"/>
                <p:cNvGrpSpPr/>
                <p:nvPr/>
              </p:nvGrpSpPr>
              <p:grpSpPr>
                <a:xfrm>
                  <a:off x="2717440" y="2043149"/>
                  <a:ext cx="3203718" cy="800744"/>
                  <a:chOff x="1798489" y="4049647"/>
                  <a:chExt cx="5055360" cy="800744"/>
                </a:xfrm>
                <a:grpFill/>
              </p:grpSpPr>
              <p:sp>
                <p:nvSpPr>
                  <p:cNvPr id="124" name="Параллелограмм 123"/>
                  <p:cNvSpPr/>
                  <p:nvPr/>
                </p:nvSpPr>
                <p:spPr>
                  <a:xfrm rot="20001283">
                    <a:off x="3888534" y="4051192"/>
                    <a:ext cx="2965315" cy="799199"/>
                  </a:xfrm>
                  <a:prstGeom prst="parallelogram">
                    <a:avLst>
                      <a:gd name="adj" fmla="val 50823"/>
                    </a:avLst>
                  </a:prstGeom>
                  <a:grpFill/>
                  <a:ln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050" dirty="0"/>
                  </a:p>
                </p:txBody>
              </p:sp>
              <p:sp>
                <p:nvSpPr>
                  <p:cNvPr id="125" name="Параллелограмм 124"/>
                  <p:cNvSpPr/>
                  <p:nvPr/>
                </p:nvSpPr>
                <p:spPr>
                  <a:xfrm rot="1592800" flipV="1">
                    <a:off x="1798489" y="4049647"/>
                    <a:ext cx="2967446" cy="799199"/>
                  </a:xfrm>
                  <a:prstGeom prst="parallelogram">
                    <a:avLst>
                      <a:gd name="adj" fmla="val 49716"/>
                    </a:avLst>
                  </a:prstGeom>
                  <a:grpFill/>
                  <a:ln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sp>
              <p:nvSpPr>
                <p:cNvPr id="123" name="Ромб 122"/>
                <p:cNvSpPr/>
                <p:nvPr/>
              </p:nvSpPr>
              <p:spPr>
                <a:xfrm>
                  <a:off x="2989440" y="998997"/>
                  <a:ext cx="2661611" cy="1325245"/>
                </a:xfrm>
                <a:prstGeom prst="diamond">
                  <a:avLst/>
                </a:prstGeom>
                <a:grp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grpSp>
            <p:nvGrpSpPr>
              <p:cNvPr id="104" name="Группа 103"/>
              <p:cNvGrpSpPr/>
              <p:nvPr/>
            </p:nvGrpSpPr>
            <p:grpSpPr>
              <a:xfrm>
                <a:off x="1610340" y="1203928"/>
                <a:ext cx="1595108" cy="1065970"/>
                <a:chOff x="3185042" y="333377"/>
                <a:chExt cx="2246052" cy="1500980"/>
              </a:xfrm>
              <a:solidFill>
                <a:schemeClr val="bg1">
                  <a:lumMod val="85000"/>
                </a:schemeClr>
              </a:solidFill>
            </p:grpSpPr>
            <p:grpSp>
              <p:nvGrpSpPr>
                <p:cNvPr id="118" name="Группа 117"/>
                <p:cNvGrpSpPr/>
                <p:nvPr/>
              </p:nvGrpSpPr>
              <p:grpSpPr>
                <a:xfrm>
                  <a:off x="3185042" y="1034569"/>
                  <a:ext cx="2246052" cy="799788"/>
                  <a:chOff x="1836383" y="4039210"/>
                  <a:chExt cx="5008714" cy="799788"/>
                </a:xfrm>
                <a:grpFill/>
              </p:grpSpPr>
              <p:sp>
                <p:nvSpPr>
                  <p:cNvPr id="120" name="Параллелограмм 119"/>
                  <p:cNvSpPr/>
                  <p:nvPr/>
                </p:nvSpPr>
                <p:spPr>
                  <a:xfrm rot="20001283">
                    <a:off x="3786418" y="4039799"/>
                    <a:ext cx="3058679" cy="799199"/>
                  </a:xfrm>
                  <a:prstGeom prst="parallelogram">
                    <a:avLst>
                      <a:gd name="adj" fmla="val 50823"/>
                    </a:avLst>
                  </a:prstGeom>
                  <a:grpFill/>
                  <a:ln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21" name="Параллелограмм 120"/>
                  <p:cNvSpPr/>
                  <p:nvPr/>
                </p:nvSpPr>
                <p:spPr>
                  <a:xfrm rot="1592800" flipV="1">
                    <a:off x="1836383" y="4039210"/>
                    <a:ext cx="3060277" cy="799199"/>
                  </a:xfrm>
                  <a:prstGeom prst="parallelogram">
                    <a:avLst>
                      <a:gd name="adj" fmla="val 49716"/>
                    </a:avLst>
                  </a:prstGeom>
                  <a:grpFill/>
                  <a:ln>
                    <a:solidFill>
                      <a:schemeClr val="bg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sp>
              <p:nvSpPr>
                <p:cNvPr id="119" name="Ромб 118"/>
                <p:cNvSpPr/>
                <p:nvPr/>
              </p:nvSpPr>
              <p:spPr>
                <a:xfrm>
                  <a:off x="3436309" y="333377"/>
                  <a:ext cx="1750390" cy="871538"/>
                </a:xfrm>
                <a:prstGeom prst="diamond">
                  <a:avLst/>
                </a:prstGeom>
                <a:grpFill/>
                <a:ln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105" name="TextBox 104"/>
              <p:cNvSpPr txBox="1"/>
              <p:nvPr/>
            </p:nvSpPr>
            <p:spPr>
              <a:xfrm rot="19980591">
                <a:off x="2294529" y="5242966"/>
                <a:ext cx="2109305" cy="273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100" b="1" cap="all">
                    <a:solidFill>
                      <a:schemeClr val="bg1"/>
                    </a:solidFill>
                  </a:defRPr>
                </a:lvl1pPr>
              </a:lstStyle>
              <a:p>
                <a:r>
                  <a:rPr lang="ru-RU" dirty="0"/>
                  <a:t>ИТ Инфраструктура</a:t>
                </a: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 rot="19980591">
                <a:off x="2893092" y="4351952"/>
                <a:ext cx="65455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100" b="1" cap="all">
                    <a:solidFill>
                      <a:schemeClr val="bg1"/>
                    </a:solidFill>
                  </a:defRPr>
                </a:lvl1pPr>
              </a:lstStyle>
              <a:p>
                <a:r>
                  <a:rPr lang="ru-RU" dirty="0"/>
                  <a:t>Учёт</a:t>
                </a: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 rot="19980591">
                <a:off x="2486747" y="3442178"/>
                <a:ext cx="109546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100" b="1" cap="all">
                    <a:solidFill>
                      <a:schemeClr val="bg1"/>
                    </a:solidFill>
                  </a:defRPr>
                </a:lvl1pPr>
              </a:lstStyle>
              <a:p>
                <a:r>
                  <a:rPr lang="ru-RU" dirty="0"/>
                  <a:t>Бизнес-процессы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 rot="19980591">
                <a:off x="2279399" y="2710690"/>
                <a:ext cx="120299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00" b="1" cap="all" dirty="0">
                    <a:solidFill>
                      <a:schemeClr val="bg1"/>
                    </a:solidFill>
                  </a:rPr>
                  <a:t>интеграции</a:t>
                </a: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 rot="19980591">
                <a:off x="2244538" y="1808479"/>
                <a:ext cx="9530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b="1" cap="all" dirty="0">
                    <a:solidFill>
                      <a:schemeClr val="bg1"/>
                    </a:solidFill>
                  </a:rPr>
                  <a:t>Работа с данными</a:t>
                </a:r>
              </a:p>
            </p:txBody>
          </p:sp>
        </p:grpSp>
        <p:sp>
          <p:nvSpPr>
            <p:cNvPr id="66" name="Google Shape;312;p13"/>
            <p:cNvSpPr txBox="1"/>
            <p:nvPr/>
          </p:nvSpPr>
          <p:spPr>
            <a:xfrm>
              <a:off x="4811885" y="5307622"/>
              <a:ext cx="26697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 b="1" dirty="0">
                  <a:latin typeface="Arial" panose="020B0604020202020204" pitchFamily="34" charset="0"/>
                  <a:cs typeface="Arial" panose="020B0604020202020204" pitchFamily="34" charset="0"/>
                  <a:sym typeface="Montserrat"/>
                </a:rPr>
                <a:t>Клиенты</a:t>
              </a:r>
              <a:endParaRPr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4763879" y="5281690"/>
              <a:ext cx="6129778" cy="1101664"/>
              <a:chOff x="4763879" y="5281690"/>
              <a:chExt cx="6129778" cy="1101664"/>
            </a:xfrm>
          </p:grpSpPr>
          <p:pic>
            <p:nvPicPr>
              <p:cNvPr id="9218" name="Picture 2" descr="https://www.bel-vino.ru/upload/CAllcorp2/1b1/%D0%BB%D0%BE%D0%B3%D0%BE%D1%82%D0%B8%D0%BF%20%D0%91%D0%B5%D0%BB%D0%B2%D0%B8%D0%BD%D0%BE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34780" y="5631004"/>
                <a:ext cx="958877" cy="752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20" name="Picture 4" descr="https://www.modi.ru/ds/img/modi-logo-black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6172" y="6104849"/>
                <a:ext cx="839114" cy="2747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13727" y="5617900"/>
                <a:ext cx="1782038" cy="303549"/>
              </a:xfrm>
              <a:prstGeom prst="rect">
                <a:avLst/>
              </a:prstGeom>
            </p:spPr>
          </p:pic>
          <p:pic>
            <p:nvPicPr>
              <p:cNvPr id="9226" name="Picture 10" descr="Заключен договор с АО «Апатит» (Группа ФОСАГРО), Россия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3879" y="5583719"/>
                <a:ext cx="1363700" cy="4091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0" name="Picture 3" descr="image00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6572" y="6131445"/>
                <a:ext cx="2310549" cy="1817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7" name="Google Shape;324;p13"/>
              <p:cNvSpPr/>
              <p:nvPr/>
            </p:nvSpPr>
            <p:spPr>
              <a:xfrm rot="8100000">
                <a:off x="5774477" y="5281690"/>
                <a:ext cx="274111" cy="240308"/>
              </a:xfrm>
              <a:custGeom>
                <a:avLst/>
                <a:gdLst/>
                <a:ahLst/>
                <a:cxnLst/>
                <a:rect l="l" t="t" r="r" b="b"/>
                <a:pathLst>
                  <a:path w="220995" h="205803" extrusionOk="0">
                    <a:moveTo>
                      <a:pt x="135330" y="203505"/>
                    </a:moveTo>
                    <a:lnTo>
                      <a:pt x="211421" y="126393"/>
                    </a:lnTo>
                    <a:cubicBezTo>
                      <a:pt x="224188" y="113626"/>
                      <a:pt x="224188" y="92177"/>
                      <a:pt x="211421" y="79410"/>
                    </a:cubicBezTo>
                    <a:lnTo>
                      <a:pt x="134819" y="2298"/>
                    </a:lnTo>
                    <a:cubicBezTo>
                      <a:pt x="131755" y="-766"/>
                      <a:pt x="127159" y="-766"/>
                      <a:pt x="124095" y="2298"/>
                    </a:cubicBezTo>
                    <a:cubicBezTo>
                      <a:pt x="122563" y="3830"/>
                      <a:pt x="122052" y="5872"/>
                      <a:pt x="122052" y="7915"/>
                    </a:cubicBezTo>
                    <a:cubicBezTo>
                      <a:pt x="122052" y="9958"/>
                      <a:pt x="122563" y="12001"/>
                      <a:pt x="124095" y="13533"/>
                    </a:cubicBezTo>
                    <a:lnTo>
                      <a:pt x="200697" y="90646"/>
                    </a:lnTo>
                    <a:cubicBezTo>
                      <a:pt x="202229" y="92177"/>
                      <a:pt x="203250" y="95241"/>
                      <a:pt x="204271" y="95241"/>
                    </a:cubicBezTo>
                    <a:lnTo>
                      <a:pt x="7660" y="95241"/>
                    </a:lnTo>
                    <a:cubicBezTo>
                      <a:pt x="3575" y="95241"/>
                      <a:pt x="0" y="98816"/>
                      <a:pt x="0" y="102901"/>
                    </a:cubicBezTo>
                    <a:cubicBezTo>
                      <a:pt x="0" y="106987"/>
                      <a:pt x="3575" y="110562"/>
                      <a:pt x="7660" y="110562"/>
                    </a:cubicBezTo>
                    <a:lnTo>
                      <a:pt x="204782" y="110562"/>
                    </a:lnTo>
                    <a:cubicBezTo>
                      <a:pt x="203761" y="110562"/>
                      <a:pt x="202739" y="114137"/>
                      <a:pt x="201207" y="115668"/>
                    </a:cubicBezTo>
                    <a:lnTo>
                      <a:pt x="125116" y="192781"/>
                    </a:lnTo>
                    <a:cubicBezTo>
                      <a:pt x="122052" y="195845"/>
                      <a:pt x="122052" y="200442"/>
                      <a:pt x="125116" y="203505"/>
                    </a:cubicBezTo>
                    <a:cubicBezTo>
                      <a:pt x="127159" y="206569"/>
                      <a:pt x="132266" y="206569"/>
                      <a:pt x="135330" y="203505"/>
                    </a:cubicBez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9525" cap="flat" cmpd="sng">
                <a:solidFill>
                  <a:srgbClr val="D9D9D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4800600" y="1605415"/>
              <a:ext cx="6018614" cy="847949"/>
              <a:chOff x="4800600" y="1605415"/>
              <a:chExt cx="6018614" cy="847949"/>
            </a:xfrm>
          </p:grpSpPr>
          <p:sp>
            <p:nvSpPr>
              <p:cNvPr id="68" name="Google Shape;324;p13"/>
              <p:cNvSpPr/>
              <p:nvPr/>
            </p:nvSpPr>
            <p:spPr>
              <a:xfrm rot="8100000">
                <a:off x="5862299" y="1605415"/>
                <a:ext cx="274111" cy="218462"/>
              </a:xfrm>
              <a:custGeom>
                <a:avLst/>
                <a:gdLst/>
                <a:ahLst/>
                <a:cxnLst/>
                <a:rect l="l" t="t" r="r" b="b"/>
                <a:pathLst>
                  <a:path w="220995" h="205803" extrusionOk="0">
                    <a:moveTo>
                      <a:pt x="135330" y="203505"/>
                    </a:moveTo>
                    <a:lnTo>
                      <a:pt x="211421" y="126393"/>
                    </a:lnTo>
                    <a:cubicBezTo>
                      <a:pt x="224188" y="113626"/>
                      <a:pt x="224188" y="92177"/>
                      <a:pt x="211421" y="79410"/>
                    </a:cubicBezTo>
                    <a:lnTo>
                      <a:pt x="134819" y="2298"/>
                    </a:lnTo>
                    <a:cubicBezTo>
                      <a:pt x="131755" y="-766"/>
                      <a:pt x="127159" y="-766"/>
                      <a:pt x="124095" y="2298"/>
                    </a:cubicBezTo>
                    <a:cubicBezTo>
                      <a:pt x="122563" y="3830"/>
                      <a:pt x="122052" y="5872"/>
                      <a:pt x="122052" y="7915"/>
                    </a:cubicBezTo>
                    <a:cubicBezTo>
                      <a:pt x="122052" y="9958"/>
                      <a:pt x="122563" y="12001"/>
                      <a:pt x="124095" y="13533"/>
                    </a:cubicBezTo>
                    <a:lnTo>
                      <a:pt x="200697" y="90646"/>
                    </a:lnTo>
                    <a:cubicBezTo>
                      <a:pt x="202229" y="92177"/>
                      <a:pt x="203250" y="95241"/>
                      <a:pt x="204271" y="95241"/>
                    </a:cubicBezTo>
                    <a:lnTo>
                      <a:pt x="7660" y="95241"/>
                    </a:lnTo>
                    <a:cubicBezTo>
                      <a:pt x="3575" y="95241"/>
                      <a:pt x="0" y="98816"/>
                      <a:pt x="0" y="102901"/>
                    </a:cubicBezTo>
                    <a:cubicBezTo>
                      <a:pt x="0" y="106987"/>
                      <a:pt x="3575" y="110562"/>
                      <a:pt x="7660" y="110562"/>
                    </a:cubicBezTo>
                    <a:lnTo>
                      <a:pt x="204782" y="110562"/>
                    </a:lnTo>
                    <a:cubicBezTo>
                      <a:pt x="203761" y="110562"/>
                      <a:pt x="202739" y="114137"/>
                      <a:pt x="201207" y="115668"/>
                    </a:cubicBezTo>
                    <a:lnTo>
                      <a:pt x="125116" y="192781"/>
                    </a:lnTo>
                    <a:cubicBezTo>
                      <a:pt x="122052" y="195845"/>
                      <a:pt x="122052" y="200442"/>
                      <a:pt x="125116" y="203505"/>
                    </a:cubicBezTo>
                    <a:cubicBezTo>
                      <a:pt x="127159" y="206569"/>
                      <a:pt x="132266" y="206569"/>
                      <a:pt x="135330" y="203505"/>
                    </a:cubicBezTo>
                    <a:close/>
                  </a:path>
                </a:pathLst>
              </a:custGeom>
              <a:solidFill>
                <a:schemeClr val="bg2">
                  <a:lumMod val="20000"/>
                  <a:lumOff val="80000"/>
                </a:schemeClr>
              </a:solidFill>
              <a:ln w="9525" cap="flat" cmpd="sng">
                <a:solidFill>
                  <a:srgbClr val="D9D9D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312;p13"/>
              <p:cNvSpPr txBox="1"/>
              <p:nvPr/>
            </p:nvSpPr>
            <p:spPr>
              <a:xfrm>
                <a:off x="4826508" y="1633051"/>
                <a:ext cx="1003497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600" b="1" dirty="0">
                    <a:latin typeface="Arial" panose="020B0604020202020204" pitchFamily="34" charset="0"/>
                    <a:cs typeface="Arial" panose="020B0604020202020204" pitchFamily="34" charset="0"/>
                    <a:sym typeface="Montserrat"/>
                  </a:rPr>
                  <a:t>Вендоры</a:t>
                </a:r>
                <a:endParaRPr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" name="Группа 2"/>
              <p:cNvGrpSpPr/>
              <p:nvPr/>
            </p:nvGrpSpPr>
            <p:grpSpPr>
              <a:xfrm>
                <a:off x="4800600" y="1854759"/>
                <a:ext cx="6018614" cy="598605"/>
                <a:chOff x="4800600" y="1854759"/>
                <a:chExt cx="6018614" cy="598605"/>
              </a:xfrm>
            </p:grpSpPr>
            <p:grpSp>
              <p:nvGrpSpPr>
                <p:cNvPr id="48" name="Группа 47"/>
                <p:cNvGrpSpPr/>
                <p:nvPr/>
              </p:nvGrpSpPr>
              <p:grpSpPr>
                <a:xfrm>
                  <a:off x="4800600" y="2007483"/>
                  <a:ext cx="4012197" cy="283610"/>
                  <a:chOff x="5028219" y="3785540"/>
                  <a:chExt cx="4012197" cy="283610"/>
                </a:xfrm>
              </p:grpSpPr>
              <p:pic>
                <p:nvPicPr>
                  <p:cNvPr id="49" name="Рисунок 48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987345" y="3838098"/>
                    <a:ext cx="1440446" cy="231052"/>
                  </a:xfrm>
                  <a:prstGeom prst="rect">
                    <a:avLst/>
                  </a:prstGeom>
                </p:spPr>
              </p:pic>
              <p:pic>
                <p:nvPicPr>
                  <p:cNvPr id="50" name="Рисунок 49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28219" y="3785540"/>
                    <a:ext cx="609147" cy="277388"/>
                  </a:xfrm>
                  <a:prstGeom prst="rect">
                    <a:avLst/>
                  </a:prstGeom>
                </p:spPr>
              </p:pic>
              <p:pic>
                <p:nvPicPr>
                  <p:cNvPr id="51" name="Рисунок 50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22340" y="3867077"/>
                    <a:ext cx="1418076" cy="166221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6" name="Рисунок 55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45209" y="1854759"/>
                  <a:ext cx="1974005" cy="598605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60" name="Google Shape;96;p8"/>
          <p:cNvSpPr txBox="1"/>
          <p:nvPr/>
        </p:nvSpPr>
        <p:spPr>
          <a:xfrm>
            <a:off x="519095" y="915133"/>
            <a:ext cx="450707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1219170">
              <a:buClr>
                <a:srgbClr val="000000"/>
              </a:buClr>
              <a:buSzPts val="1100"/>
            </a:pPr>
            <a:r>
              <a:rPr lang="ru-RU" sz="3200" b="1" kern="0" dirty="0" smtClean="0">
                <a:solidFill>
                  <a:srgbClr val="000000"/>
                </a:solidFill>
                <a:ea typeface="Montserrat Medium"/>
                <a:cs typeface="Montserrat Medium"/>
                <a:sym typeface="Montserrat Medium"/>
              </a:rPr>
              <a:t>Автоматизация учета</a:t>
            </a:r>
            <a:endParaRPr sz="3200" b="1" kern="0" dirty="0">
              <a:ea typeface="Montserrat Medium"/>
              <a:cs typeface="Montserrat Medium"/>
              <a:sym typeface="Montserra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153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TTERS credentials_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C54FC"/>
      </a:accent1>
      <a:accent2>
        <a:srgbClr val="8D1CFC"/>
      </a:accent2>
      <a:accent3>
        <a:srgbClr val="FC5F1C"/>
      </a:accent3>
      <a:accent4>
        <a:srgbClr val="00CFCC"/>
      </a:accent4>
      <a:accent5>
        <a:srgbClr val="8D1CFC"/>
      </a:accent5>
      <a:accent6>
        <a:srgbClr val="00A5CF"/>
      </a:accent6>
      <a:hlink>
        <a:srgbClr val="0C0C0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ETTERS credentials_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C54FC"/>
      </a:accent1>
      <a:accent2>
        <a:srgbClr val="8D1CFC"/>
      </a:accent2>
      <a:accent3>
        <a:srgbClr val="FC5F1C"/>
      </a:accent3>
      <a:accent4>
        <a:srgbClr val="00CFCC"/>
      </a:accent4>
      <a:accent5>
        <a:srgbClr val="8D1CFC"/>
      </a:accent5>
      <a:accent6>
        <a:srgbClr val="00A5CF"/>
      </a:accent6>
      <a:hlink>
        <a:srgbClr val="0C0C0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Bit">
  <a:themeElements>
    <a:clrScheme name="Custom 1">
      <a:dk1>
        <a:srgbClr val="040504"/>
      </a:dk1>
      <a:lt1>
        <a:srgbClr val="FFFFFF"/>
      </a:lt1>
      <a:dk2>
        <a:srgbClr val="E50D71"/>
      </a:dk2>
      <a:lt2>
        <a:srgbClr val="FFFFFF"/>
      </a:lt2>
      <a:accent1>
        <a:srgbClr val="E50D71"/>
      </a:accent1>
      <a:accent2>
        <a:srgbClr val="BD1E6B"/>
      </a:accent2>
      <a:accent3>
        <a:srgbClr val="CCCCCC"/>
      </a:accent3>
      <a:accent4>
        <a:srgbClr val="7E7F7E"/>
      </a:accent4>
      <a:accent5>
        <a:srgbClr val="4472C4"/>
      </a:accent5>
      <a:accent6>
        <a:srgbClr val="040504"/>
      </a:accent6>
      <a:hlink>
        <a:srgbClr val="E50D71"/>
      </a:hlink>
      <a:folHlink>
        <a:srgbClr val="CCCC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7688</TotalTime>
  <Words>370</Words>
  <Application>Microsoft Office PowerPoint</Application>
  <PresentationFormat>Широкоэкранный</PresentationFormat>
  <Paragraphs>145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8" baseType="lpstr">
      <vt:lpstr>Arial</vt:lpstr>
      <vt:lpstr>Calibri</vt:lpstr>
      <vt:lpstr>Gill Sans Light</vt:lpstr>
      <vt:lpstr>Helvetica</vt:lpstr>
      <vt:lpstr>Helvetica Neue</vt:lpstr>
      <vt:lpstr>Lato</vt:lpstr>
      <vt:lpstr>Montserrat</vt:lpstr>
      <vt:lpstr>Montserrat Medium</vt:lpstr>
      <vt:lpstr>Tahoma</vt:lpstr>
      <vt:lpstr>Verdana</vt:lpstr>
      <vt:lpstr>Wingdings</vt:lpstr>
      <vt:lpstr>SETTERS credentials_</vt:lpstr>
      <vt:lpstr>1_SETTERS credentials_</vt:lpstr>
      <vt:lpstr>1Bit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Шурупова</dc:creator>
  <cp:lastModifiedBy>Ксения Козлова (Шурупова)</cp:lastModifiedBy>
  <cp:revision>373</cp:revision>
  <dcterms:created xsi:type="dcterms:W3CDTF">2023-01-13T09:52:22Z</dcterms:created>
  <dcterms:modified xsi:type="dcterms:W3CDTF">2024-02-15T12:44:26Z</dcterms:modified>
</cp:coreProperties>
</file>